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0"/>
  </p:notesMasterIdLst>
  <p:sldIdLst>
    <p:sldId id="257" r:id="rId6"/>
    <p:sldId id="283" r:id="rId7"/>
    <p:sldId id="284" r:id="rId8"/>
    <p:sldId id="285" r:id="rId9"/>
    <p:sldId id="286" r:id="rId10"/>
    <p:sldId id="262" r:id="rId11"/>
    <p:sldId id="263" r:id="rId12"/>
    <p:sldId id="264" r:id="rId13"/>
    <p:sldId id="265" r:id="rId14"/>
    <p:sldId id="287" r:id="rId15"/>
    <p:sldId id="288" r:id="rId16"/>
    <p:sldId id="289" r:id="rId17"/>
    <p:sldId id="290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45" y="1829435"/>
            <a:ext cx="9758045" cy="2289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15915" y="2200910"/>
            <a:ext cx="547370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3230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76360" y="2200910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9965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259120899"/>
              </p:ext>
            </p:extLst>
          </p:nvPr>
        </p:nvGraphicFramePr>
        <p:xfrm>
          <a:off x="2408555" y="1510030"/>
          <a:ext cx="85324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Số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liền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trước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Số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đã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cho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Số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liền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sau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34010" y="133350"/>
            <a:ext cx="1207135" cy="760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56100" y="366204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15855" y="367919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56100" y="438912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955530" y="440944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56100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15855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78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2390" y="953770"/>
            <a:ext cx="5544820" cy="400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60" y="1235075"/>
            <a:ext cx="3862705" cy="13658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9775" y="27285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24, 37, 42, 45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590" y="3861435"/>
            <a:ext cx="3508375" cy="13868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2335" y="55479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24 + 45 = 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505" y="113665"/>
            <a:ext cx="9191625" cy="50749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54275" y="5356225"/>
            <a:ext cx="7646670" cy="13652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Lớp 2A trồng được hơn lớp 2B số cây là:</a:t>
            </a:r>
          </a:p>
          <a:p>
            <a:pPr algn="ctr"/>
            <a:r>
              <a:rPr lang="en-US" sz="3200"/>
              <a:t>29 - 25 = 4 (cây)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+ 5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68 - 6 =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79 - 54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1567180"/>
            <a:ext cx="11353800" cy="34486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3224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14260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1956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7710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18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3413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943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1426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17230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15301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 bldLvl="0" animBg="1"/>
      <p:bldP spid="9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910" y="62230"/>
            <a:ext cx="9048115" cy="214439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670935" y="2809875"/>
            <a:ext cx="4899025" cy="263715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56 = 50 + 6</a:t>
            </a:r>
          </a:p>
          <a:p>
            <a:pPr algn="ctr"/>
            <a:r>
              <a:rPr lang="en-US" sz="4400"/>
              <a:t>95 = 90 + 5</a:t>
            </a:r>
          </a:p>
          <a:p>
            <a:pPr algn="ctr"/>
            <a:r>
              <a:rPr lang="en-US" sz="4400"/>
              <a:t>84 = 80 + 4</a:t>
            </a:r>
          </a:p>
          <a:p>
            <a:pPr algn="ctr"/>
            <a:r>
              <a:rPr lang="en-US" sz="4400"/>
              <a:t>72 = 70 + 2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161</Words>
  <Application>Microsoft Office PowerPoint</Application>
  <PresentationFormat>Widescreen</PresentationFormat>
  <Paragraphs>77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等线</vt:lpstr>
      <vt:lpstr>微软雅黑</vt:lpstr>
      <vt:lpstr>微软雅黑</vt:lpstr>
      <vt:lpstr>SimSun</vt:lpstr>
      <vt:lpstr>SimSun</vt:lpstr>
      <vt:lpstr>Arial</vt:lpstr>
      <vt:lpstr>Calibri</vt:lpstr>
      <vt:lpstr>Calibri Light</vt:lpstr>
      <vt:lpstr>ITC Avant Garde Std Bk</vt:lpstr>
      <vt:lpstr>MercuriusScript</vt:lpstr>
      <vt:lpstr>SVN-Whimsy</vt:lpstr>
      <vt:lpstr>Times New Roman</vt:lpstr>
      <vt:lpstr>字魂17号-萌趣果冻体</vt:lpstr>
      <vt:lpstr>1_Office Theme</vt:lpstr>
      <vt:lpstr>3_Office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5</cp:revision>
  <dcterms:created xsi:type="dcterms:W3CDTF">2021-05-07T10:25:00Z</dcterms:created>
  <dcterms:modified xsi:type="dcterms:W3CDTF">2025-04-29T04:06:46Z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