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703" r:id="rId5"/>
  </p:sldMasterIdLst>
  <p:notesMasterIdLst>
    <p:notesMasterId r:id="rId19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725" r:id="rId12"/>
    <p:sldId id="2659" r:id="rId13"/>
    <p:sldId id="2731" r:id="rId14"/>
    <p:sldId id="2660" r:id="rId15"/>
    <p:sldId id="2709" r:id="rId16"/>
    <p:sldId id="298" r:id="rId17"/>
    <p:sldId id="27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5133-97FF-4C97-845D-572DD13C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153E-DBD4-4CE3-9AA7-BD76578FB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267246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8FD1E8DB-CF8E-450F-9CB1-BD0661C54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1A86806F-F0A8-4893-915A-5CFFD510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180</Words>
  <Application>Microsoft Office PowerPoint</Application>
  <PresentationFormat>Widescreen</PresentationFormat>
  <Paragraphs>52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Microsoft YaHei</vt:lpstr>
      <vt:lpstr>黑体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Verdana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21</cp:revision>
  <dcterms:created xsi:type="dcterms:W3CDTF">2021-02-20T02:56:00Z</dcterms:created>
  <dcterms:modified xsi:type="dcterms:W3CDTF">2025-04-29T03:56:26Z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