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0" r:id="rId3"/>
    <p:sldMasterId id="2147483724" r:id="rId4"/>
    <p:sldMasterId id="2147483736" r:id="rId5"/>
    <p:sldMasterId id="2147483748" r:id="rId6"/>
    <p:sldMasterId id="2147483760" r:id="rId7"/>
  </p:sldMasterIdLst>
  <p:notesMasterIdLst>
    <p:notesMasterId r:id="rId41"/>
  </p:notesMasterIdLst>
  <p:sldIdLst>
    <p:sldId id="257" r:id="rId8"/>
    <p:sldId id="474" r:id="rId9"/>
    <p:sldId id="266" r:id="rId10"/>
    <p:sldId id="256" r:id="rId11"/>
    <p:sldId id="508" r:id="rId12"/>
    <p:sldId id="497" r:id="rId13"/>
    <p:sldId id="467" r:id="rId14"/>
    <p:sldId id="509" r:id="rId15"/>
    <p:sldId id="511" r:id="rId16"/>
    <p:sldId id="499" r:id="rId17"/>
    <p:sldId id="510" r:id="rId18"/>
    <p:sldId id="512" r:id="rId19"/>
    <p:sldId id="513" r:id="rId20"/>
    <p:sldId id="340" r:id="rId21"/>
    <p:sldId id="480" r:id="rId22"/>
    <p:sldId id="515" r:id="rId23"/>
    <p:sldId id="505" r:id="rId24"/>
    <p:sldId id="482" r:id="rId25"/>
    <p:sldId id="259" r:id="rId26"/>
    <p:sldId id="517" r:id="rId27"/>
    <p:sldId id="518" r:id="rId28"/>
    <p:sldId id="506" r:id="rId29"/>
    <p:sldId id="507" r:id="rId30"/>
    <p:sldId id="522" r:id="rId31"/>
    <p:sldId id="523" r:id="rId32"/>
    <p:sldId id="524" r:id="rId33"/>
    <p:sldId id="519" r:id="rId34"/>
    <p:sldId id="267" r:id="rId35"/>
    <p:sldId id="525" r:id="rId36"/>
    <p:sldId id="528" r:id="rId37"/>
    <p:sldId id="527" r:id="rId38"/>
    <p:sldId id="529" r:id="rId39"/>
    <p:sldId id="47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82" d="100"/>
          <a:sy n="82" d="100"/>
        </p:scale>
        <p:origin x="72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43B0E-F8D4-44C0-AC1A-EB294E934F5E}"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4ECD0-D379-44A2-9EDB-F6028B8A4804}" type="slidenum">
              <a:rPr lang="en-US" smtClean="0"/>
              <a:t>‹#›</a:t>
            </a:fld>
            <a:endParaRPr lang="en-US"/>
          </a:p>
        </p:txBody>
      </p:sp>
    </p:spTree>
    <p:extLst>
      <p:ext uri="{BB962C8B-B14F-4D97-AF65-F5344CB8AC3E}">
        <p14:creationId xmlns:p14="http://schemas.microsoft.com/office/powerpoint/2010/main" val="401642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FB44ECD0-D379-44A2-9EDB-F6028B8A4804}" type="slidenum">
              <a:rPr lang="en-US" smtClean="0"/>
              <a:t>1</a:t>
            </a:fld>
            <a:endParaRPr lang="en-US"/>
          </a:p>
        </p:txBody>
      </p:sp>
    </p:spTree>
    <p:extLst>
      <p:ext uri="{BB962C8B-B14F-4D97-AF65-F5344CB8AC3E}">
        <p14:creationId xmlns:p14="http://schemas.microsoft.com/office/powerpoint/2010/main" val="4169872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911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083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21071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548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33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75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0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92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64203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52856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068220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4/29/2025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542095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4/29/2025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547465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4/29/2025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055891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4/29/2025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335019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4/29/2025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384452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4/29/2025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3418429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4/29/2025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40188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4/29/2025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70528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873858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4/29/2025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62741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4/29/2025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342688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4/29/2025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80143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546358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10503395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0553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75310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6786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7765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381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8448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597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65439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15934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6812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31793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60540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39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9524187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4/29/2025</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7473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4/29/2025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5590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89459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4/29/2025</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58051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4/29/2025</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061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4/29/2025</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07028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4/29/2025</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5082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4/29/2025</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71945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4/29/2025</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44421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4/29/2025</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1076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4/29/2025</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347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4/29/2025</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24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64192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503787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396766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33052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431882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883234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7708656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326234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7923170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002462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35265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54460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953555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5856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49485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194501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93473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10714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2138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928241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717090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76064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1496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7500886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472289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4/29/2025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5690372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048442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75380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5966596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0455813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498196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1518998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1923288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2135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7630217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47414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746775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896009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24249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4/29/2025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192788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4/29/2025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98475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4/29/2025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4053027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4/29/2025</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0681550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369524285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3174927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4/29/2025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219480432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openxmlformats.org/officeDocument/2006/relationships/image" Target="../media/image54.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6.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9.pn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18" Type="http://schemas.openxmlformats.org/officeDocument/2006/relationships/image" Target="../media/image27.png"/><Relationship Id="rId3" Type="http://schemas.openxmlformats.org/officeDocument/2006/relationships/image" Target="../media/image19.png"/><Relationship Id="rId21" Type="http://schemas.openxmlformats.org/officeDocument/2006/relationships/image" Target="../media/image29.png"/><Relationship Id="rId7" Type="http://schemas.microsoft.com/office/2007/relationships/hdphoto" Target="../media/hdphoto3.wdp"/><Relationship Id="rId12" Type="http://schemas.openxmlformats.org/officeDocument/2006/relationships/image" Target="../media/image24.png"/><Relationship Id="rId17" Type="http://schemas.microsoft.com/office/2007/relationships/hdphoto" Target="../media/hdphoto8.wdp"/><Relationship Id="rId2" Type="http://schemas.openxmlformats.org/officeDocument/2006/relationships/image" Target="../media/image18.jpeg"/><Relationship Id="rId16" Type="http://schemas.openxmlformats.org/officeDocument/2006/relationships/image" Target="../media/image26.png"/><Relationship Id="rId20" Type="http://schemas.openxmlformats.org/officeDocument/2006/relationships/slide" Target="slide4.xml"/><Relationship Id="rId1" Type="http://schemas.openxmlformats.org/officeDocument/2006/relationships/slideLayout" Target="../slideLayouts/slideLayout72.xml"/><Relationship Id="rId6" Type="http://schemas.openxmlformats.org/officeDocument/2006/relationships/image" Target="../media/image21.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23.png"/><Relationship Id="rId19" Type="http://schemas.openxmlformats.org/officeDocument/2006/relationships/image" Target="../media/image28.png"/><Relationship Id="rId4" Type="http://schemas.openxmlformats.org/officeDocument/2006/relationships/image" Target="../media/image20.png"/><Relationship Id="rId9" Type="http://schemas.microsoft.com/office/2007/relationships/hdphoto" Target="../media/hdphoto4.wdp"/><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45.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8.png"/><Relationship Id="rId3" Type="http://schemas.microsoft.com/office/2007/relationships/hdphoto" Target="../media/hdphoto9.wdp"/><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image" Target="../media/image30.jpeg"/><Relationship Id="rId1" Type="http://schemas.openxmlformats.org/officeDocument/2006/relationships/slideLayout" Target="../slideLayouts/slideLayout72.xml"/><Relationship Id="rId6" Type="http://schemas.openxmlformats.org/officeDocument/2006/relationships/image" Target="../media/image33.png"/><Relationship Id="rId11" Type="http://schemas.openxmlformats.org/officeDocument/2006/relationships/image" Target="../media/image27.png"/><Relationship Id="rId5" Type="http://schemas.openxmlformats.org/officeDocument/2006/relationships/image" Target="../media/image32.gif"/><Relationship Id="rId10" Type="http://schemas.openxmlformats.org/officeDocument/2006/relationships/image" Target="../media/image36.png"/><Relationship Id="rId4" Type="http://schemas.openxmlformats.org/officeDocument/2006/relationships/image" Target="../media/image31.png"/><Relationship Id="rId9" Type="http://schemas.microsoft.com/office/2007/relationships/hdphoto" Target="../media/hdphoto10.wdp"/><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1.png"/><Relationship Id="rId7" Type="http://schemas.microsoft.com/office/2007/relationships/hdphoto" Target="../media/hdphoto11.wdp"/><Relationship Id="rId12" Type="http://schemas.openxmlformats.org/officeDocument/2006/relationships/image" Target="../media/image28.png"/><Relationship Id="rId2" Type="http://schemas.openxmlformats.org/officeDocument/2006/relationships/image" Target="../media/image18.jpeg"/><Relationship Id="rId1" Type="http://schemas.openxmlformats.org/officeDocument/2006/relationships/slideLayout" Target="../slideLayouts/slideLayout72.xml"/><Relationship Id="rId6" Type="http://schemas.openxmlformats.org/officeDocument/2006/relationships/image" Target="../media/image39.png"/><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image" Target="../media/image41.png"/><Relationship Id="rId10" Type="http://schemas.openxmlformats.org/officeDocument/2006/relationships/image" Target="../media/image27.png"/><Relationship Id="rId4" Type="http://schemas.openxmlformats.org/officeDocument/2006/relationships/image" Target="../media/image32.gif"/><Relationship Id="rId9" Type="http://schemas.microsoft.com/office/2007/relationships/hdphoto" Target="../media/hdphoto10.wdp"/><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382463"/>
            <a:ext cx="9803219" cy="3046537"/>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pic>
        <p:nvPicPr>
          <p:cNvPr id="21" name="Picture 20" descr="A picture containing diagram&#10;&#10;Description automatically generated">
            <a:extLst>
              <a:ext uri="{FF2B5EF4-FFF2-40B4-BE49-F238E27FC236}">
                <a16:creationId xmlns:a16="http://schemas.microsoft.com/office/drawing/2014/main" id="{496F8484-8875-40C5-95D5-9FB2C610DF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530" y="2963130"/>
            <a:ext cx="6477000" cy="3943350"/>
          </a:xfrm>
          <a:prstGeom prst="rect">
            <a:avLst/>
          </a:prstGeom>
        </p:spPr>
      </p:pic>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mèo</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chập</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chững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đứng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hốc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rúc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cũng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ích</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đồng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ruộng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algn="r">
              <a:lnSpc>
                <a:spcPct val="150000"/>
              </a:lnSpc>
            </a:pP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cxnSp>
        <p:nvCxnSpPr>
          <p:cNvPr id="18" name="Straight Connector 17">
            <a:extLst>
              <a:ext uri="{FF2B5EF4-FFF2-40B4-BE49-F238E27FC236}">
                <a16:creationId xmlns:a16="http://schemas.microsoft.com/office/drawing/2014/main" id="{24CD6D41-82A1-497A-A4DB-0D54D2DD67A7}"/>
              </a:ext>
            </a:extLst>
          </p:cNvPr>
          <p:cNvCxnSpPr/>
          <p:nvPr/>
        </p:nvCxnSpPr>
        <p:spPr>
          <a:xfrm flipH="1">
            <a:off x="4154635" y="148703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6FE652-346E-4DB4-ACC5-7FFD67EA56EC}"/>
              </a:ext>
            </a:extLst>
          </p:cNvPr>
          <p:cNvCxnSpPr/>
          <p:nvPr/>
        </p:nvCxnSpPr>
        <p:spPr>
          <a:xfrm flipH="1">
            <a:off x="4736430" y="19271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FE1441-026C-4C00-80CD-E4F4EFB2F3B4}"/>
              </a:ext>
            </a:extLst>
          </p:cNvPr>
          <p:cNvCxnSpPr/>
          <p:nvPr/>
        </p:nvCxnSpPr>
        <p:spPr>
          <a:xfrm flipH="1">
            <a:off x="6483157" y="236721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E7932E-B5FC-48E6-A682-C82A3101C97E}"/>
              </a:ext>
            </a:extLst>
          </p:cNvPr>
          <p:cNvCxnSpPr/>
          <p:nvPr/>
        </p:nvCxnSpPr>
        <p:spPr>
          <a:xfrm flipH="1">
            <a:off x="897492" y="29145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C84DA01-83D2-48BC-95A0-5B99F38315E9}"/>
              </a:ext>
            </a:extLst>
          </p:cNvPr>
          <p:cNvCxnSpPr/>
          <p:nvPr/>
        </p:nvCxnSpPr>
        <p:spPr>
          <a:xfrm flipH="1">
            <a:off x="3978543" y="29145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35E7CA0-9778-414A-B609-5D5035137956}"/>
              </a:ext>
            </a:extLst>
          </p:cNvPr>
          <p:cNvCxnSpPr/>
          <p:nvPr/>
        </p:nvCxnSpPr>
        <p:spPr>
          <a:xfrm flipH="1">
            <a:off x="7579462" y="292723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D5B4FE-5404-4A61-9089-4DFB82AB4A80}"/>
              </a:ext>
            </a:extLst>
          </p:cNvPr>
          <p:cNvCxnSpPr/>
          <p:nvPr/>
        </p:nvCxnSpPr>
        <p:spPr>
          <a:xfrm flipH="1">
            <a:off x="7139968" y="33307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B49CF5-4C30-4E71-A0EB-19C3233E1333}"/>
              </a:ext>
            </a:extLst>
          </p:cNvPr>
          <p:cNvCxnSpPr/>
          <p:nvPr/>
        </p:nvCxnSpPr>
        <p:spPr>
          <a:xfrm flipH="1">
            <a:off x="8632623" y="3770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664C8A-186E-498B-92B8-6008DB58373F}"/>
              </a:ext>
            </a:extLst>
          </p:cNvPr>
          <p:cNvCxnSpPr/>
          <p:nvPr/>
        </p:nvCxnSpPr>
        <p:spPr>
          <a:xfrm flipH="1">
            <a:off x="4926102" y="425950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2AC531F-7690-4F84-A0E6-0A12E2767FB8}"/>
              </a:ext>
            </a:extLst>
          </p:cNvPr>
          <p:cNvCxnSpPr/>
          <p:nvPr/>
        </p:nvCxnSpPr>
        <p:spPr>
          <a:xfrm flipH="1">
            <a:off x="3309901" y="46995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755F6B-304F-4A74-9BA2-FBA6A2ED8FED}"/>
              </a:ext>
            </a:extLst>
          </p:cNvPr>
          <p:cNvCxnSpPr/>
          <p:nvPr/>
        </p:nvCxnSpPr>
        <p:spPr>
          <a:xfrm flipH="1">
            <a:off x="7854081" y="46995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27ED365-CE0E-42A4-904C-796C39EE5939}"/>
              </a:ext>
            </a:extLst>
          </p:cNvPr>
          <p:cNvGrpSpPr/>
          <p:nvPr/>
        </p:nvGrpSpPr>
        <p:grpSpPr>
          <a:xfrm>
            <a:off x="708941" y="6023881"/>
            <a:ext cx="6103839" cy="769441"/>
            <a:chOff x="708943" y="6033135"/>
            <a:chExt cx="5825836" cy="769441"/>
          </a:xfrm>
        </p:grpSpPr>
        <p:sp>
          <p:nvSpPr>
            <p:cNvPr id="31" name="TextBox 30">
              <a:extLst>
                <a:ext uri="{FF2B5EF4-FFF2-40B4-BE49-F238E27FC236}">
                  <a16:creationId xmlns:a16="http://schemas.microsoft.com/office/drawing/2014/main" id="{49D9F8AD-C463-4BAE-BE5C-B8BD8314EE1A}"/>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itchFamily="34" charset="0"/>
                <a:ea typeface="Arial-Rounded" pitchFamily="34" charset="0"/>
                <a:cs typeface="Arial-Rounded" pitchFamily="34" charset="0"/>
              </a:endParaRPr>
            </a:p>
          </p:txBody>
        </p:sp>
        <p:sp>
          <p:nvSpPr>
            <p:cNvPr id="32" name="TextBox 31">
              <a:extLst>
                <a:ext uri="{FF2B5EF4-FFF2-40B4-BE49-F238E27FC236}">
                  <a16:creationId xmlns:a16="http://schemas.microsoft.com/office/drawing/2014/main" id="{005C76A3-84AA-4F43-BC79-019E6F047267}"/>
                </a:ext>
              </a:extLst>
            </p:cNvPr>
            <p:cNvSpPr txBox="1"/>
            <p:nvPr/>
          </p:nvSpPr>
          <p:spPr>
            <a:xfrm>
              <a:off x="1016462" y="6033135"/>
              <a:ext cx="5167386" cy="769441"/>
            </a:xfrm>
            <a:prstGeom prst="rect">
              <a:avLst/>
            </a:prstGeom>
            <a:noFill/>
          </p:spPr>
          <p:txBody>
            <a:bodyPr wrap="square">
              <a:spAutoFit/>
            </a:bodyPr>
            <a:lstStyle/>
            <a:p>
              <a:pPr algn="ctr"/>
              <a:r>
                <a:rPr lang="en-US" sz="4400" dirty="0" err="1">
                  <a:solidFill>
                    <a:schemeClr val="bg1"/>
                  </a:solidFill>
                  <a:latin typeface="Arial-Rounded" pitchFamily="34" charset="0"/>
                  <a:ea typeface="Arial-Rounded" pitchFamily="34" charset="0"/>
                  <a:cs typeface="Arial-Rounded" pitchFamily="34" charset="0"/>
                </a:rPr>
                <a:t>Đọc</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nối</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tiếp</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câu</a:t>
              </a:r>
              <a:endParaRPr lang="en-US" sz="4400" dirty="0">
                <a:solidFill>
                  <a:schemeClr val="bg1"/>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98262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additive="base">
                                        <p:cTn id="86" dur="500" fill="hold"/>
                                        <p:tgtEl>
                                          <p:spTgt spid="30"/>
                                        </p:tgtEl>
                                        <p:attrNameLst>
                                          <p:attrName>ppt_x</p:attrName>
                                        </p:attrNameLst>
                                      </p:cBhvr>
                                      <p:tavLst>
                                        <p:tav tm="0">
                                          <p:val>
                                            <p:strVal val="1+#ppt_w/2"/>
                                          </p:val>
                                        </p:tav>
                                        <p:tav tm="100000">
                                          <p:val>
                                            <p:strVal val="#ppt_x"/>
                                          </p:val>
                                        </p:tav>
                                      </p:tavLst>
                                    </p:anim>
                                    <p:anim calcmode="lin" valueType="num">
                                      <p:cBhvr additive="base">
                                        <p:cTn id="87"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Tưng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quang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cảnh</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khí</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nhộn</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nhịp</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tươi</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vui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a:extLst>
              <a:ext uri="{FF2B5EF4-FFF2-40B4-BE49-F238E27FC236}">
                <a16:creationId xmlns:a16="http://schemas.microsoft.com/office/drawing/2014/main" id="{E93D995E-A752-4F5F-86D3-F4413C8F7944}"/>
              </a:ext>
            </a:extLst>
          </p:cNvPr>
          <p:cNvGrpSpPr/>
          <p:nvPr/>
        </p:nvGrpSpPr>
        <p:grpSpPr>
          <a:xfrm>
            <a:off x="7480337" y="2246088"/>
            <a:ext cx="3822654" cy="2315192"/>
            <a:chOff x="7480337" y="2246088"/>
            <a:chExt cx="3822654" cy="2315192"/>
          </a:xfrm>
        </p:grpSpPr>
        <p:grpSp>
          <p:nvGrpSpPr>
            <p:cNvPr id="48" name="Group 47">
              <a:extLst>
                <a:ext uri="{FF2B5EF4-FFF2-40B4-BE49-F238E27FC236}">
                  <a16:creationId xmlns:a16="http://schemas.microsoft.com/office/drawing/2014/main" id="{297D96C1-5361-431C-ADD6-17FFA445EE0D}"/>
                </a:ext>
              </a:extLst>
            </p:cNvPr>
            <p:cNvGrpSpPr/>
            <p:nvPr/>
          </p:nvGrpSpPr>
          <p:grpSpPr>
            <a:xfrm>
              <a:off x="7480337" y="2246088"/>
              <a:ext cx="3822654" cy="2315192"/>
              <a:chOff x="156834" y="1993081"/>
              <a:chExt cx="2109019" cy="2109019"/>
            </a:xfrm>
          </p:grpSpPr>
          <p:sp>
            <p:nvSpPr>
              <p:cNvPr id="49" name="Hexagon 48">
                <a:extLst>
                  <a:ext uri="{FF2B5EF4-FFF2-40B4-BE49-F238E27FC236}">
                    <a16:creationId xmlns:a16="http://schemas.microsoft.com/office/drawing/2014/main" id="{DDF61872-50BB-4762-8E5F-9FC665CE9E80}"/>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TextBox 49">
                <a:extLst>
                  <a:ext uri="{FF2B5EF4-FFF2-40B4-BE49-F238E27FC236}">
                    <a16:creationId xmlns:a16="http://schemas.microsoft.com/office/drawing/2014/main" id="{825D8CD5-1FD9-406D-985C-185A44D53838}"/>
                  </a:ext>
                </a:extLst>
              </p:cNvPr>
              <p:cNvSpPr txBox="1"/>
              <p:nvPr/>
            </p:nvSpPr>
            <p:spPr>
              <a:xfrm>
                <a:off x="273975" y="2164430"/>
                <a:ext cx="1846967" cy="981289"/>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úc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6" name="10">
              <a:extLst>
                <a:ext uri="{FF2B5EF4-FFF2-40B4-BE49-F238E27FC236}">
                  <a16:creationId xmlns:a16="http://schemas.microsoft.com/office/drawing/2014/main" id="{3A9B0AF2-509C-4734-BC1F-FFA10A5452EE}"/>
                </a:ext>
              </a:extLst>
            </p:cNvPr>
            <p:cNvCxnSpPr>
              <a:cxnSpLocks/>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pic>
        <p:nvPicPr>
          <p:cNvPr id="14" name="Picture 3">
            <a:extLst>
              <a:ext uri="{FF2B5EF4-FFF2-40B4-BE49-F238E27FC236}">
                <a16:creationId xmlns:a16="http://schemas.microsoft.com/office/drawing/2014/main" id="{A7A1EF29-BDEC-433D-94DE-18C3DDC02100}"/>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810" y="931374"/>
            <a:ext cx="527050" cy="328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9E679A06-22A4-4149-9A51-7906D5AF0CDE}"/>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103915"/>
            <a:ext cx="527050" cy="113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a:extLst>
              <a:ext uri="{FF2B5EF4-FFF2-40B4-BE49-F238E27FC236}">
                <a16:creationId xmlns:a16="http://schemas.microsoft.com/office/drawing/2014/main" id="{087DE713-A935-4C0A-9F95-459CEDF5DD67}"/>
              </a:ext>
            </a:extLst>
          </p:cNvPr>
          <p:cNvSpPr/>
          <p:nvPr/>
        </p:nvSpPr>
        <p:spPr>
          <a:xfrm>
            <a:off x="84799" y="1428668"/>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8" name="Oval 17">
            <a:extLst>
              <a:ext uri="{FF2B5EF4-FFF2-40B4-BE49-F238E27FC236}">
                <a16:creationId xmlns:a16="http://schemas.microsoft.com/office/drawing/2014/main" id="{EE7BE87D-4CEC-4362-8F50-E0805DBA9B6D}"/>
              </a:ext>
            </a:extLst>
          </p:cNvPr>
          <p:cNvSpPr/>
          <p:nvPr/>
        </p:nvSpPr>
        <p:spPr>
          <a:xfrm>
            <a:off x="4457" y="4118088"/>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38796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351428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65853" y="238944"/>
            <a:ext cx="9926147"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1913403" cy="126342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93826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Đóng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vai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một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vật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nói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về</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công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việc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của</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mình</a:t>
              </a:r>
              <a:endPar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4161761"/>
            <a:ext cx="9685141" cy="138449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717727" y="4102100"/>
            <a:ext cx="9353770"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Kể</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những</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việc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bạn</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nhỏ</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3B327375-4554-4BE3-B834-83A4D5E673F9}"/>
              </a:ext>
            </a:extLst>
          </p:cNvPr>
          <p:cNvSpPr txBox="1"/>
          <p:nvPr/>
        </p:nvSpPr>
        <p:spPr>
          <a:xfrm>
            <a:off x="2395974" y="3261536"/>
            <a:ext cx="9751611" cy="830997"/>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gà trống gọi mọi người thức dậy, tu hú kêu báo mùa vải chín, chim bắt sâu, bảo vệ mùa màng.</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B341907-FE08-44C0-A8D2-4C981040D404}"/>
              </a:ext>
            </a:extLst>
          </p:cNvPr>
          <p:cNvSpPr txBox="1"/>
          <p:nvPr/>
        </p:nvSpPr>
        <p:spPr>
          <a:xfrm>
            <a:off x="2717727" y="4808092"/>
            <a:ext cx="9751611" cy="461665"/>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Bé làm bài, bé đi học, bé quét nhà, nhặt rau, chơi với em đỡ mẹ.</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565750"/>
            <a:ext cx="9751611" cy="461665"/>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gà, </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tu 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ú</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cú</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mèo</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3211412" y="5518991"/>
            <a:ext cx="8642736" cy="1077218"/>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4. Theo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1D67A-9769-4389-B47D-AF1F19007998}"/>
              </a:ext>
            </a:extLst>
          </p:cNvPr>
          <p:cNvPicPr>
            <a:picLocks noChangeAspect="1"/>
          </p:cNvPicPr>
          <p:nvPr/>
        </p:nvPicPr>
        <p:blipFill>
          <a:blip r:embed="rId2"/>
          <a:stretch>
            <a:fillRect/>
          </a:stretch>
        </p:blipFill>
        <p:spPr>
          <a:xfrm>
            <a:off x="1066800" y="1306286"/>
            <a:ext cx="9318172" cy="3577999"/>
          </a:xfrm>
          <a:prstGeom prst="rect">
            <a:avLst/>
          </a:prstGeom>
        </p:spPr>
      </p:pic>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cxnSp>
        <p:nvCxnSpPr>
          <p:cNvPr id="5" name="Straight Arrow Connector 4">
            <a:extLst>
              <a:ext uri="{FF2B5EF4-FFF2-40B4-BE49-F238E27FC236}">
                <a16:creationId xmlns:a16="http://schemas.microsoft.com/office/drawing/2014/main" id="{8391253C-036C-41E1-BFF8-B413A12DE57C}"/>
              </a:ext>
            </a:extLst>
          </p:cNvPr>
          <p:cNvCxnSpPr/>
          <p:nvPr/>
        </p:nvCxnSpPr>
        <p:spPr>
          <a:xfrm>
            <a:off x="5034708" y="2941504"/>
            <a:ext cx="605928" cy="9144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DBB8982A-34C8-4FCD-B00A-0F6C91CF66CD}"/>
              </a:ext>
            </a:extLst>
          </p:cNvPr>
          <p:cNvCxnSpPr/>
          <p:nvPr/>
        </p:nvCxnSpPr>
        <p:spPr>
          <a:xfrm>
            <a:off x="5034708" y="3690651"/>
            <a:ext cx="605928" cy="88134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01818F2D-C538-4663-8E90-CE16A07B8978}"/>
              </a:ext>
            </a:extLst>
          </p:cNvPr>
          <p:cNvCxnSpPr/>
          <p:nvPr/>
        </p:nvCxnSpPr>
        <p:spPr>
          <a:xfrm flipV="1">
            <a:off x="5034708" y="2941504"/>
            <a:ext cx="605928" cy="146524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video bài 4">
            <a:hlinkClick r:id="" action="ppaction://media"/>
            <a:extLst>
              <a:ext uri="{FF2B5EF4-FFF2-40B4-BE49-F238E27FC236}">
                <a16:creationId xmlns:a16="http://schemas.microsoft.com/office/drawing/2014/main" id="{F1A87B19-21F2-4D00-9826-D09EBD7882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9817" y="1016230"/>
            <a:ext cx="8637223" cy="5264827"/>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Nghe - </a:t>
            </a: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357088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031528"/>
            <a:ext cx="9732645" cy="3785652"/>
          </a:xfrm>
          <a:prstGeom prst="rect">
            <a:avLst/>
          </a:prstGeom>
          <a:noFill/>
        </p:spPr>
        <p:txBody>
          <a:bodyPr wrap="square" rtlCol="0">
            <a:spAutoFit/>
          </a:bodyPr>
          <a:lstStyle/>
          <a:p>
            <a:pPr lvl="0" algn="just">
              <a:defRPr/>
            </a:pPr>
            <a:r>
              <a:rPr lang="vi-VN" sz="4000" dirty="0">
                <a:solidFill>
                  <a:srgbClr val="000000"/>
                </a:solidFill>
                <a:latin typeface="HP001 4 hang 1 ô ly" panose="020B0603050302020204" charset="0"/>
                <a:cs typeface="HP001 4 hang 1 ô ly" panose="020B0603050302020204" charset="0"/>
              </a:rPr>
              <a:t>Quanh ta, mọi người đều làm việc.</a:t>
            </a:r>
          </a:p>
          <a:p>
            <a:pPr lvl="0" algn="just">
              <a:defRPr/>
            </a:pPr>
            <a:r>
              <a:rPr lang="vi-VN" sz="4000" dirty="0">
                <a:solidFill>
                  <a:srgbClr val="000000"/>
                </a:solidFill>
                <a:latin typeface="HP001 4 hang 1 ô ly" panose="020B0603050302020204" charset="0"/>
                <a:cs typeface="HP001 4 hang 1 ô ly" panose="020B0603050302020204" charset="0"/>
              </a:rPr>
              <a:t>   Cái đồng </a:t>
            </a:r>
            <a:r>
              <a:rPr lang="en-US" sz="4000" dirty="0" err="1">
                <a:solidFill>
                  <a:srgbClr val="000000"/>
                </a:solidFill>
                <a:latin typeface="HP001 4 hang 1 ô ly" panose="020B0603050302020204" charset="0"/>
                <a:cs typeface="HP001 4 hang 1 ô ly" panose="020B0603050302020204" charset="0"/>
              </a:rPr>
              <a:t>hồ</a:t>
            </a:r>
            <a:r>
              <a:rPr lang="en-US" sz="4000" dirty="0">
                <a:solidFill>
                  <a:srgbClr val="000000"/>
                </a:solidFill>
                <a:latin typeface="HP001 4 hang 1 ô ly" panose="020B0603050302020204" charset="0"/>
                <a:cs typeface="HP001 4 hang 1 ô ly" panose="020B0603050302020204" charset="0"/>
              </a:rPr>
              <a:t> </a:t>
            </a:r>
            <a:r>
              <a:rPr lang="vi-VN" sz="4000" dirty="0">
                <a:solidFill>
                  <a:srgbClr val="000000"/>
                </a:solidFill>
                <a:latin typeface="HP001 4 hang 1 ô ly" panose="020B0603050302020204" charset="0"/>
                <a:cs typeface="HP001 4 hang 1 ô ly" panose="020B0603050302020204" charset="0"/>
              </a:rPr>
              <a:t>báo phút, báo giờ. Con gà gáy vang báo trời sắp sáng</a:t>
            </a:r>
            <a:r>
              <a:rPr lang="en-US" sz="4000" dirty="0">
                <a:solidFill>
                  <a:srgbClr val="000000"/>
                </a:solidFill>
                <a:latin typeface="HP001 4 hang 1 ô ly" panose="020B0603050302020204" charset="0"/>
                <a:cs typeface="HP001 4 hang 1 ô ly" panose="020B0603050302020204" charset="0"/>
              </a:rPr>
              <a:t>. </a:t>
            </a:r>
            <a:r>
              <a:rPr lang="vi-VN" sz="4000" dirty="0">
                <a:solidFill>
                  <a:srgbClr val="000000"/>
                </a:solidFill>
                <a:latin typeface="HP001 4 hang 1 ô ly" panose="020B0603050302020204" charset="0"/>
                <a:cs typeface="HP001 4 hang 1 ô ly" panose="020B0603050302020204" charset="0"/>
              </a:rPr>
              <a:t>Con tu hú </a:t>
            </a:r>
            <a:r>
              <a:rPr lang="en-US" sz="4000" dirty="0" err="1">
                <a:solidFill>
                  <a:srgbClr val="000000"/>
                </a:solidFill>
                <a:latin typeface="HP001 4 hang 1 ô ly" panose="020B0603050302020204" charset="0"/>
                <a:cs typeface="HP001 4 hang 1 ô ly" panose="020B0603050302020204" charset="0"/>
              </a:rPr>
              <a:t>gọi</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mùa</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vải</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chín</a:t>
            </a:r>
            <a:r>
              <a:rPr lang="vi-VN" sz="4000" dirty="0">
                <a:solidFill>
                  <a:srgbClr val="000000"/>
                </a:solidFill>
                <a:latin typeface="HP001 4 hang 1 ô ly" panose="020B0603050302020204" charset="0"/>
                <a:cs typeface="HP001 4 hang 1 ô ly" panose="020B0603050302020204" charset="0"/>
              </a:rPr>
              <a:t>. Cành đào nở hoa cho sắc xuân thêm rực rỡ, ngày xuân thêm tưng bừng. </a:t>
            </a:r>
            <a:endParaRPr kumimoji="0" lang="en-US" sz="40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79DB87B8-DD39-4625-A536-1258A30EB6DC}"/>
              </a:ext>
            </a:extLst>
          </p:cNvPr>
          <p:cNvPicPr>
            <a:picLocks noGrp="1" noChangeAspect="1"/>
          </p:cNvPicPr>
          <p:nvPr>
            <p:ph idx="1"/>
          </p:nvPr>
        </p:nvPicPr>
        <p:blipFill>
          <a:blip r:embed="rId2"/>
          <a:stretch>
            <a:fillRect/>
          </a:stretch>
        </p:blipFill>
        <p:spPr>
          <a:xfrm>
            <a:off x="643467" y="1466088"/>
            <a:ext cx="10905066" cy="4107397"/>
          </a:xfrm>
          <a:prstGeom prst="rect">
            <a:avLst/>
          </a:prstGeom>
        </p:spPr>
      </p:pic>
      <p:pic>
        <p:nvPicPr>
          <p:cNvPr id="6" name="Content Placeholder 20" descr="logo">
            <a:extLst>
              <a:ext uri="{FF2B5EF4-FFF2-40B4-BE49-F238E27FC236}">
                <a16:creationId xmlns:a16="http://schemas.microsoft.com/office/drawing/2014/main" id="{CC2F8F68-68A1-4503-B5E0-4DC8BB75C662}"/>
              </a:ext>
            </a:extLst>
          </p:cNvPr>
          <p:cNvPicPr>
            <a:picLocks noChangeAspect="1"/>
          </p:cNvPicPr>
          <p:nvPr/>
        </p:nvPicPr>
        <p:blipFill>
          <a:blip r:embed="rId3"/>
          <a:stretch>
            <a:fillRect/>
          </a:stretch>
        </p:blipFill>
        <p:spPr>
          <a:xfrm>
            <a:off x="10700385" y="-88265"/>
            <a:ext cx="1564640" cy="1598295"/>
          </a:xfrm>
          <a:prstGeom prst="rect">
            <a:avLst/>
          </a:prstGeom>
        </p:spPr>
      </p:pic>
      <p:sp>
        <p:nvSpPr>
          <p:cNvPr id="7" name="TextBox 6">
            <a:extLst>
              <a:ext uri="{FF2B5EF4-FFF2-40B4-BE49-F238E27FC236}">
                <a16:creationId xmlns:a16="http://schemas.microsoft.com/office/drawing/2014/main" id="{668C3287-D758-4B0D-BCC4-51C1CE388BBC}"/>
              </a:ext>
            </a:extLst>
          </p:cNvPr>
          <p:cNvSpPr txBox="1"/>
          <p:nvPr/>
        </p:nvSpPr>
        <p:spPr>
          <a:xfrm>
            <a:off x="3429000" y="3341915"/>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h</a:t>
            </a:r>
          </a:p>
        </p:txBody>
      </p:sp>
      <p:sp>
        <p:nvSpPr>
          <p:cNvPr id="8" name="TextBox 7">
            <a:extLst>
              <a:ext uri="{FF2B5EF4-FFF2-40B4-BE49-F238E27FC236}">
                <a16:creationId xmlns:a16="http://schemas.microsoft.com/office/drawing/2014/main" id="{64552800-B34E-4BBA-A02E-164C52D931D9}"/>
              </a:ext>
            </a:extLst>
          </p:cNvPr>
          <p:cNvSpPr txBox="1"/>
          <p:nvPr/>
        </p:nvSpPr>
        <p:spPr>
          <a:xfrm>
            <a:off x="3428999" y="3872925"/>
            <a:ext cx="566057"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5507B94-214E-450E-825E-070A7980F144}"/>
              </a:ext>
            </a:extLst>
          </p:cNvPr>
          <p:cNvSpPr txBox="1"/>
          <p:nvPr/>
        </p:nvSpPr>
        <p:spPr>
          <a:xfrm>
            <a:off x="3428998" y="4896268"/>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l</a:t>
            </a:r>
          </a:p>
        </p:txBody>
      </p:sp>
      <p:sp>
        <p:nvSpPr>
          <p:cNvPr id="10" name="TextBox 9">
            <a:extLst>
              <a:ext uri="{FF2B5EF4-FFF2-40B4-BE49-F238E27FC236}">
                <a16:creationId xmlns:a16="http://schemas.microsoft.com/office/drawing/2014/main" id="{BE9FDDB3-0AC5-4F79-B3EB-B78F3902A574}"/>
              </a:ext>
            </a:extLst>
          </p:cNvPr>
          <p:cNvSpPr txBox="1"/>
          <p:nvPr/>
        </p:nvSpPr>
        <p:spPr>
          <a:xfrm>
            <a:off x="8556170" y="3341914"/>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n</a:t>
            </a:r>
          </a:p>
        </p:txBody>
      </p:sp>
      <p:sp>
        <p:nvSpPr>
          <p:cNvPr id="11" name="TextBox 10">
            <a:extLst>
              <a:ext uri="{FF2B5EF4-FFF2-40B4-BE49-F238E27FC236}">
                <a16:creationId xmlns:a16="http://schemas.microsoft.com/office/drawing/2014/main" id="{030AFDDF-F776-479C-9A90-A3E4B6627F29}"/>
              </a:ext>
            </a:extLst>
          </p:cNvPr>
          <p:cNvSpPr txBox="1"/>
          <p:nvPr/>
        </p:nvSpPr>
        <p:spPr>
          <a:xfrm>
            <a:off x="8556169" y="3872925"/>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o</a:t>
            </a:r>
          </a:p>
        </p:txBody>
      </p:sp>
      <p:sp>
        <p:nvSpPr>
          <p:cNvPr id="12" name="TextBox 11">
            <a:extLst>
              <a:ext uri="{FF2B5EF4-FFF2-40B4-BE49-F238E27FC236}">
                <a16:creationId xmlns:a16="http://schemas.microsoft.com/office/drawing/2014/main" id="{C744BE18-2D19-4B90-AD2F-5D53AE4C83E9}"/>
              </a:ext>
            </a:extLst>
          </p:cNvPr>
          <p:cNvSpPr txBox="1"/>
          <p:nvPr/>
        </p:nvSpPr>
        <p:spPr>
          <a:xfrm>
            <a:off x="8556168" y="4904764"/>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ơ</a:t>
            </a:r>
          </a:p>
        </p:txBody>
      </p:sp>
    </p:spTree>
    <p:extLst>
      <p:ext uri="{BB962C8B-B14F-4D97-AF65-F5344CB8AC3E}">
        <p14:creationId xmlns:p14="http://schemas.microsoft.com/office/powerpoint/2010/main" val="197752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books&#10;&#10;Description automatically generated with low confidence">
            <a:extLst>
              <a:ext uri="{FF2B5EF4-FFF2-40B4-BE49-F238E27FC236}">
                <a16:creationId xmlns:a16="http://schemas.microsoft.com/office/drawing/2014/main" id="{32C6C232-F879-4D58-B0B4-B2EFF382E133}"/>
              </a:ext>
            </a:extLst>
          </p:cNvPr>
          <p:cNvPicPr>
            <a:picLocks noGrp="1" noChangeAspect="1"/>
          </p:cNvPicPr>
          <p:nvPr>
            <p:ph idx="1"/>
          </p:nvPr>
        </p:nvPicPr>
        <p:blipFill>
          <a:blip r:embed="rId2"/>
          <a:stretch>
            <a:fillRect/>
          </a:stretch>
        </p:blipFill>
        <p:spPr>
          <a:xfrm>
            <a:off x="447524" y="250020"/>
            <a:ext cx="10905066" cy="3462358"/>
          </a:xfrm>
          <a:prstGeom prst="rect">
            <a:avLst/>
          </a:prstGeom>
        </p:spPr>
      </p:pic>
      <p:pic>
        <p:nvPicPr>
          <p:cNvPr id="8" name="Picture 7">
            <a:extLst>
              <a:ext uri="{FF2B5EF4-FFF2-40B4-BE49-F238E27FC236}">
                <a16:creationId xmlns:a16="http://schemas.microsoft.com/office/drawing/2014/main" id="{A854A1CA-B614-444D-930B-DA7399FFAE75}"/>
              </a:ext>
            </a:extLst>
          </p:cNvPr>
          <p:cNvPicPr>
            <a:picLocks noChangeAspect="1"/>
          </p:cNvPicPr>
          <p:nvPr/>
        </p:nvPicPr>
        <p:blipFill>
          <a:blip r:embed="rId3"/>
          <a:stretch>
            <a:fillRect/>
          </a:stretch>
        </p:blipFill>
        <p:spPr>
          <a:xfrm>
            <a:off x="1054554" y="4239986"/>
            <a:ext cx="1657350" cy="1447800"/>
          </a:xfrm>
          <a:prstGeom prst="rect">
            <a:avLst/>
          </a:prstGeom>
        </p:spPr>
      </p:pic>
      <p:pic>
        <p:nvPicPr>
          <p:cNvPr id="10" name="Picture 9">
            <a:extLst>
              <a:ext uri="{FF2B5EF4-FFF2-40B4-BE49-F238E27FC236}">
                <a16:creationId xmlns:a16="http://schemas.microsoft.com/office/drawing/2014/main" id="{C94621F1-8106-4D8C-9792-6060D54C8D83}"/>
              </a:ext>
            </a:extLst>
          </p:cNvPr>
          <p:cNvPicPr>
            <a:picLocks noChangeAspect="1"/>
          </p:cNvPicPr>
          <p:nvPr/>
        </p:nvPicPr>
        <p:blipFill>
          <a:blip r:embed="rId4"/>
          <a:stretch>
            <a:fillRect/>
          </a:stretch>
        </p:blipFill>
        <p:spPr>
          <a:xfrm>
            <a:off x="3241221" y="4144736"/>
            <a:ext cx="2095500" cy="1543050"/>
          </a:xfrm>
          <a:prstGeom prst="rect">
            <a:avLst/>
          </a:prstGeom>
        </p:spPr>
      </p:pic>
      <p:pic>
        <p:nvPicPr>
          <p:cNvPr id="12" name="Picture 11">
            <a:extLst>
              <a:ext uri="{FF2B5EF4-FFF2-40B4-BE49-F238E27FC236}">
                <a16:creationId xmlns:a16="http://schemas.microsoft.com/office/drawing/2014/main" id="{EB533BDC-FB9D-43B7-8514-703BF88F29EF}"/>
              </a:ext>
            </a:extLst>
          </p:cNvPr>
          <p:cNvPicPr>
            <a:picLocks noChangeAspect="1"/>
          </p:cNvPicPr>
          <p:nvPr/>
        </p:nvPicPr>
        <p:blipFill>
          <a:blip r:embed="rId5"/>
          <a:stretch>
            <a:fillRect/>
          </a:stretch>
        </p:blipFill>
        <p:spPr>
          <a:xfrm>
            <a:off x="7771037" y="4211411"/>
            <a:ext cx="1485900" cy="1409700"/>
          </a:xfrm>
          <a:prstGeom prst="rect">
            <a:avLst/>
          </a:prstGeom>
        </p:spPr>
      </p:pic>
      <p:pic>
        <p:nvPicPr>
          <p:cNvPr id="14" name="Picture 13">
            <a:extLst>
              <a:ext uri="{FF2B5EF4-FFF2-40B4-BE49-F238E27FC236}">
                <a16:creationId xmlns:a16="http://schemas.microsoft.com/office/drawing/2014/main" id="{A747C754-FDF2-44A9-AC1A-9BB0FFBAC2F0}"/>
              </a:ext>
            </a:extLst>
          </p:cNvPr>
          <p:cNvPicPr>
            <a:picLocks noChangeAspect="1"/>
          </p:cNvPicPr>
          <p:nvPr/>
        </p:nvPicPr>
        <p:blipFill>
          <a:blip r:embed="rId6"/>
          <a:stretch>
            <a:fillRect/>
          </a:stretch>
        </p:blipFill>
        <p:spPr>
          <a:xfrm>
            <a:off x="5658529" y="4359048"/>
            <a:ext cx="1790700" cy="1209675"/>
          </a:xfrm>
          <a:prstGeom prst="rect">
            <a:avLst/>
          </a:prstGeom>
        </p:spPr>
      </p:pic>
      <p:pic>
        <p:nvPicPr>
          <p:cNvPr id="16" name="Picture 15">
            <a:extLst>
              <a:ext uri="{FF2B5EF4-FFF2-40B4-BE49-F238E27FC236}">
                <a16:creationId xmlns:a16="http://schemas.microsoft.com/office/drawing/2014/main" id="{44E5DA10-BA67-448E-8CB0-164F664649F4}"/>
              </a:ext>
            </a:extLst>
          </p:cNvPr>
          <p:cNvPicPr>
            <a:picLocks noChangeAspect="1"/>
          </p:cNvPicPr>
          <p:nvPr/>
        </p:nvPicPr>
        <p:blipFill>
          <a:blip r:embed="rId7"/>
          <a:stretch>
            <a:fillRect/>
          </a:stretch>
        </p:blipFill>
        <p:spPr>
          <a:xfrm>
            <a:off x="9729107" y="4239986"/>
            <a:ext cx="1485900" cy="1257300"/>
          </a:xfrm>
          <a:prstGeom prst="rect">
            <a:avLst/>
          </a:prstGeom>
        </p:spPr>
      </p:pic>
    </p:spTree>
    <p:extLst>
      <p:ext uri="{BB962C8B-B14F-4D97-AF65-F5344CB8AC3E}">
        <p14:creationId xmlns:p14="http://schemas.microsoft.com/office/powerpoint/2010/main" val="288780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29283819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Luyện</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tập</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341384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7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Diagram&#10;&#10;Description automatically generated with low confidence">
            <a:extLst>
              <a:ext uri="{FF2B5EF4-FFF2-40B4-BE49-F238E27FC236}">
                <a16:creationId xmlns:a16="http://schemas.microsoft.com/office/drawing/2014/main" id="{6E783A71-71F2-432F-8A48-552275AB3C63}"/>
              </a:ext>
            </a:extLst>
          </p:cNvPr>
          <p:cNvPicPr>
            <a:picLocks noGrp="1" noChangeAspect="1"/>
          </p:cNvPicPr>
          <p:nvPr>
            <p:ph type="pic" sz="quarter" idx="13"/>
          </p:nvPr>
        </p:nvPicPr>
        <p:blipFill rotWithShape="1">
          <a:blip r:embed="rId2"/>
          <a:stretch/>
        </p:blipFill>
        <p:spPr>
          <a:xfrm>
            <a:off x="1859448" y="643467"/>
            <a:ext cx="8473104" cy="5571066"/>
          </a:xfrm>
          <a:prstGeom prst="rect">
            <a:avLst/>
          </a:prstGeom>
        </p:spPr>
      </p:pic>
      <p:sp>
        <p:nvSpPr>
          <p:cNvPr id="7" name="Flowchart: Connector 6">
            <a:extLst>
              <a:ext uri="{FF2B5EF4-FFF2-40B4-BE49-F238E27FC236}">
                <a16:creationId xmlns:a16="http://schemas.microsoft.com/office/drawing/2014/main" id="{11DEBEF6-0B31-41C8-A9B9-CDB5E891F22C}"/>
              </a:ext>
            </a:extLst>
          </p:cNvPr>
          <p:cNvSpPr/>
          <p:nvPr/>
        </p:nvSpPr>
        <p:spPr>
          <a:xfrm>
            <a:off x="3732794" y="2590800"/>
            <a:ext cx="1948543" cy="1992086"/>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10" name="Flowchart: Connector 9">
            <a:extLst>
              <a:ext uri="{FF2B5EF4-FFF2-40B4-BE49-F238E27FC236}">
                <a16:creationId xmlns:a16="http://schemas.microsoft.com/office/drawing/2014/main" id="{CD63389C-32D4-40F2-8F3B-5834EF15C66E}"/>
              </a:ext>
            </a:extLst>
          </p:cNvPr>
          <p:cNvSpPr/>
          <p:nvPr/>
        </p:nvSpPr>
        <p:spPr>
          <a:xfrm>
            <a:off x="6791680" y="2177143"/>
            <a:ext cx="1948543" cy="1992086"/>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18" name="Flowchart: Connector 17">
            <a:extLst>
              <a:ext uri="{FF2B5EF4-FFF2-40B4-BE49-F238E27FC236}">
                <a16:creationId xmlns:a16="http://schemas.microsoft.com/office/drawing/2014/main" id="{32914983-0C97-4529-92D1-98D32FDDFBAF}"/>
              </a:ext>
            </a:extLst>
          </p:cNvPr>
          <p:cNvSpPr/>
          <p:nvPr/>
        </p:nvSpPr>
        <p:spPr>
          <a:xfrm>
            <a:off x="7870371" y="3839936"/>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21" name="Flowchart: Connector 20">
            <a:extLst>
              <a:ext uri="{FF2B5EF4-FFF2-40B4-BE49-F238E27FC236}">
                <a16:creationId xmlns:a16="http://schemas.microsoft.com/office/drawing/2014/main" id="{B6C9E920-B2E0-4C52-B6B7-1C5ECF60E769}"/>
              </a:ext>
            </a:extLst>
          </p:cNvPr>
          <p:cNvSpPr/>
          <p:nvPr/>
        </p:nvSpPr>
        <p:spPr>
          <a:xfrm>
            <a:off x="4478492" y="4225713"/>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22" name="Flowchart: Connector 21">
            <a:extLst>
              <a:ext uri="{FF2B5EF4-FFF2-40B4-BE49-F238E27FC236}">
                <a16:creationId xmlns:a16="http://schemas.microsoft.com/office/drawing/2014/main" id="{ED30F40B-14C8-459C-BFC4-3459CAE4D9F3}"/>
              </a:ext>
            </a:extLst>
          </p:cNvPr>
          <p:cNvSpPr/>
          <p:nvPr/>
        </p:nvSpPr>
        <p:spPr>
          <a:xfrm>
            <a:off x="3212049" y="4307417"/>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23" name="Flowchart: Connector 22">
            <a:extLst>
              <a:ext uri="{FF2B5EF4-FFF2-40B4-BE49-F238E27FC236}">
                <a16:creationId xmlns:a16="http://schemas.microsoft.com/office/drawing/2014/main" id="{0EFCA53B-E4C5-4734-AF8E-77E6312EC25F}"/>
              </a:ext>
            </a:extLst>
          </p:cNvPr>
          <p:cNvSpPr/>
          <p:nvPr/>
        </p:nvSpPr>
        <p:spPr>
          <a:xfrm>
            <a:off x="6035836" y="3877370"/>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66908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5170-5EB0-46E6-B487-F880013AE3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FF1366-78DE-4023-B6A3-F4C87089D23D}"/>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C682F6B8-0CEA-4744-B8EC-06D3D5F0F08D}"/>
              </a:ext>
            </a:extLst>
          </p:cNvPr>
          <p:cNvSpPr>
            <a:spLocks noGrp="1"/>
          </p:cNvSpPr>
          <p:nvPr>
            <p:ph type="pic" sz="quarter" idx="13"/>
          </p:nvPr>
        </p:nvSpPr>
        <p:spPr/>
      </p:sp>
      <p:pic>
        <p:nvPicPr>
          <p:cNvPr id="6" name="Picture 5">
            <a:extLst>
              <a:ext uri="{FF2B5EF4-FFF2-40B4-BE49-F238E27FC236}">
                <a16:creationId xmlns:a16="http://schemas.microsoft.com/office/drawing/2014/main" id="{E6A767AB-6845-48B1-A2CD-A7D24897540F}"/>
              </a:ext>
            </a:extLst>
          </p:cNvPr>
          <p:cNvPicPr>
            <a:picLocks noChangeAspect="1"/>
          </p:cNvPicPr>
          <p:nvPr/>
        </p:nvPicPr>
        <p:blipFill>
          <a:blip r:embed="rId2"/>
          <a:stretch>
            <a:fillRect/>
          </a:stretch>
        </p:blipFill>
        <p:spPr>
          <a:xfrm>
            <a:off x="1095087" y="637380"/>
            <a:ext cx="8181115" cy="1053307"/>
          </a:xfrm>
          <a:prstGeom prst="rect">
            <a:avLst/>
          </a:prstGeom>
        </p:spPr>
      </p:pic>
      <p:sp>
        <p:nvSpPr>
          <p:cNvPr id="7" name="Rectangle: Rounded Corners 6">
            <a:extLst>
              <a:ext uri="{FF2B5EF4-FFF2-40B4-BE49-F238E27FC236}">
                <a16:creationId xmlns:a16="http://schemas.microsoft.com/office/drawing/2014/main" id="{31403076-41A8-4774-8FA4-F5BFCDCC5826}"/>
              </a:ext>
            </a:extLst>
          </p:cNvPr>
          <p:cNvSpPr/>
          <p:nvPr/>
        </p:nvSpPr>
        <p:spPr>
          <a:xfrm>
            <a:off x="2379643" y="2115239"/>
            <a:ext cx="5938092" cy="262201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lgn="ctr">
              <a:buFontTx/>
              <a:buChar char="-"/>
            </a:pPr>
            <a:r>
              <a:rPr lang="en-US" sz="4000" dirty="0" err="1">
                <a:latin typeface="Arial-Rounded" panose="020B0500000000000000" pitchFamily="34" charset="0"/>
                <a:ea typeface="Arial-Rounded" panose="020B0500000000000000" pitchFamily="34" charset="0"/>
                <a:cs typeface="Arial-Rounded" panose="020B0500000000000000" pitchFamily="34" charset="0"/>
              </a:rPr>
              <a:t>Bát</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ăn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cơm</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ctr">
              <a:buFontTx/>
              <a:buChar char="-"/>
            </a:pPr>
            <a:r>
              <a:rPr lang="en-US" sz="4000" dirty="0" err="1">
                <a:latin typeface="Arial-Rounded" panose="020B0500000000000000" pitchFamily="34" charset="0"/>
                <a:ea typeface="Arial-Rounded" panose="020B0500000000000000" pitchFamily="34" charset="0"/>
                <a:cs typeface="Arial-Rounded" panose="020B0500000000000000" pitchFamily="34" charset="0"/>
              </a:rPr>
              <a:t>Nồi</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nấu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ăn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ctr">
              <a:buFontTx/>
              <a:buChar char="-"/>
            </a:pPr>
            <a:r>
              <a:rPr lang="en-US" sz="40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làm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mát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1314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3. </a:t>
            </a:r>
            <a:r>
              <a:rPr lang="en-US" dirty="0" err="1">
                <a:latin typeface="Arial-Rounded" panose="020B0500000000000000" pitchFamily="34" charset="0"/>
                <a:ea typeface="Arial-Rounded" panose="020B0500000000000000" pitchFamily="34" charset="0"/>
                <a:cs typeface="Arial-Rounded" panose="020B0500000000000000" pitchFamily="34" charset="0"/>
              </a:rPr>
              <a:t>Đặt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một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nói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việc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làm</a:t>
            </a:r>
            <a:r>
              <a:rPr lang="en-US" dirty="0">
                <a:latin typeface="Arial-Rounded" panose="020B0500000000000000" pitchFamily="34" charset="0"/>
                <a:ea typeface="Arial-Rounded" panose="020B0500000000000000" pitchFamily="34" charset="0"/>
                <a:cs typeface="Arial-Rounded" panose="020B0500000000000000" pitchFamily="34" charset="0"/>
              </a:rPr>
              <a:t> ở </a:t>
            </a:r>
            <a:r>
              <a:rPr lang="en-US" dirty="0" err="1">
                <a:latin typeface="Arial-Rounded" panose="020B0500000000000000" pitchFamily="34" charset="0"/>
                <a:ea typeface="Arial-Rounded" panose="020B0500000000000000" pitchFamily="34" charset="0"/>
                <a:cs typeface="Arial-Rounded" panose="020B0500000000000000" pitchFamily="34" charset="0"/>
              </a:rPr>
              <a:t>nhà</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D5B5E6AF-EDB6-4ACB-8898-7CA1E9BC1514}"/>
              </a:ext>
            </a:extLst>
          </p:cNvPr>
          <p:cNvSpPr>
            <a:spLocks noGrp="1"/>
          </p:cNvSpPr>
          <p:nvPr>
            <p:ph idx="1"/>
          </p:nvPr>
        </p:nvSpPr>
        <p:spPr/>
        <p:txBody>
          <a:bodyPr>
            <a:normAutofit/>
          </a:bodyPr>
          <a:lstStyle/>
          <a:p>
            <a:pPr marL="0" indent="0">
              <a:buNone/>
            </a:pP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Em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quét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Picture Placeholder 3">
            <a:extLst>
              <a:ext uri="{FF2B5EF4-FFF2-40B4-BE49-F238E27FC236}">
                <a16:creationId xmlns:a16="http://schemas.microsoft.com/office/drawing/2014/main" id="{B4D20A19-09A8-4A33-90A9-434E2152879A}"/>
              </a:ext>
            </a:extLst>
          </p:cNvPr>
          <p:cNvSpPr>
            <a:spLocks noGrp="1"/>
          </p:cNvSpPr>
          <p:nvPr>
            <p:ph type="pic" sz="quarter" idx="13"/>
          </p:nvPr>
        </p:nvSpPr>
        <p:spPr/>
      </p:sp>
    </p:spTree>
    <p:extLst>
      <p:ext uri="{BB962C8B-B14F-4D97-AF65-F5344CB8AC3E}">
        <p14:creationId xmlns:p14="http://schemas.microsoft.com/office/powerpoint/2010/main" val="330050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A75A-B9A7-473E-B5BD-49B60DEC43C2}"/>
              </a:ext>
            </a:extLst>
          </p:cNvPr>
          <p:cNvSpPr>
            <a:spLocks noGrp="1"/>
          </p:cNvSpPr>
          <p:nvPr>
            <p:ph type="title"/>
          </p:nvPr>
        </p:nvSpPr>
        <p:spPr/>
        <p:txBody>
          <a:bodyPr/>
          <a:lstStyle/>
          <a:p>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61F0DA77-B2A4-489D-903D-BD9FB49CD02E}"/>
              </a:ext>
            </a:extLst>
          </p:cNvPr>
          <p:cNvSpPr>
            <a:spLocks noGrp="1"/>
          </p:cNvSpPr>
          <p:nvPr>
            <p:ph idx="1"/>
          </p:nvPr>
        </p:nvSpPr>
        <p:spPr/>
        <p: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C1246BE-AEC3-4BD2-A1C0-4539E17C1DAD}"/>
              </a:ext>
            </a:extLst>
          </p:cNvPr>
          <p:cNvPicPr>
            <a:picLocks noChangeAspect="1"/>
          </p:cNvPicPr>
          <p:nvPr/>
        </p:nvPicPr>
        <p:blipFill>
          <a:blip r:embed="rId2"/>
          <a:stretch>
            <a:fillRect/>
          </a:stretch>
        </p:blipFill>
        <p:spPr>
          <a:xfrm>
            <a:off x="1513115" y="365125"/>
            <a:ext cx="8871857" cy="4016829"/>
          </a:xfrm>
          <a:prstGeom prst="rect">
            <a:avLst/>
          </a:prstGeom>
        </p:spPr>
      </p:pic>
      <p:sp>
        <p:nvSpPr>
          <p:cNvPr id="7" name="Flowchart: Alternate Process 6">
            <a:extLst>
              <a:ext uri="{FF2B5EF4-FFF2-40B4-BE49-F238E27FC236}">
                <a16:creationId xmlns:a16="http://schemas.microsoft.com/office/drawing/2014/main" id="{BC1AC8E5-7845-493E-9E81-705F8DEE7CD4}"/>
              </a:ext>
            </a:extLst>
          </p:cNvPr>
          <p:cNvSpPr/>
          <p:nvPr/>
        </p:nvSpPr>
        <p:spPr>
          <a:xfrm>
            <a:off x="2046514" y="4582886"/>
            <a:ext cx="2471057" cy="6966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Nhặt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chậu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Alternate Process 7">
            <a:extLst>
              <a:ext uri="{FF2B5EF4-FFF2-40B4-BE49-F238E27FC236}">
                <a16:creationId xmlns:a16="http://schemas.microsoft.com/office/drawing/2014/main" id="{61F01101-A758-4B75-B74E-8B6EE236BD09}"/>
              </a:ext>
            </a:extLst>
          </p:cNvPr>
          <p:cNvSpPr/>
          <p:nvPr/>
        </p:nvSpPr>
        <p:spPr>
          <a:xfrm>
            <a:off x="4860471" y="4582886"/>
            <a:ext cx="2471057" cy="6966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Rửa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lowchart: Alternate Process 8">
            <a:extLst>
              <a:ext uri="{FF2B5EF4-FFF2-40B4-BE49-F238E27FC236}">
                <a16:creationId xmlns:a16="http://schemas.microsoft.com/office/drawing/2014/main" id="{FE4830BD-C189-4B15-BC18-FFBE3327FD2F}"/>
              </a:ext>
            </a:extLst>
          </p:cNvPr>
          <p:cNvSpPr/>
          <p:nvPr/>
        </p:nvSpPr>
        <p:spPr>
          <a:xfrm>
            <a:off x="7818665" y="4561002"/>
            <a:ext cx="2471057" cy="6966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Cho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rổ</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497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2-3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video bài 4-2">
            <a:hlinkClick r:id="" action="ppaction://media"/>
            <a:extLst>
              <a:ext uri="{FF2B5EF4-FFF2-40B4-BE49-F238E27FC236}">
                <a16:creationId xmlns:a16="http://schemas.microsoft.com/office/drawing/2014/main" id="{BF7241F1-2F1E-4789-B6EF-6597EDACB7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8414" y="1218520"/>
            <a:ext cx="9677400" cy="5443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66813145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algn="ctr" defTabSz="1219170"/>
            <a:r>
              <a:rPr lang="en-US" sz="3200" b="1" dirty="0">
                <a:solidFill>
                  <a:prstClr val="white"/>
                </a:solidFill>
                <a:latin typeface="Arial" panose="020B0604020202020204" pitchFamily="34" charset="0"/>
                <a:cs typeface="Arial" panose="020B0604020202020204" pitchFamily="34" charset="0"/>
              </a:rPr>
              <a:t>CHƠI TRỐN TÌM </a:t>
            </a:r>
          </a:p>
          <a:p>
            <a:pPr algn="ctr" defTabSz="1219170"/>
            <a:r>
              <a:rPr lang="en-US" sz="3200" b="1" dirty="0">
                <a:solidFill>
                  <a:prstClr val="white"/>
                </a:solidFill>
                <a:latin typeface="Arial" panose="020B0604020202020204" pitchFamily="34"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8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87981" y="2151750"/>
            <a:ext cx="5492476" cy="255449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err="1">
                <a:solidFill>
                  <a:prstClr val="black"/>
                </a:solidFill>
                <a:latin typeface="Arial-Rounded" pitchFamily="34" charset="0"/>
                <a:ea typeface="Arial-Rounded" pitchFamily="34" charset="0"/>
                <a:cs typeface="Arial-Rounded" pitchFamily="34" charset="0"/>
              </a:rPr>
              <a:t>Đọc</a:t>
            </a:r>
            <a:r>
              <a:rPr lang="en-US" sz="8000" dirty="0">
                <a:solidFill>
                  <a:prstClr val="black"/>
                </a:solidFill>
                <a:latin typeface="Arial-Rounded" pitchFamily="34" charset="0"/>
                <a:ea typeface="Arial-Rounded" pitchFamily="34" charset="0"/>
                <a:cs typeface="Arial-Rounded" pitchFamily="34" charset="0"/>
              </a:rPr>
              <a:t> </a:t>
            </a:r>
            <a:r>
              <a:rPr lang="en-US" sz="8000" dirty="0" err="1">
                <a:solidFill>
                  <a:prstClr val="black"/>
                </a:solidFill>
                <a:latin typeface="Arial-Rounded" pitchFamily="34" charset="0"/>
                <a:ea typeface="Arial-Rounded" pitchFamily="34" charset="0"/>
                <a:cs typeface="Arial-Rounded" pitchFamily="34" charset="0"/>
              </a:rPr>
              <a:t>mở</a:t>
            </a:r>
            <a:r>
              <a:rPr lang="en-US" sz="8000" dirty="0">
                <a:solidFill>
                  <a:prstClr val="black"/>
                </a:solidFill>
                <a:latin typeface="Arial-Rounded" pitchFamily="34" charset="0"/>
                <a:ea typeface="Arial-Rounded" pitchFamily="34" charset="0"/>
                <a:cs typeface="Arial-Rounded" pitchFamily="34" charset="0"/>
              </a:rPr>
              <a:t> </a:t>
            </a:r>
            <a:r>
              <a:rPr lang="en-US" sz="8000" dirty="0" err="1">
                <a:solidFill>
                  <a:prstClr val="black"/>
                </a:solidFill>
                <a:latin typeface="Arial-Rounded" pitchFamily="34" charset="0"/>
                <a:ea typeface="Arial-Rounded" pitchFamily="34" charset="0"/>
                <a:cs typeface="Arial-Rounded" pitchFamily="34" charset="0"/>
              </a:rPr>
              <a:t>rộng</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4</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2675833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3. </a:t>
            </a:r>
            <a:r>
              <a:rPr lang="en-US" dirty="0" err="1">
                <a:latin typeface="Arial-Rounded" panose="020B0500000000000000" pitchFamily="34" charset="0"/>
                <a:ea typeface="Arial-Rounded" panose="020B0500000000000000" pitchFamily="34" charset="0"/>
                <a:cs typeface="Arial-Rounded" panose="020B0500000000000000" pitchFamily="34" charset="0"/>
              </a:rPr>
              <a:t>Tìm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đọc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bài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của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thiếu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Picture Placeholder 3">
            <a:extLst>
              <a:ext uri="{FF2B5EF4-FFF2-40B4-BE49-F238E27FC236}">
                <a16:creationId xmlns:a16="http://schemas.microsoft.com/office/drawing/2014/main" id="{B4D20A19-09A8-4A33-90A9-434E2152879A}"/>
              </a:ext>
            </a:extLst>
          </p:cNvPr>
          <p:cNvSpPr>
            <a:spLocks noGrp="1"/>
          </p:cNvSpPr>
          <p:nvPr>
            <p:ph type="pic" sz="quarter" idx="13"/>
          </p:nvPr>
        </p:nvSpPr>
        <p:spPr/>
      </p:sp>
      <p:sp>
        <p:nvSpPr>
          <p:cNvPr id="7" name="Content Placeholder 6">
            <a:extLst>
              <a:ext uri="{FF2B5EF4-FFF2-40B4-BE49-F238E27FC236}">
                <a16:creationId xmlns:a16="http://schemas.microsoft.com/office/drawing/2014/main" id="{D1A6C737-3B40-4AFC-A0D0-367DE1FD9F3D}"/>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95FE832C-A6F3-42C9-AE58-0DEE97B4A5BF}"/>
              </a:ext>
            </a:extLst>
          </p:cNvPr>
          <p:cNvPicPr>
            <a:picLocks noChangeAspect="1"/>
          </p:cNvPicPr>
          <p:nvPr/>
        </p:nvPicPr>
        <p:blipFill>
          <a:blip r:embed="rId2"/>
          <a:stretch>
            <a:fillRect/>
          </a:stretch>
        </p:blipFill>
        <p:spPr>
          <a:xfrm>
            <a:off x="3084723" y="2144079"/>
            <a:ext cx="6389783" cy="3838884"/>
          </a:xfrm>
          <a:prstGeom prst="rect">
            <a:avLst/>
          </a:prstGeom>
        </p:spPr>
      </p:pic>
    </p:spTree>
    <p:extLst>
      <p:ext uri="{BB962C8B-B14F-4D97-AF65-F5344CB8AC3E}">
        <p14:creationId xmlns:p14="http://schemas.microsoft.com/office/powerpoint/2010/main" val="222025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4" name="Freeform: Shape 1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Diagram&#10;&#10;Description automatically generated">
            <a:extLst>
              <a:ext uri="{FF2B5EF4-FFF2-40B4-BE49-F238E27FC236}">
                <a16:creationId xmlns:a16="http://schemas.microsoft.com/office/drawing/2014/main" id="{FA72F6B5-FC18-415C-8294-6321EA2BBA75}"/>
              </a:ext>
            </a:extLst>
          </p:cNvPr>
          <p:cNvPicPr>
            <a:picLocks noGrp="1" noChangeAspect="1"/>
          </p:cNvPicPr>
          <p:nvPr>
            <p:ph type="pic" sz="quarter" idx="13"/>
          </p:nvPr>
        </p:nvPicPr>
        <p:blipFill rotWithShape="1">
          <a:blip r:embed="rId2"/>
          <a:stretch/>
        </p:blipFill>
        <p:spPr>
          <a:xfrm>
            <a:off x="1008269" y="643467"/>
            <a:ext cx="10175462" cy="5571065"/>
          </a:xfrm>
          <a:prstGeom prst="rect">
            <a:avLst/>
          </a:prstGeom>
          <a:ln>
            <a:noFill/>
          </a:ln>
        </p:spPr>
      </p:pic>
    </p:spTree>
    <p:extLst>
      <p:ext uri="{BB962C8B-B14F-4D97-AF65-F5344CB8AC3E}">
        <p14:creationId xmlns:p14="http://schemas.microsoft.com/office/powerpoint/2010/main" val="118072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4665" y="-929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3580" y="-536546"/>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064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A.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mây</a:t>
            </a:r>
            <a:endParaRPr lang="en-US" sz="3200" dirty="0">
              <a:solidFill>
                <a:srgbClr val="0000FF"/>
              </a:solidFill>
              <a:latin typeface="Calibri"/>
            </a:endParaRPr>
          </a:p>
        </p:txBody>
      </p:sp>
      <p:sp>
        <p:nvSpPr>
          <p:cNvPr id="25" name="Rounded Rectangle 24"/>
          <p:cNvSpPr/>
          <p:nvPr/>
        </p:nvSpPr>
        <p:spPr>
          <a:xfrm>
            <a:off x="3454400"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B.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lông</a:t>
            </a:r>
            <a:endParaRPr lang="en-US" sz="3200" dirty="0">
              <a:solidFill>
                <a:srgbClr val="0000FF"/>
              </a:solidFill>
              <a:latin typeface="Calibri"/>
            </a:endParaRPr>
          </a:p>
        </p:txBody>
      </p:sp>
      <p:sp>
        <p:nvSpPr>
          <p:cNvPr id="26" name="Rounded Rectangle 25"/>
          <p:cNvSpPr/>
          <p:nvPr/>
        </p:nvSpPr>
        <p:spPr>
          <a:xfrm>
            <a:off x="6591755"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C.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mưa</a:t>
            </a:r>
            <a:endParaRPr lang="en-US" sz="3200" dirty="0">
              <a:solidFill>
                <a:srgbClr val="0000FF"/>
              </a:solidFill>
              <a:latin typeface="Calibri"/>
            </a:endParaRPr>
          </a:p>
        </p:txBody>
      </p:sp>
      <p:sp>
        <p:nvSpPr>
          <p:cNvPr id="27" name="Rounded Rectangle 26"/>
          <p:cNvSpPr/>
          <p:nvPr/>
        </p:nvSpPr>
        <p:spPr>
          <a:xfrm>
            <a:off x="93472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D.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vồng</a:t>
            </a:r>
            <a:endParaRPr lang="en-US" sz="3200" dirty="0">
              <a:solidFill>
                <a:srgbClr val="0000FF"/>
              </a:solidFill>
              <a:latin typeface="Calibri"/>
            </a:endParaRPr>
          </a:p>
        </p:txBody>
      </p:sp>
      <p:sp>
        <p:nvSpPr>
          <p:cNvPr id="5" name="TextBox 4"/>
          <p:cNvSpPr txBox="1"/>
          <p:nvPr/>
        </p:nvSpPr>
        <p:spPr>
          <a:xfrm>
            <a:off x="2542861" y="482600"/>
            <a:ext cx="7413939" cy="1077218"/>
          </a:xfrm>
          <a:prstGeom prst="rect">
            <a:avLst/>
          </a:prstGeom>
          <a:noFill/>
        </p:spPr>
        <p:txBody>
          <a:bodyPr wrap="square" rtlCol="0">
            <a:spAutoFit/>
          </a:bodyPr>
          <a:lstStyle/>
          <a:p>
            <a:pPr algn="ctr" defTabSz="1219170"/>
            <a:r>
              <a:rPr lang="vi-VN" sz="3200">
                <a:solidFill>
                  <a:prstClr val="white"/>
                </a:solidFill>
                <a:latin typeface="Calibri"/>
              </a:rPr>
              <a:t> Cầu gì chỉ mọc sau mưa</a:t>
            </a:r>
          </a:p>
          <a:p>
            <a:pPr algn="ctr" defTabSz="1219170"/>
            <a:r>
              <a:rPr lang="vi-VN" sz="3200">
                <a:solidFill>
                  <a:prstClr val="white"/>
                </a:solidFill>
                <a:latin typeface="Calibri"/>
              </a:rPr>
              <a:t>Lung linh bảy sắc bắc vừa tới mây?</a:t>
            </a:r>
            <a:endParaRPr lang="en-US" sz="3200" dirty="0">
              <a:solidFill>
                <a:prstClr val="white"/>
              </a:solidFill>
              <a:latin typeface="Calibri"/>
            </a:endParaRP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3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111590" y="326261"/>
            <a:ext cx="5892800" cy="1569660"/>
          </a:xfrm>
          <a:prstGeom prst="rect">
            <a:avLst/>
          </a:prstGeom>
          <a:noFill/>
        </p:spPr>
        <p:txBody>
          <a:bodyPr wrap="square" rtlCol="0">
            <a:spAutoFit/>
          </a:bodyPr>
          <a:lstStyle/>
          <a:p>
            <a:pPr algn="ctr" defTabSz="1219170"/>
            <a:r>
              <a:rPr lang="en-US" sz="3200" dirty="0" err="1">
                <a:solidFill>
                  <a:prstClr val="white"/>
                </a:solidFill>
              </a:rPr>
              <a:t>Cái</a:t>
            </a:r>
            <a:r>
              <a:rPr lang="en-US" sz="3200" dirty="0">
                <a:solidFill>
                  <a:prstClr val="white"/>
                </a:solidFill>
              </a:rPr>
              <a:t> </a:t>
            </a:r>
            <a:r>
              <a:rPr lang="en-US" sz="3200" dirty="0" err="1">
                <a:solidFill>
                  <a:prstClr val="white"/>
                </a:solidFill>
              </a:rPr>
              <a:t>gì</a:t>
            </a:r>
            <a:r>
              <a:rPr lang="en-US" sz="3200" dirty="0">
                <a:solidFill>
                  <a:prstClr val="white"/>
                </a:solidFill>
              </a:rPr>
              <a:t> </a:t>
            </a:r>
            <a:r>
              <a:rPr lang="en-US" sz="3200" dirty="0" err="1">
                <a:solidFill>
                  <a:prstClr val="white"/>
                </a:solidFill>
              </a:rPr>
              <a:t>nằm</a:t>
            </a:r>
            <a:r>
              <a:rPr lang="en-US" sz="3200" dirty="0">
                <a:solidFill>
                  <a:prstClr val="white"/>
                </a:solidFill>
              </a:rPr>
              <a:t> ở </a:t>
            </a:r>
            <a:r>
              <a:rPr lang="en-US" sz="3200" dirty="0" err="1">
                <a:solidFill>
                  <a:prstClr val="white"/>
                </a:solidFill>
              </a:rPr>
              <a:t>trong</a:t>
            </a:r>
            <a:r>
              <a:rPr lang="en-US" sz="3200" dirty="0">
                <a:solidFill>
                  <a:prstClr val="white"/>
                </a:solidFill>
              </a:rPr>
              <a:t> </a:t>
            </a:r>
            <a:r>
              <a:rPr lang="en-US" sz="3200" dirty="0" err="1">
                <a:solidFill>
                  <a:prstClr val="white"/>
                </a:solidFill>
              </a:rPr>
              <a:t>nhà</a:t>
            </a:r>
            <a:r>
              <a:rPr lang="en-US" sz="3200" dirty="0">
                <a:solidFill>
                  <a:prstClr val="white"/>
                </a:solidFill>
              </a:rPr>
              <a:t>, </a:t>
            </a:r>
            <a:r>
              <a:rPr lang="en-US" sz="3200" dirty="0" err="1">
                <a:solidFill>
                  <a:prstClr val="white"/>
                </a:solidFill>
              </a:rPr>
              <a:t>Nhìn</a:t>
            </a:r>
            <a:r>
              <a:rPr lang="en-US" sz="3200" dirty="0">
                <a:solidFill>
                  <a:prstClr val="white"/>
                </a:solidFill>
              </a:rPr>
              <a:t> </a:t>
            </a:r>
            <a:r>
              <a:rPr lang="en-US" sz="3200" dirty="0" err="1">
                <a:solidFill>
                  <a:prstClr val="white"/>
                </a:solidFill>
              </a:rPr>
              <a:t>lên</a:t>
            </a:r>
            <a:r>
              <a:rPr lang="en-US" sz="3200" dirty="0">
                <a:solidFill>
                  <a:prstClr val="white"/>
                </a:solidFill>
              </a:rPr>
              <a:t> </a:t>
            </a:r>
            <a:r>
              <a:rPr lang="en-US" sz="3200" dirty="0" err="1">
                <a:solidFill>
                  <a:prstClr val="white"/>
                </a:solidFill>
              </a:rPr>
              <a:t>mặt</a:t>
            </a:r>
            <a:r>
              <a:rPr lang="en-US" sz="3200" dirty="0">
                <a:solidFill>
                  <a:prstClr val="white"/>
                </a:solidFill>
              </a:rPr>
              <a:t> </a:t>
            </a:r>
            <a:r>
              <a:rPr lang="en-US" sz="3200" dirty="0" err="1">
                <a:solidFill>
                  <a:prstClr val="white"/>
                </a:solidFill>
              </a:rPr>
              <a:t>nó</a:t>
            </a:r>
            <a:r>
              <a:rPr lang="en-US" sz="3200" dirty="0">
                <a:solidFill>
                  <a:prstClr val="white"/>
                </a:solidFill>
              </a:rPr>
              <a:t> </a:t>
            </a:r>
            <a:r>
              <a:rPr lang="en-US" sz="3200" dirty="0" err="1">
                <a:solidFill>
                  <a:prstClr val="white"/>
                </a:solidFill>
              </a:rPr>
              <a:t>biết</a:t>
            </a:r>
            <a:r>
              <a:rPr lang="en-US" sz="3200" dirty="0">
                <a:solidFill>
                  <a:prstClr val="white"/>
                </a:solidFill>
              </a:rPr>
              <a:t> </a:t>
            </a:r>
            <a:r>
              <a:rPr lang="en-US" sz="3200" dirty="0" err="1">
                <a:solidFill>
                  <a:prstClr val="white"/>
                </a:solidFill>
              </a:rPr>
              <a:t>ngay</a:t>
            </a:r>
            <a:r>
              <a:rPr lang="en-US" sz="3200" dirty="0">
                <a:solidFill>
                  <a:prstClr val="white"/>
                </a:solidFill>
              </a:rPr>
              <a:t> </a:t>
            </a:r>
            <a:r>
              <a:rPr lang="en-US" sz="3200" dirty="0" err="1">
                <a:solidFill>
                  <a:prstClr val="white"/>
                </a:solidFill>
              </a:rPr>
              <a:t>giờ</a:t>
            </a:r>
            <a:r>
              <a:rPr lang="en-US" sz="3200" dirty="0">
                <a:solidFill>
                  <a:prstClr val="white"/>
                </a:solidFill>
              </a:rPr>
              <a:t> </a:t>
            </a:r>
            <a:r>
              <a:rPr lang="en-US" sz="3200" dirty="0" err="1">
                <a:solidFill>
                  <a:prstClr val="white"/>
                </a:solidFill>
              </a:rPr>
              <a:t>nào</a:t>
            </a:r>
            <a:r>
              <a:rPr lang="en-US" sz="3200" dirty="0">
                <a:solidFill>
                  <a:prstClr val="white"/>
                </a:solidFill>
              </a:rPr>
              <a:t> - </a:t>
            </a:r>
            <a:r>
              <a:rPr lang="en-US" sz="3200" dirty="0" err="1">
                <a:solidFill>
                  <a:prstClr val="white"/>
                </a:solidFill>
              </a:rPr>
              <a:t>Là</a:t>
            </a:r>
            <a:r>
              <a:rPr lang="en-US" sz="3200" dirty="0">
                <a:solidFill>
                  <a:prstClr val="white"/>
                </a:solidFill>
              </a:rPr>
              <a:t> </a:t>
            </a:r>
            <a:r>
              <a:rPr lang="en-US" sz="3200" dirty="0" err="1">
                <a:solidFill>
                  <a:prstClr val="white"/>
                </a:solidFill>
              </a:rPr>
              <a:t>cái</a:t>
            </a:r>
            <a:r>
              <a:rPr lang="en-US" sz="3200" dirty="0">
                <a:solidFill>
                  <a:prstClr val="white"/>
                </a:solidFill>
              </a:rPr>
              <a:t> </a:t>
            </a:r>
            <a:r>
              <a:rPr lang="en-US" sz="3200" dirty="0" err="1">
                <a:solidFill>
                  <a:prstClr val="white"/>
                </a:solidFill>
              </a:rPr>
              <a:t>gì</a:t>
            </a:r>
            <a:r>
              <a:rPr lang="en-US" sz="3200" dirty="0">
                <a:solidFill>
                  <a:prstClr val="white"/>
                </a:solidFill>
              </a:rPr>
              <a:t>?</a:t>
            </a:r>
            <a:endParaRPr lang="en-US" sz="3200" dirty="0">
              <a:solidFill>
                <a:prstClr val="white"/>
              </a:solidFill>
              <a:latin typeface="Calibri"/>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A. </a:t>
            </a:r>
            <a:r>
              <a:rPr lang="en-US" sz="3200" dirty="0" err="1">
                <a:solidFill>
                  <a:srgbClr val="0000FF"/>
                </a:solidFill>
                <a:latin typeface="Calibri"/>
              </a:rPr>
              <a:t>Cái</a:t>
            </a:r>
            <a:r>
              <a:rPr lang="en-US" sz="3200" dirty="0">
                <a:solidFill>
                  <a:srgbClr val="0000FF"/>
                </a:solidFill>
                <a:latin typeface="Calibri"/>
              </a:rPr>
              <a:t> </a:t>
            </a:r>
            <a:r>
              <a:rPr lang="en-US" sz="3200" dirty="0" err="1">
                <a:solidFill>
                  <a:srgbClr val="0000FF"/>
                </a:solidFill>
                <a:latin typeface="Calibri"/>
              </a:rPr>
              <a:t>quạt</a:t>
            </a:r>
            <a:endParaRPr lang="en-US" sz="3200" dirty="0">
              <a:solidFill>
                <a:srgbClr val="0000FF"/>
              </a:solidFill>
              <a:latin typeface="Calibri"/>
            </a:endParaRPr>
          </a:p>
        </p:txBody>
      </p:sp>
      <p:sp>
        <p:nvSpPr>
          <p:cNvPr id="50" name="Rounded Rectangle 49"/>
          <p:cNvSpPr/>
          <p:nvPr/>
        </p:nvSpPr>
        <p:spPr>
          <a:xfrm>
            <a:off x="3708400"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B. </a:t>
            </a:r>
            <a:r>
              <a:rPr lang="en-US" sz="3200" dirty="0" err="1">
                <a:solidFill>
                  <a:srgbClr val="0000FF"/>
                </a:solidFill>
                <a:latin typeface="Calibri"/>
              </a:rPr>
              <a:t>Đồng</a:t>
            </a:r>
            <a:r>
              <a:rPr lang="en-US" sz="3200" dirty="0">
                <a:solidFill>
                  <a:srgbClr val="0000FF"/>
                </a:solidFill>
                <a:latin typeface="Calibri"/>
              </a:rPr>
              <a:t> </a:t>
            </a:r>
            <a:r>
              <a:rPr lang="en-US" sz="3200" dirty="0" err="1">
                <a:solidFill>
                  <a:srgbClr val="0000FF"/>
                </a:solidFill>
                <a:latin typeface="Calibri"/>
              </a:rPr>
              <a:t>hồ</a:t>
            </a:r>
            <a:endParaRPr lang="en-US" sz="3200" dirty="0">
              <a:solidFill>
                <a:srgbClr val="0000FF"/>
              </a:solidFill>
              <a:latin typeface="Calibri"/>
            </a:endParaRPr>
          </a:p>
        </p:txBody>
      </p:sp>
      <p:sp>
        <p:nvSpPr>
          <p:cNvPr id="51" name="Rounded Rectangle 50"/>
          <p:cNvSpPr/>
          <p:nvPr/>
        </p:nvSpPr>
        <p:spPr>
          <a:xfrm>
            <a:off x="6845755"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C. </a:t>
            </a:r>
            <a:r>
              <a:rPr lang="en-US" sz="3200" dirty="0" err="1">
                <a:solidFill>
                  <a:srgbClr val="0000FF"/>
                </a:solidFill>
                <a:latin typeface="Calibri"/>
              </a:rPr>
              <a:t>Tivi</a:t>
            </a:r>
            <a:endParaRPr lang="en-US" sz="3200" dirty="0">
              <a:solidFill>
                <a:srgbClr val="0000FF"/>
              </a:solidFill>
              <a:latin typeface="Calibri"/>
            </a:endParaRPr>
          </a:p>
        </p:txBody>
      </p:sp>
      <p:sp>
        <p:nvSpPr>
          <p:cNvPr id="52" name="Rounded Rectangle 51"/>
          <p:cNvSpPr/>
          <p:nvPr/>
        </p:nvSpPr>
        <p:spPr>
          <a:xfrm>
            <a:off x="96012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D. </a:t>
            </a:r>
            <a:r>
              <a:rPr lang="en-US" sz="3200" dirty="0" err="1">
                <a:solidFill>
                  <a:srgbClr val="0000FF"/>
                </a:solidFill>
                <a:latin typeface="Calibri"/>
              </a:rPr>
              <a:t>Tủ</a:t>
            </a:r>
            <a:r>
              <a:rPr lang="en-US" sz="3200" dirty="0">
                <a:solidFill>
                  <a:srgbClr val="0000FF"/>
                </a:solidFill>
                <a:latin typeface="Calibri"/>
              </a:rPr>
              <a:t> </a:t>
            </a:r>
            <a:r>
              <a:rPr lang="en-US" sz="3200" dirty="0" err="1">
                <a:solidFill>
                  <a:srgbClr val="0000FF"/>
                </a:solidFill>
                <a:latin typeface="Calibri"/>
              </a:rPr>
              <a:t>lạnh</a:t>
            </a:r>
            <a:endParaRPr lang="en-US" sz="3200" dirty="0">
              <a:solidFill>
                <a:srgbClr val="0000FF"/>
              </a:solidFill>
              <a:latin typeface="Calibri"/>
            </a:endParaRPr>
          </a:p>
        </p:txBody>
      </p:sp>
      <p:pic>
        <p:nvPicPr>
          <p:cNvPr id="53"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03201" y="506323"/>
            <a:ext cx="1646767"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21" name="Content Placeholder 20" descr="logo">
            <a:extLst>
              <a:ext uri="{FF2B5EF4-FFF2-40B4-BE49-F238E27FC236}">
                <a16:creationId xmlns:a16="http://schemas.microsoft.com/office/drawing/2014/main" id="{3F37A581-45C9-4999-89C0-CA07188A4FC8}"/>
              </a:ext>
            </a:extLst>
          </p:cNvPr>
          <p:cNvPicPr>
            <a:picLocks noChangeAspect="1"/>
          </p:cNvPicPr>
          <p:nvPr/>
        </p:nvPicPr>
        <p:blipFill>
          <a:blip r:embed="rId5"/>
          <a:stretch>
            <a:fillRect/>
          </a:stretch>
        </p:blipFill>
        <p:spPr>
          <a:xfrm>
            <a:off x="-88924" y="5065940"/>
            <a:ext cx="1564640" cy="1598295"/>
          </a:xfrm>
          <a:prstGeom prst="rect">
            <a:avLst/>
          </a:prstGeom>
        </p:spPr>
      </p:pic>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39">
            <a:extLst>
              <a:ext uri="{FF2B5EF4-FFF2-40B4-BE49-F238E27FC236}">
                <a16:creationId xmlns:a16="http://schemas.microsoft.com/office/drawing/2014/main" id="{1FC1B029-8E06-4389-BBAF-FBB610AB7ABC}"/>
              </a:ext>
            </a:extLst>
          </p:cNvPr>
          <p:cNvGrpSpPr/>
          <p:nvPr/>
        </p:nvGrpSpPr>
        <p:grpSpPr>
          <a:xfrm>
            <a:off x="0" y="98319"/>
            <a:ext cx="1158949" cy="1247005"/>
            <a:chOff x="1353570" y="1860082"/>
            <a:chExt cx="1425587" cy="1247005"/>
          </a:xfrm>
        </p:grpSpPr>
        <p:sp>
          <p:nvSpPr>
            <p:cNvPr id="3" name="16">
              <a:extLst>
                <a:ext uri="{FF2B5EF4-FFF2-40B4-BE49-F238E27FC236}">
                  <a16:creationId xmlns:a16="http://schemas.microsoft.com/office/drawing/2014/main" id="{D5AFD823-7D61-4524-A39E-AD20CCA97136}"/>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4" name="24">
              <a:extLst>
                <a:ext uri="{FF2B5EF4-FFF2-40B4-BE49-F238E27FC236}">
                  <a16:creationId xmlns:a16="http://schemas.microsoft.com/office/drawing/2014/main" id="{BFB1152D-C34F-44B4-B182-1CAE54F5EF5B}"/>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ea"/>
                  <a:sym typeface="+mn-lt"/>
                </a:rPr>
                <a:t>Đọc</a:t>
              </a:r>
              <a:endParaRPr kumimoji="0" lang="zh-CN" altLang="en-US" sz="24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 name="AutoShape 3">
              <a:extLst>
                <a:ext uri="{FF2B5EF4-FFF2-40B4-BE49-F238E27FC236}">
                  <a16:creationId xmlns:a16="http://schemas.microsoft.com/office/drawing/2014/main" id="{C1B58A05-7728-4AFD-9CDF-FFE41226AA31}"/>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6" name="18">
            <a:extLst>
              <a:ext uri="{FF2B5EF4-FFF2-40B4-BE49-F238E27FC236}">
                <a16:creationId xmlns:a16="http://schemas.microsoft.com/office/drawing/2014/main" id="{9B8C6333-652F-4701-A1A9-853082A628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pic>
        <p:nvPicPr>
          <p:cNvPr id="9" name="Picture 8">
            <a:extLst>
              <a:ext uri="{FF2B5EF4-FFF2-40B4-BE49-F238E27FC236}">
                <a16:creationId xmlns:a16="http://schemas.microsoft.com/office/drawing/2014/main" id="{A4F01DED-D5EC-4E30-9808-76111614ABF0}"/>
              </a:ext>
            </a:extLst>
          </p:cNvPr>
          <p:cNvPicPr>
            <a:picLocks noChangeAspect="1"/>
          </p:cNvPicPr>
          <p:nvPr/>
        </p:nvPicPr>
        <p:blipFill>
          <a:blip r:embed="rId3"/>
          <a:stretch>
            <a:fillRect/>
          </a:stretch>
        </p:blipFill>
        <p:spPr>
          <a:xfrm>
            <a:off x="1717673" y="721821"/>
            <a:ext cx="8027582" cy="3328015"/>
          </a:xfrm>
          <a:prstGeom prst="rect">
            <a:avLst/>
          </a:prstGeom>
        </p:spPr>
      </p:pic>
      <p:sp>
        <p:nvSpPr>
          <p:cNvPr id="10" name="Speech Bubble: Rectangle with Corners Rounded 9">
            <a:extLst>
              <a:ext uri="{FF2B5EF4-FFF2-40B4-BE49-F238E27FC236}">
                <a16:creationId xmlns:a16="http://schemas.microsoft.com/office/drawing/2014/main" id="{233E4FA5-0BAB-4A57-BD22-FD8A5F7E5ECD}"/>
              </a:ext>
            </a:extLst>
          </p:cNvPr>
          <p:cNvSpPr/>
          <p:nvPr/>
        </p:nvSpPr>
        <p:spPr>
          <a:xfrm>
            <a:off x="3455581" y="4529470"/>
            <a:ext cx="4742121" cy="1499190"/>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Con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trống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spTree>
    <p:extLst>
      <p:ext uri="{BB962C8B-B14F-4D97-AF65-F5344CB8AC3E}">
        <p14:creationId xmlns:p14="http://schemas.microsoft.com/office/powerpoint/2010/main" val="2464181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1265</Words>
  <Application>Microsoft Office PowerPoint</Application>
  <PresentationFormat>Widescreen</PresentationFormat>
  <Paragraphs>130</Paragraphs>
  <Slides>33</Slides>
  <Notes>17</Notes>
  <HiddenSlides>0</HiddenSlides>
  <MMClips>2</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33</vt:i4>
      </vt:variant>
    </vt:vector>
  </HeadingPairs>
  <TitlesOfParts>
    <vt:vector size="53" baseType="lpstr">
      <vt:lpstr>等线</vt:lpstr>
      <vt:lpstr>Microsoft YaHei</vt:lpstr>
      <vt:lpstr>黑体</vt:lpstr>
      <vt:lpstr>SimSun</vt:lpstr>
      <vt:lpstr>SimSun</vt:lpstr>
      <vt:lpstr>Arial</vt:lpstr>
      <vt:lpstr>Arial Rounded MT Bold</vt:lpstr>
      <vt:lpstr>Arial-Rounded</vt:lpstr>
      <vt:lpstr>Calibri</vt:lpstr>
      <vt:lpstr>Calibri Light</vt:lpstr>
      <vt:lpstr>HP001 4 hang 1 ô ly</vt:lpstr>
      <vt:lpstr>Montserrat Medium</vt:lpstr>
      <vt:lpstr>Times New Roman</vt:lpstr>
      <vt:lpstr>1_Office Theme</vt:lpstr>
      <vt:lpstr>3_Office Theme</vt:lpstr>
      <vt:lpstr>4_Office Theme</vt:lpstr>
      <vt:lpstr>5_Office Theme</vt:lpstr>
      <vt:lpstr>1_Default Design</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Đặt một câu nói về việc em làm ở nhà</vt:lpstr>
      <vt:lpstr>PowerPoint Presentation</vt:lpstr>
      <vt:lpstr>PowerPoint Presentation</vt:lpstr>
      <vt:lpstr>PowerPoint Presentation</vt:lpstr>
      <vt:lpstr>PowerPoint Presentation</vt:lpstr>
      <vt:lpstr>3. Tìm đọc những bài viết về hoạt động của thiếu nhi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Administrator</cp:lastModifiedBy>
  <cp:revision>12</cp:revision>
  <dcterms:created xsi:type="dcterms:W3CDTF">2021-05-22T02:17:04Z</dcterms:created>
  <dcterms:modified xsi:type="dcterms:W3CDTF">2025-04-29T17:32:12Z</dcterms:modified>
</cp:coreProperties>
</file>