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6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324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12C3374-D6FA-2555-DF6B-33092F88C5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9EF4D31-6DD5-ACC8-8706-C9B9E0A6FC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5243830"/>
            <a:ext cx="5203190" cy="134937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Mai còn lại số tờ giấy màu là:</a:t>
            </a:r>
          </a:p>
          <a:p>
            <a:pPr algn="ctr"/>
            <a:r>
              <a:rPr lang="en-US" sz="3200"/>
              <a:t>13 - 5 = 8 (tờ)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378</Words>
  <Application>Microsoft Office PowerPoint</Application>
  <PresentationFormat>Màn hình rộng</PresentationFormat>
  <Paragraphs>141</Paragraphs>
  <Slides>20</Slides>
  <Notes>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20</vt:i4>
      </vt:variant>
    </vt:vector>
  </HeadingPairs>
  <TitlesOfParts>
    <vt:vector size="33" baseType="lpstr">
      <vt:lpstr>等线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3_Office Theme</vt:lpstr>
      <vt:lpstr>4_Office 主题</vt:lpstr>
      <vt:lpstr>1_Tema de Office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Vu Hoang Anh</cp:lastModifiedBy>
  <cp:revision>9</cp:revision>
  <dcterms:created xsi:type="dcterms:W3CDTF">2021-05-12T04:19:00Z</dcterms:created>
  <dcterms:modified xsi:type="dcterms:W3CDTF">2025-09-17T13:50:26Z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