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0"/>
  </p:notesMasterIdLst>
  <p:sldIdLst>
    <p:sldId id="11704" r:id="rId3"/>
    <p:sldId id="3836" r:id="rId4"/>
    <p:sldId id="11694" r:id="rId5"/>
    <p:sldId id="257" r:id="rId6"/>
    <p:sldId id="258" r:id="rId7"/>
    <p:sldId id="259" r:id="rId8"/>
    <p:sldId id="261" r:id="rId9"/>
    <p:sldId id="301" r:id="rId10"/>
    <p:sldId id="3802" r:id="rId11"/>
    <p:sldId id="3829" r:id="rId12"/>
    <p:sldId id="3835" r:id="rId13"/>
    <p:sldId id="3811" r:id="rId14"/>
    <p:sldId id="11698" r:id="rId15"/>
    <p:sldId id="3831" r:id="rId16"/>
    <p:sldId id="3813" r:id="rId17"/>
    <p:sldId id="11699" r:id="rId18"/>
    <p:sldId id="3832" r:id="rId19"/>
    <p:sldId id="11700" r:id="rId20"/>
    <p:sldId id="3817" r:id="rId21"/>
    <p:sldId id="11701" r:id="rId22"/>
    <p:sldId id="11696" r:id="rId23"/>
    <p:sldId id="3833" r:id="rId24"/>
    <p:sldId id="11697" r:id="rId25"/>
    <p:sldId id="11693" r:id="rId26"/>
    <p:sldId id="11702" r:id="rId27"/>
    <p:sldId id="3834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B52ED-CAF8-475E-9DF1-0C3E44A544D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6BA11-AFF4-4FD6-BEE4-D0373C07E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8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5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64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79CF2-50C7-5C35-EC4A-1B2FB46A3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A7B74C3A-3085-D2DA-74EF-03A0ABDC7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87AC46D0-2D4F-C327-CED8-478D756D3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34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9531B-F8DA-BDFD-74B2-98C7C8479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3A9408F5-D1C9-1985-BC1F-E4EFCFEA58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E82C4021-8AE6-C7E4-1044-46D24CEEA1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04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45A57-99FD-540B-FBC5-2E24A149D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9781D0D3-7195-9B98-B282-53D3CB365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FADE67DE-609E-FACB-8491-694541088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78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1468B-75CD-8B9E-7192-81BF7A950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9006FA4C-9ADC-31AA-0B82-8AF2DB0B1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0883E802-72B7-44A4-1C3E-8A3F63EA0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34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0E223-7829-59B9-A4D8-3B3E8B7E8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C46E032A-3295-B44D-22AB-6CB4B0188D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3979D3AC-8855-FB74-D081-80AD9AA76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49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0105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97301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4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92666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027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3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0006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8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991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1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6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1.png"/><Relationship Id="rId5" Type="http://schemas.microsoft.com/office/2007/relationships/media" Target="../media/media4.mp4"/><Relationship Id="rId10" Type="http://schemas.openxmlformats.org/officeDocument/2006/relationships/image" Target="../media/image10.png"/><Relationship Id="rId4" Type="http://schemas.microsoft.com/office/2007/relationships/media" Target="../media/media3.m4a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1.png"/><Relationship Id="rId5" Type="http://schemas.microsoft.com/office/2007/relationships/media" Target="../media/media4.mp4"/><Relationship Id="rId10" Type="http://schemas.openxmlformats.org/officeDocument/2006/relationships/image" Target="../media/image10.png"/><Relationship Id="rId4" Type="http://schemas.microsoft.com/office/2007/relationships/media" Target="../media/media3.m4a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1.png"/><Relationship Id="rId5" Type="http://schemas.microsoft.com/office/2007/relationships/media" Target="../media/media4.mp4"/><Relationship Id="rId10" Type="http://schemas.openxmlformats.org/officeDocument/2006/relationships/image" Target="../media/image10.png"/><Relationship Id="rId4" Type="http://schemas.microsoft.com/office/2007/relationships/media" Target="../media/media3.m4a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-435429" y="102370"/>
            <a:ext cx="1157369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2A </a:t>
            </a:r>
            <a:endParaRPr kumimoji="0" lang="en-US" altLang="zh-CN" sz="4000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1">
                  <a:lumMod val="1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1028" name="Picture 4" descr="Toán 2 - Tập 1 - Bộ  Kết Nố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9989" y="1425810"/>
            <a:ext cx="7001690" cy="54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ĐI TÌM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1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11519" y="453977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E82D6855-53E0-14C7-BA41-EB0468C49D84}"/>
              </a:ext>
            </a:extLst>
          </p:cNvPr>
          <p:cNvSpPr/>
          <p:nvPr/>
        </p:nvSpPr>
        <p:spPr>
          <a:xfrm>
            <a:off x="1491098" y="1366134"/>
            <a:ext cx="4604902" cy="2194419"/>
          </a:xfrm>
          <a:solidFill>
            <a:srgbClr val="FDE59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422135-D905-4245-4A25-0C9F9DFEEE05}"/>
              </a:ext>
            </a:extLst>
          </p:cNvPr>
          <p:cNvGrpSpPr/>
          <p:nvPr/>
        </p:nvGrpSpPr>
        <p:grpSpPr>
          <a:xfrm>
            <a:off x="885272" y="492504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C3D021-C17E-D316-C061-B65F3B6131D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4972F7-E734-5D63-F9FF-0ECAE4293F0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CC5A485-B7BC-8153-6507-367A0BDD6985}"/>
              </a:ext>
            </a:extLst>
          </p:cNvPr>
          <p:cNvSpPr txBox="1"/>
          <p:nvPr/>
        </p:nvSpPr>
        <p:spPr>
          <a:xfrm>
            <a:off x="1545467" y="71761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4BE680-B116-A0A4-CB57-8B2C6C934E33}"/>
              </a:ext>
            </a:extLst>
          </p:cNvPr>
          <p:cNvSpPr txBox="1"/>
          <p:nvPr/>
        </p:nvSpPr>
        <p:spPr>
          <a:xfrm>
            <a:off x="939641" y="1323501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B3D917-5340-69C2-9590-5BA79A4872DF}"/>
              </a:ext>
            </a:extLst>
          </p:cNvPr>
          <p:cNvSpPr txBox="1"/>
          <p:nvPr/>
        </p:nvSpPr>
        <p:spPr>
          <a:xfrm>
            <a:off x="1675002" y="1406169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100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B12438A4-1ADB-5B42-5E2D-C7A95109267A}"/>
              </a:ext>
            </a:extLst>
          </p:cNvPr>
          <p:cNvSpPr txBox="1"/>
          <p:nvPr/>
        </p:nvSpPr>
        <p:spPr>
          <a:xfrm>
            <a:off x="1675002" y="3695144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80</a:t>
            </a:r>
          </a:p>
        </p:txBody>
      </p:sp>
      <p:sp>
        <p:nvSpPr>
          <p:cNvPr id="4" name="TextBox 28">
            <a:extLst>
              <a:ext uri="{FF2B5EF4-FFF2-40B4-BE49-F238E27FC236}">
                <a16:creationId xmlns:a16="http://schemas.microsoft.com/office/drawing/2014/main" id="{5ABC8E2C-4609-F031-77D0-631BAD9A88E0}"/>
              </a:ext>
            </a:extLst>
          </p:cNvPr>
          <p:cNvSpPr txBox="1"/>
          <p:nvPr/>
        </p:nvSpPr>
        <p:spPr>
          <a:xfrm>
            <a:off x="967925" y="3319477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b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/>
      <p:bldP spid="29" grpId="0"/>
      <p:bldP spid="30" grpId="0" build="p"/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1B187-F8BF-771C-DDC6-D15AE039C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2EFE7FB-9B3C-C0EC-853A-37A14C19056B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42331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7A0666-567F-0688-076C-66BA70D2AB67}"/>
              </a:ext>
            </a:extLst>
          </p:cNvPr>
          <p:cNvGrpSpPr/>
          <p:nvPr/>
        </p:nvGrpSpPr>
        <p:grpSpPr>
          <a:xfrm>
            <a:off x="1015254" y="1230684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0EC6CB8-69F5-D1AD-D273-66149CB5E07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C534D8-6FD5-B64A-443E-A3A9C69D7CC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D59B59E-308A-0FDF-4027-D010C311D5F5}"/>
              </a:ext>
            </a:extLst>
          </p:cNvPr>
          <p:cNvSpPr txBox="1"/>
          <p:nvPr/>
        </p:nvSpPr>
        <p:spPr>
          <a:xfrm>
            <a:off x="1833062" y="1292419"/>
            <a:ext cx="587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</a:t>
            </a:r>
          </a:p>
        </p:txBody>
      </p:sp>
      <p:pic>
        <p:nvPicPr>
          <p:cNvPr id="20" name="Picture 19" descr="C:\Users\TUAN\Downloads\Luyện tập 1.png">
            <a:extLst>
              <a:ext uri="{FF2B5EF4-FFF2-40B4-BE49-F238E27FC236}">
                <a16:creationId xmlns:a16="http://schemas.microsoft.com/office/drawing/2014/main" id="{21043538-9BD9-24BE-D245-BFBA2CD0D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26"/>
            <a:ext cx="2834086" cy="1093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CE29A-8EE3-6C74-B7E9-737D2CEAB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5A769C7-705F-6A7B-4B5C-A14D37AEDFC2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943263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AC86C-3501-96A7-0E43-002AC8667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FFEB4E5-9197-4C49-9E1F-CA145C7D9D8F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740770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5DD3FA-8908-1322-B2AF-09911BD324A8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F0DC326-1FD4-D39B-E1AD-FF560A89FDC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707B66-92E5-A58A-E5DA-046E83D51CE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9541ED8-D3ED-7A64-73C4-1AF4DDEB4F97}"/>
              </a:ext>
            </a:extLst>
          </p:cNvPr>
          <p:cNvSpPr txBox="1"/>
          <p:nvPr/>
        </p:nvSpPr>
        <p:spPr>
          <a:xfrm>
            <a:off x="1681210" y="512196"/>
            <a:ext cx="898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 phép tính nào dưới đây có cùng kết quả?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DB4A5A3-3BFB-1ED3-33E8-0C0446C08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89918" l="9953" r="94076">
                        <a14:foregroundMark x1="33175" y1="32970" x2="54739" y2="33243"/>
                        <a14:foregroundMark x1="54739" y1="33243" x2="61137" y2="32970"/>
                        <a14:foregroundMark x1="61137" y1="32698" x2="54265" y2="25613"/>
                        <a14:foregroundMark x1="54265" y1="25613" x2="44787" y2="23433"/>
                        <a14:foregroundMark x1="44787" y1="23433" x2="34834" y2="29155"/>
                        <a14:foregroundMark x1="34834" y1="29155" x2="34360" y2="30518"/>
                        <a14:foregroundMark x1="34360" y1="29973" x2="43839" y2="31063"/>
                        <a14:foregroundMark x1="43839" y1="31063" x2="46919" y2="38692"/>
                        <a14:foregroundMark x1="46919" y1="38147" x2="45261" y2="27520"/>
                        <a14:foregroundMark x1="45261" y1="27520" x2="35782" y2="23978"/>
                        <a14:foregroundMark x1="35782" y1="23978" x2="58531" y2="19619"/>
                        <a14:foregroundMark x1="58531" y1="19619" x2="61137" y2="30518"/>
                        <a14:foregroundMark x1="61137" y1="30518" x2="50474" y2="35695"/>
                        <a14:foregroundMark x1="50474" y1="35695" x2="36967" y2="36240"/>
                        <a14:foregroundMark x1="36967" y1="35967" x2="50000" y2="36240"/>
                        <a14:foregroundMark x1="50000" y1="36240" x2="59242" y2="35967"/>
                        <a14:foregroundMark x1="59242" y1="35967" x2="61137" y2="35967"/>
                        <a14:foregroundMark x1="61137" y1="35695" x2="63270" y2="32698"/>
                        <a14:foregroundMark x1="73223" y1="24251" x2="83886" y2="28065"/>
                        <a14:foregroundMark x1="83886" y1="28065" x2="91706" y2="33787"/>
                        <a14:foregroundMark x1="91706" y1="33787" x2="94076" y2="41417"/>
                        <a14:foregroundMark x1="92654" y1="36512" x2="90758" y2="25886"/>
                        <a14:foregroundMark x1="90758" y1="25886" x2="74171" y2="16621"/>
                        <a14:foregroundMark x1="74171" y1="16621" x2="64929" y2="18256"/>
                        <a14:foregroundMark x1="64929" y1="18256" x2="63744" y2="19346"/>
                        <a14:foregroundMark x1="63744" y1="19074" x2="72512" y2="16621"/>
                        <a14:foregroundMark x1="72512" y1="16621" x2="75829" y2="16621"/>
                        <a14:foregroundMark x1="75829" y1="16349" x2="66588" y2="16076"/>
                        <a14:foregroundMark x1="66588" y1="16076" x2="59716" y2="23161"/>
                        <a14:foregroundMark x1="59716" y1="23161" x2="59479" y2="23978"/>
                        <a14:foregroundMark x1="60427" y1="57221" x2="62559" y2="88828"/>
                        <a14:foregroundMark x1="65877" y1="64033" x2="68009" y2="88828"/>
                        <a14:foregroundMark x1="68009" y1="88828" x2="68483" y2="89918"/>
                        <a14:foregroundMark x1="68483" y1="89646" x2="67536" y2="84741"/>
                        <a14:foregroundMark x1="66588" y1="83924" x2="65640" y2="71662"/>
                        <a14:foregroundMark x1="57346" y1="70027" x2="50000" y2="67030"/>
                        <a14:foregroundMark x1="50000" y1="66757" x2="48104" y2="65668"/>
                        <a14:foregroundMark x1="48104" y1="63488" x2="51896" y2="63760"/>
                        <a14:foregroundMark x1="52607" y1="59401" x2="65640" y2="60218"/>
                        <a14:foregroundMark x1="65640" y1="59946" x2="64218" y2="56131"/>
                        <a14:foregroundMark x1="45498" y1="32153" x2="50948" y2="31608"/>
                        <a14:foregroundMark x1="59953" y1="67030" x2="65877" y2="71662"/>
                        <a14:foregroundMark x1="65877" y1="53951" x2="68483" y2="43597"/>
                        <a14:foregroundMark x1="68483" y1="43597" x2="71801" y2="38965"/>
                        <a14:foregroundMark x1="68009" y1="58583" x2="82938" y2="41144"/>
                        <a14:foregroundMark x1="74645" y1="59128" x2="82938" y2="55041"/>
                        <a14:foregroundMark x1="82938" y1="55041" x2="84360" y2="53678"/>
                        <a14:foregroundMark x1="71090" y1="50409" x2="72512" y2="42234"/>
                        <a14:foregroundMark x1="60427" y1="41144" x2="63744" y2="44414"/>
                        <a14:foregroundMark x1="63744" y1="44142" x2="64692" y2="47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93" y="81298"/>
            <a:ext cx="3849401" cy="334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00403 0.0208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20399D-3E3F-14F1-1FBC-DCBD66A3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F9C53-123F-D2A4-F05C-854CFA85D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98" y="171408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87276-12C0-C20B-1772-F0B8301AA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4E459F0-E625-7758-F438-E6602B9B4C5B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136386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ABBAED-8EFF-15C5-7B1F-E3013C8D3827}"/>
              </a:ext>
            </a:extLst>
          </p:cNvPr>
          <p:cNvGrpSpPr/>
          <p:nvPr/>
        </p:nvGrpSpPr>
        <p:grpSpPr>
          <a:xfrm>
            <a:off x="1021014" y="1288069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CEA0B57-D24D-5ECB-0AB2-D8A94DDAC3B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1FA04E-0661-72E7-C3A8-2162CE97D9A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2ADF182-4ACA-1E2D-9FCE-F9D4BCC6134C}"/>
              </a:ext>
            </a:extLst>
          </p:cNvPr>
          <p:cNvSpPr txBox="1"/>
          <p:nvPr/>
        </p:nvSpPr>
        <p:spPr>
          <a:xfrm>
            <a:off x="1681210" y="1513178"/>
            <a:ext cx="148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ABF101-96C8-27EC-2873-5C7A4A3C3F98}"/>
              </a:ext>
            </a:extLst>
          </p:cNvPr>
          <p:cNvGrpSpPr/>
          <p:nvPr/>
        </p:nvGrpSpPr>
        <p:grpSpPr>
          <a:xfrm>
            <a:off x="777240" y="2135881"/>
            <a:ext cx="10163418" cy="3485846"/>
            <a:chOff x="777240" y="1763742"/>
            <a:chExt cx="10163418" cy="34858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91AC75A-556A-1373-5A9A-6547926F2A7C}"/>
                </a:ext>
              </a:extLst>
            </p:cNvPr>
            <p:cNvSpPr/>
            <p:nvPr/>
          </p:nvSpPr>
          <p:spPr>
            <a:xfrm>
              <a:off x="777240" y="3503815"/>
              <a:ext cx="1745773" cy="174577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50</a:t>
              </a:r>
            </a:p>
          </p:txBody>
        </p:sp>
        <p:sp>
          <p:nvSpPr>
            <p:cNvPr id="11" name="Rounded Rectangle 45">
              <a:extLst>
                <a:ext uri="{FF2B5EF4-FFF2-40B4-BE49-F238E27FC236}">
                  <a16:creationId xmlns:a16="http://schemas.microsoft.com/office/drawing/2014/main" id="{35C18F2C-1A8E-B144-843D-4AA4CACEFCFF}"/>
                </a:ext>
              </a:extLst>
            </p:cNvPr>
            <p:cNvSpPr/>
            <p:nvPr/>
          </p:nvSpPr>
          <p:spPr>
            <a:xfrm>
              <a:off x="3367953" y="1763742"/>
              <a:ext cx="1594731" cy="159473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46">
              <a:extLst>
                <a:ext uri="{FF2B5EF4-FFF2-40B4-BE49-F238E27FC236}">
                  <a16:creationId xmlns:a16="http://schemas.microsoft.com/office/drawing/2014/main" id="{41BDEA2B-BD31-6FB0-AAF8-96B50CC63555}"/>
                </a:ext>
              </a:extLst>
            </p:cNvPr>
            <p:cNvSpPr/>
            <p:nvPr/>
          </p:nvSpPr>
          <p:spPr>
            <a:xfrm>
              <a:off x="6446522" y="3491504"/>
              <a:ext cx="1496291" cy="1496291"/>
            </a:xfrm>
            <a:prstGeom prst="roundRect">
              <a:avLst/>
            </a:prstGeom>
            <a:solidFill>
              <a:srgbClr val="EA85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3" name="Triangle 47">
              <a:extLst>
                <a:ext uri="{FF2B5EF4-FFF2-40B4-BE49-F238E27FC236}">
                  <a16:creationId xmlns:a16="http://schemas.microsoft.com/office/drawing/2014/main" id="{C156B196-93FE-CEC8-E0D2-41E794EED4B2}"/>
                </a:ext>
              </a:extLst>
            </p:cNvPr>
            <p:cNvSpPr/>
            <p:nvPr/>
          </p:nvSpPr>
          <p:spPr>
            <a:xfrm>
              <a:off x="9044248" y="1868979"/>
              <a:ext cx="1896410" cy="1634836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D3D367A-7A0B-B8F8-39DC-39BBF0D0423C}"/>
                </a:ext>
              </a:extLst>
            </p:cNvPr>
            <p:cNvCxnSpPr>
              <a:stCxn id="10" idx="7"/>
              <a:endCxn id="11" idx="1"/>
            </p:cNvCxnSpPr>
            <p:nvPr/>
          </p:nvCxnSpPr>
          <p:spPr>
            <a:xfrm flipV="1">
              <a:off x="2267350" y="2561108"/>
              <a:ext cx="1100603" cy="119837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163268B-8A55-A7ED-A35D-98B19FAA581B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4962684" y="2561108"/>
              <a:ext cx="1483838" cy="1678542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5827C86-46B0-6F55-BC2E-9808DD85A87A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7942813" y="2686397"/>
              <a:ext cx="1575538" cy="1553253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F2660D-3113-DFC0-74DE-9A7302414784}"/>
                </a:ext>
              </a:extLst>
            </p:cNvPr>
            <p:cNvSpPr txBox="1"/>
            <p:nvPr/>
          </p:nvSpPr>
          <p:spPr>
            <a:xfrm rot="18766909">
              <a:off x="1895869" y="2652547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+ 30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336652-6E62-F51D-69A5-1E14BEE1A4E0}"/>
                </a:ext>
              </a:extLst>
            </p:cNvPr>
            <p:cNvSpPr txBox="1"/>
            <p:nvPr/>
          </p:nvSpPr>
          <p:spPr>
            <a:xfrm rot="2853281">
              <a:off x="5264108" y="2709626"/>
              <a:ext cx="12121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- 40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516532-A123-E65C-E9FD-E8F0C6CD453F}"/>
                </a:ext>
              </a:extLst>
            </p:cNvPr>
            <p:cNvSpPr txBox="1"/>
            <p:nvPr/>
          </p:nvSpPr>
          <p:spPr>
            <a:xfrm rot="18893561">
              <a:off x="7920251" y="2786339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+ 15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A66F25B-09B4-BDAC-A74E-3DEDD108BCEB}"/>
              </a:ext>
            </a:extLst>
          </p:cNvPr>
          <p:cNvSpPr txBox="1"/>
          <p:nvPr/>
        </p:nvSpPr>
        <p:spPr>
          <a:xfrm>
            <a:off x="3717350" y="2548525"/>
            <a:ext cx="92964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08FEC3-C12C-EED3-04CD-800B03F5D3C0}"/>
              </a:ext>
            </a:extLst>
          </p:cNvPr>
          <p:cNvSpPr txBox="1"/>
          <p:nvPr/>
        </p:nvSpPr>
        <p:spPr>
          <a:xfrm>
            <a:off x="6733146" y="4227067"/>
            <a:ext cx="929640" cy="769441"/>
          </a:xfrm>
          <a:prstGeom prst="rect">
            <a:avLst/>
          </a:prstGeom>
          <a:solidFill>
            <a:srgbClr val="EA85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02ED40-3249-EDD0-3F9C-8A6420ED8524}"/>
              </a:ext>
            </a:extLst>
          </p:cNvPr>
          <p:cNvSpPr txBox="1"/>
          <p:nvPr/>
        </p:nvSpPr>
        <p:spPr>
          <a:xfrm>
            <a:off x="9518351" y="3066227"/>
            <a:ext cx="92964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30032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3" grpId="0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05A4753B-2FB1-A369-6CF4-2B9D9425A3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4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810D2A-D3B9-9188-5613-3781B9365555}"/>
              </a:ext>
            </a:extLst>
          </p:cNvPr>
          <p:cNvGrpSpPr/>
          <p:nvPr/>
        </p:nvGrpSpPr>
        <p:grpSpPr>
          <a:xfrm>
            <a:off x="543764" y="407423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F7C1D7A-5290-65DD-31DB-8235384C422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2EFF55-F675-56C7-A08B-BD22C4FCCB8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98D2C9-6482-1008-9447-5EFBEBF798C7}"/>
              </a:ext>
            </a:extLst>
          </p:cNvPr>
          <p:cNvSpPr txBox="1"/>
          <p:nvPr/>
        </p:nvSpPr>
        <p:spPr>
          <a:xfrm>
            <a:off x="1203959" y="549926"/>
            <a:ext cx="1011539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D3783A-9B58-B716-A88E-2FE8DF1B4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" r="2446" b="1687"/>
          <a:stretch/>
        </p:blipFill>
        <p:spPr>
          <a:xfrm>
            <a:off x="1013425" y="1947378"/>
            <a:ext cx="5049559" cy="4082433"/>
          </a:xfrm>
          <a:prstGeom prst="roundRect">
            <a:avLst>
              <a:gd name="adj" fmla="val 23556"/>
            </a:avLst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7BBA76-2765-4566-9BD2-E8C250C17054}"/>
              </a:ext>
            </a:extLst>
          </p:cNvPr>
          <p:cNvCxnSpPr>
            <a:cxnSpLocks/>
          </p:cNvCxnSpPr>
          <p:nvPr/>
        </p:nvCxnSpPr>
        <p:spPr>
          <a:xfrm>
            <a:off x="3230880" y="1103397"/>
            <a:ext cx="2428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77279D-1518-08FD-2CC2-6C83097E9261}"/>
              </a:ext>
            </a:extLst>
          </p:cNvPr>
          <p:cNvCxnSpPr>
            <a:cxnSpLocks/>
          </p:cNvCxnSpPr>
          <p:nvPr/>
        </p:nvCxnSpPr>
        <p:spPr>
          <a:xfrm>
            <a:off x="7594173" y="1098811"/>
            <a:ext cx="35208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6AAAA58-3292-563E-B523-2A5B61DE893C}"/>
              </a:ext>
            </a:extLst>
          </p:cNvPr>
          <p:cNvCxnSpPr>
            <a:cxnSpLocks/>
          </p:cNvCxnSpPr>
          <p:nvPr/>
        </p:nvCxnSpPr>
        <p:spPr>
          <a:xfrm>
            <a:off x="2876356" y="1681774"/>
            <a:ext cx="62945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92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8297E-8425-0900-1036-6CF533B58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8C8D094-83EF-DEB4-945E-03778B25E951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38201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thưởng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963406A-3EE3-48E8-F56B-276AA5B4E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296" y="188007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84602" y="2543669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490" y="263355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6000" b="1" dirty="0">
                <a:solidFill>
                  <a:srgbClr val="15F4FD"/>
                </a:solidFill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43 - 21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libri" panose="020F0502020204030204" pitchFamily="34" charset="0"/>
              <a:ea typeface="#9Slide02 Tieu de dai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493876" y="3407979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22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448232" y="5253184"/>
              <a:ext cx="28906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67 – 20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447309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47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135197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46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996582" y="5204023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45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347019"/>
            <a:ext cx="52578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32 – 11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20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23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33600" y="133350"/>
            <a:ext cx="9553574" cy="33627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768">
            <a:off x="2459955" y="388343"/>
            <a:ext cx="1690955" cy="1419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48A9F-C8B1-8443-075A-C31C77FB7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287" y="1032042"/>
            <a:ext cx="7504826" cy="199356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825" y="7900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30786-E765-01D2-5472-35D53B86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71" y="-304245"/>
            <a:ext cx="9559357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268</Words>
  <Application>Microsoft Office PowerPoint</Application>
  <PresentationFormat>Màn hình rộng</PresentationFormat>
  <Paragraphs>93</Paragraphs>
  <Slides>27</Slides>
  <Notes>13</Notes>
  <HiddenSlides>0</HiddenSlides>
  <MMClips>15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27</vt:i4>
      </vt:variant>
    </vt:vector>
  </HeadingPairs>
  <TitlesOfParts>
    <vt:vector size="40" baseType="lpstr">
      <vt:lpstr>#9Slide02 Noi dung dai</vt:lpstr>
      <vt:lpstr>#9Slide02 Tieu de dai</vt:lpstr>
      <vt:lpstr>#9Slide03 IcielNovecento sans E</vt:lpstr>
      <vt:lpstr>Arial</vt:lpstr>
      <vt:lpstr>Calibri</vt:lpstr>
      <vt:lpstr>Cambria</vt:lpstr>
      <vt:lpstr>Coiny</vt:lpstr>
      <vt:lpstr>Public Sans</vt:lpstr>
      <vt:lpstr>Satisfy</vt:lpstr>
      <vt:lpstr>SVN-Poky's</vt:lpstr>
      <vt:lpstr>Times New Roman</vt:lpstr>
      <vt:lpstr>Castaway in a Desert Island by Slidesgo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Vu Hoang Anh</cp:lastModifiedBy>
  <cp:revision>19</cp:revision>
  <dcterms:created xsi:type="dcterms:W3CDTF">2024-04-25T11:31:40Z</dcterms:created>
  <dcterms:modified xsi:type="dcterms:W3CDTF">2025-09-22T01:57:47Z</dcterms:modified>
</cp:coreProperties>
</file>