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media/audio3.wav" ContentType="audio/wav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comments/comment3.xml" ContentType="application/vnd.openxmlformats-officedocument.presentationml.comments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comments/comment4.xml" ContentType="application/vnd.openxmlformats-officedocument.presentationml.comments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comments/comment5.xml" ContentType="application/vnd.openxmlformats-officedocument.presentationml.comments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comments/comment6.xml" ContentType="application/vnd.openxmlformats-officedocument.presentationml.comments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media/audio6.wav" ContentType="audio/wav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77" r:id="rId2"/>
    <p:sldMasterId id="2147483785" r:id="rId3"/>
    <p:sldMasterId id="2147483797" r:id="rId4"/>
    <p:sldMasterId id="2147483821" r:id="rId5"/>
    <p:sldMasterId id="2147483833" r:id="rId6"/>
    <p:sldMasterId id="2147483845" r:id="rId7"/>
    <p:sldMasterId id="2147483857" r:id="rId8"/>
    <p:sldMasterId id="2147483869" r:id="rId9"/>
    <p:sldMasterId id="2147483881" r:id="rId10"/>
    <p:sldMasterId id="2147483893" r:id="rId11"/>
    <p:sldMasterId id="2147483905" r:id="rId12"/>
    <p:sldMasterId id="2147483917" r:id="rId13"/>
    <p:sldMasterId id="2147483929" r:id="rId14"/>
    <p:sldMasterId id="2147483941" r:id="rId15"/>
    <p:sldMasterId id="2147483953" r:id="rId16"/>
  </p:sldMasterIdLst>
  <p:notesMasterIdLst>
    <p:notesMasterId r:id="rId47"/>
  </p:notesMasterIdLst>
  <p:sldIdLst>
    <p:sldId id="376" r:id="rId17"/>
    <p:sldId id="333" r:id="rId18"/>
    <p:sldId id="336" r:id="rId19"/>
    <p:sldId id="339" r:id="rId20"/>
    <p:sldId id="338" r:id="rId21"/>
    <p:sldId id="340" r:id="rId22"/>
    <p:sldId id="337" r:id="rId23"/>
    <p:sldId id="348" r:id="rId24"/>
    <p:sldId id="356" r:id="rId25"/>
    <p:sldId id="351" r:id="rId26"/>
    <p:sldId id="352" r:id="rId27"/>
    <p:sldId id="353" r:id="rId28"/>
    <p:sldId id="354" r:id="rId29"/>
    <p:sldId id="355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23" r:id="rId39"/>
    <p:sldId id="365" r:id="rId40"/>
    <p:sldId id="366" r:id="rId41"/>
    <p:sldId id="367" r:id="rId42"/>
    <p:sldId id="368" r:id="rId43"/>
    <p:sldId id="369" r:id="rId44"/>
    <p:sldId id="370" r:id="rId45"/>
    <p:sldId id="371" r:id="rId46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48"/>
      <p:bold r:id="rId49"/>
    </p:embeddedFont>
    <p:embeddedFont>
      <p:font typeface="Aharoni" panose="02010803020104030203" pitchFamily="2" charset="-79"/>
      <p:bold r:id="rId50"/>
    </p:embeddedFont>
    <p:embeddedFont>
      <p:font typeface="Bebas Neue" panose="020B0606020202050201" pitchFamily="34" charset="77"/>
      <p:regular r:id="rId51"/>
    </p:embeddedFont>
    <p:embeddedFont>
      <p:font typeface="Comic Sans MS" panose="030F0902030302020204" pitchFamily="66" charset="0"/>
      <p:regular r:id="rId52"/>
      <p:bold r:id="rId53"/>
      <p:italic r:id="rId54"/>
      <p:boldItalic r:id="rId55"/>
    </p:embeddedFont>
    <p:embeddedFont>
      <p:font typeface="Lato" panose="020F0502020204030203" pitchFamily="34" charset="0"/>
      <p:regular r:id="rId56"/>
      <p:bold r:id="rId57"/>
      <p:italic r:id="rId58"/>
      <p:boldItalic r:id="rId59"/>
    </p:embeddedFont>
    <p:embeddedFont>
      <p:font typeface="Life Savers" panose="020B0604020202020204" pitchFamily="34" charset="0"/>
      <p:regular r:id="rId60"/>
      <p:bold r:id="rId61"/>
    </p:embeddedFont>
    <p:embeddedFont>
      <p:font typeface="Life Savers ExtraBold" panose="020B0704020202020204" pitchFamily="34" charset="0"/>
      <p:bold r:id="rId62"/>
    </p:embeddedFont>
    <p:embeddedFont>
      <p:font typeface="Nunito" pitchFamily="2" charset="77"/>
      <p:regular r:id="rId63"/>
    </p:embeddedFont>
    <p:embeddedFont>
      <p:font typeface="Patrick Hand" pitchFamily="2" charset="77"/>
      <p:regular r:id="rId64"/>
    </p:embeddedFont>
    <p:embeddedFont>
      <p:font typeface="PT Sans" panose="020B0503020203020204" pitchFamily="34" charset="77"/>
      <p:regular r:id="rId65"/>
    </p:embeddedFont>
    <p:embeddedFont>
      <p:font typeface="Quicksand" panose="020B0604020202020204" pitchFamily="34" charset="0"/>
      <p:regular r:id="rId66"/>
      <p:bold r:id="rId67"/>
      <p:italic r:id="rId68"/>
      <p:boldItalic r:id="rId69"/>
    </p:embeddedFont>
    <p:embeddedFont>
      <p:font typeface="Quicksand SemiBold" panose="020B0604020202020204" pitchFamily="34" charset="0"/>
      <p:regular r:id="rId70"/>
      <p:bold r:id="rId71"/>
    </p:embeddedFont>
    <p:embeddedFont>
      <p:font typeface="Roboto" panose="02000000000000000000" pitchFamily="2" charset="0"/>
      <p:regular r:id="rId72"/>
      <p:bold r:id="rId73"/>
      <p:italic r:id="rId74"/>
      <p:boldItalic r:id="rId75"/>
    </p:embeddedFont>
    <p:embeddedFont>
      <p:font typeface="Segoe Print" panose="02000800000000000000" pitchFamily="2" charset="0"/>
      <p:regular r:id="rId76"/>
      <p:bold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7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D51880-AB8F-4D58-A126-D680D6BAF13F}">
  <a:tblStyle styleId="{8BD51880-AB8F-4D58-A126-D680D6BAF1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75114" autoAdjust="0"/>
  </p:normalViewPr>
  <p:slideViewPr>
    <p:cSldViewPr snapToGrid="0">
      <p:cViewPr varScale="1">
        <p:scale>
          <a:sx n="112" d="100"/>
          <a:sy n="112" d="100"/>
        </p:scale>
        <p:origin x="536" y="176"/>
      </p:cViewPr>
      <p:guideLst>
        <p:guide orient="horz" pos="3079"/>
        <p:guide pos="2880"/>
      </p:guideLst>
    </p:cSldViewPr>
  </p:slideViewPr>
  <p:outlineViewPr>
    <p:cViewPr>
      <p:scale>
        <a:sx n="33" d="100"/>
        <a:sy n="33" d="100"/>
      </p:scale>
      <p:origin x="0" y="-5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4.fntdata"/><Relationship Id="rId82" Type="http://schemas.openxmlformats.org/officeDocument/2006/relationships/tableStyles" Target="tableStyle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font" Target="fonts/font19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42:49.179" idx="15">
    <p:pos x="10" y="10"/>
    <p:text>Có thể bỏ slide này về từ "Family"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43:45.361" idx="16">
    <p:pos x="10" y="10"/>
    <p:text>Có thể bỏ từ "Cool"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1:08:08.723" idx="7">
    <p:pos x="10" y="10"/>
    <p:text>Slide này Ok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1:02:26.086" idx="6">
    <p:pos x="10" y="10"/>
    <p:text>Dư slide này nên KT nên cắt bỏ vì anyway cũng ko có audio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51:49.443" idx="17">
    <p:pos x="10" y="10"/>
    <p:text>Nên nhấn mạnh trọng tâm của phần này cấu trúc câu " Look at my Family" nên cho các con luyện nói quen dần cụm từ Look at my mum, dad.....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5T10:57:23.136" idx="27">
    <p:pos x="10" y="10"/>
    <p:text>Phần Task 2 + 3 đều luyện tập cùng 1 mẫu câu " Look at my......" nên trao đổi với Gv dành nh thời gian cho phần Practice này.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6761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Family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07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Dad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63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Sister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Cool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69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35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2: Listen and write.</a:t>
            </a:r>
            <a:r>
              <a:rPr lang="en-AU" sz="1200">
                <a:effectLst/>
                <a:latin typeface="Times New Roman"/>
                <a:ea typeface="Times New Roman"/>
              </a:rPr>
              <a:t> </a:t>
            </a: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(Track 1.2)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Point and read the new words in the dialogue. Ask students to repeat.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Play the Track 1.2. Tell students to look at the picture, listen and follow the text with their fingers.</a:t>
            </a:r>
            <a:endParaRPr lang="vi-VN" sz="120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67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2: Listen and write.</a:t>
            </a:r>
            <a:r>
              <a:rPr lang="en-AU" sz="12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(Track 1.2)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Point and read the new words in the dialogue. Ask students to repeat.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Play the Track 1.2. Tell students to look at the picture, listen and follow the text with their fingers.</a:t>
            </a:r>
            <a:endParaRPr lang="vi-VN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51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44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Role play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Model a conversation to introduce family by having two students come up to the front of the classroom.</a:t>
            </a:r>
            <a:b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Each student takes turn to ask and </a:t>
            </a:r>
            <a:r>
              <a:rPr lang="en-AU" sz="1200" b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asnwer</a:t>
            </a: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  </a:t>
            </a:r>
            <a:b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act out the dialogue in pairs. Ask some volunteers to act it out in front of the whole class.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Tell students to listen again and fill in the gap.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Elicit the correct answer.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read a sentence again.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19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Game: Point and say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work groups of four.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One student looks at the photo in activity 2 and say Look at my ...! (e.g. Look at my mum!), and the other students have to quickly point at the person (e.g. mum) in the photo.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The fastest student who points at the right person gets a point.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play in groups. Walk around and give help if necessary.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some volunteers to play in front of the whole class.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AU" sz="1200" b="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Hướng</a:t>
            </a: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dẫn</a:t>
            </a: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Game: Point and say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Yêu cầu học sinh làm việc theo nhóm bốn người.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Một học sinh nhìn vào bức ảnh trong hoạt động 2 và nói Nhìn vào tôi ...! (ví dụ: Nhìn vào mẹ tôi!), và những học sinh khác phải nhanh chóng chỉ vào người (ví dụ: mẹ) trong ảnh.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Học sinh nào chỉ vào đúng người nhanh nhất sẽ được một điểm.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Yêu cầu học sinh chơi theo nhóm. Đi xung quanh và giúp đỡ nếu cần thiết.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Yêu cầu một số tình nguyện viên chơi trước cả lớp.</a:t>
            </a:r>
            <a:endParaRPr lang="en-AU" sz="1200" b="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7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86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79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  <a:tabLst>
                <a:tab pos="1269365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a quick game: Teacher says "Wiggle the sister" and students have to quickly wiggle the right one. 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98450">
              <a:buFontTx/>
              <a:buChar char="-"/>
              <a:tabLst>
                <a:tab pos="1269365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Sing the song “Finger family”, wiggle the character who is mentioned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98450">
              <a:buFontTx/>
              <a:buChar char="-"/>
              <a:tabLst>
                <a:tab pos="1269365" algn="l"/>
              </a:tabLst>
            </a:pP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98450">
              <a:buFontTx/>
              <a:buChar char="-"/>
              <a:tabLst>
                <a:tab pos="1269365" algn="l"/>
              </a:tabLst>
            </a:pPr>
            <a:r>
              <a:rPr lang="en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dẫn: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a quick game: Giáo viên nói "Wiggle the sister" </a:t>
            </a:r>
          </a:p>
          <a:p>
            <a:pPr marL="457200" indent="-298450">
              <a:buFontTx/>
              <a:buChar char="-"/>
              <a:tabLst>
                <a:tab pos="1269365" algn="l"/>
              </a:tabLs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 bài hát "Finger family", lắc lư nhân vật được nhắc đến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298450">
              <a:buFontTx/>
              <a:buChar char="-"/>
              <a:tabLst>
                <a:tab pos="1269365" algn="l"/>
              </a:tabLst>
            </a:pP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07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755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Key: A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047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C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015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A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94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B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24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D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70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4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</a:t>
            </a:r>
            <a:r>
              <a:rPr lang="en-US" baseline="0" dirty="0"/>
              <a:t> introduce new lesson by asking 1,2,3 questions for students brainstorm:</a:t>
            </a:r>
          </a:p>
          <a:p>
            <a:pPr marL="228600" indent="-228600">
              <a:buAutoNum type="arabicPeriod"/>
            </a:pPr>
            <a:r>
              <a:rPr lang="en-US" baseline="0" dirty="0"/>
              <a:t>Is it a Chinese family? Or Vietnamese family?</a:t>
            </a:r>
          </a:p>
          <a:p>
            <a:pPr marL="228600" indent="-228600">
              <a:buAutoNum type="arabicPeriod"/>
            </a:pPr>
            <a:r>
              <a:rPr lang="en-US" baseline="0" dirty="0"/>
              <a:t>How many people are there in this photo?</a:t>
            </a:r>
          </a:p>
          <a:p>
            <a:pPr marL="228600" indent="-228600">
              <a:buAutoNum type="arabicPeriod"/>
            </a:pPr>
            <a:r>
              <a:rPr lang="en-US" baseline="0" dirty="0"/>
              <a:t>What are they doing?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6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Lead in: Teacher introduces</a:t>
            </a:r>
            <a:r>
              <a:rPr lang="en-US" baseline="0" dirty="0"/>
              <a:t> her family.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64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32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</a:t>
            </a:r>
            <a:r>
              <a:rPr lang="en-US" b="1" baseline="0" dirty="0"/>
              <a:t> click audio </a:t>
            </a:r>
            <a:r>
              <a:rPr lang="en-US" b="1" baseline="0" dirty="0" err="1"/>
              <a:t>trước</a:t>
            </a:r>
            <a:r>
              <a:rPr lang="en-US" b="1" baseline="0" dirty="0"/>
              <a:t> </a:t>
            </a:r>
            <a:r>
              <a:rPr lang="en-US" b="1" baseline="0" dirty="0" err="1"/>
              <a:t>nghe</a:t>
            </a:r>
            <a:r>
              <a:rPr lang="en-US" b="1" baseline="0" dirty="0"/>
              <a:t> </a:t>
            </a:r>
            <a:r>
              <a:rPr lang="en-US" b="1" baseline="0" dirty="0" err="1"/>
              <a:t>tới</a:t>
            </a:r>
            <a:r>
              <a:rPr lang="en-US" b="1" baseline="0" dirty="0"/>
              <a:t> </a:t>
            </a:r>
            <a:r>
              <a:rPr lang="en-US" b="1" baseline="0" dirty="0" err="1"/>
              <a:t>đâu</a:t>
            </a:r>
            <a:r>
              <a:rPr lang="en-US" b="1" baseline="0" dirty="0"/>
              <a:t> </a:t>
            </a:r>
            <a:r>
              <a:rPr lang="en-US" b="1" baseline="0" dirty="0" err="1"/>
              <a:t>thì</a:t>
            </a:r>
            <a:r>
              <a:rPr lang="en-US" b="1" baseline="0" dirty="0"/>
              <a:t> click point </a:t>
            </a:r>
            <a:r>
              <a:rPr lang="en-US" b="1" baseline="0"/>
              <a:t>vào</a:t>
            </a:r>
            <a:endParaRPr kumimoji="0" lang="en-AU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Task 1: Listen and repeat. (Track 1.1)</a:t>
            </a:r>
            <a:endParaRPr kumimoji="0" lang="vi-VN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Use flashcards to introduce the vocabulary and structure of lesson.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the words/sentences for students to repeat in chorus.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a word/sentence for students to repeat then point.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Play the track 1.1 for the students to listen to, point to, and repeat the words in chorus, group.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Show pictures in random order and ask students to read out the correct words. 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endParaRPr lang="vi-VN" dirty="0"/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Task 1: Listen and repeat. (Track 1.1)</a:t>
            </a:r>
            <a:endParaRPr kumimoji="0" lang="vi-VN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Use flashcards to introduce the vocabulary and structure of lesson.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the words/sentences for students to repeat in chorus.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a word/sentence for students to repeat then point.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Play the track 1.1 for the students to listen to, point to, and repeat the words in chorus, group.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Show pictures in random order and ask students to read out the correct words. </a:t>
            </a: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83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Mini game: Who’s missing?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students to close their eyes.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teacher takes away one of the flashcards.</a:t>
            </a:r>
          </a:p>
          <a:p>
            <a:pPr marL="0" indent="0">
              <a:buFontTx/>
              <a:buNone/>
            </a:pPr>
            <a:r>
              <a:rPr lang="en-US" dirty="0"/>
              <a:t>-</a:t>
            </a:r>
            <a:r>
              <a:rPr lang="en-US" baseline="0" dirty="0"/>
              <a:t>  The first student spot and say the missing one wins.</a:t>
            </a:r>
          </a:p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vi-VN" dirty="0"/>
              <a:t>Mini game: Who’s missing?</a:t>
            </a:r>
          </a:p>
          <a:p>
            <a:r>
              <a:rPr lang="vi-VN" dirty="0"/>
              <a:t>Yêu cầu học sinh nhắm mắt lại.</a:t>
            </a:r>
          </a:p>
          <a:p>
            <a:r>
              <a:rPr lang="vi-VN" dirty="0"/>
              <a:t>Sau đó, giáo viên lấy đi một trong những thẻ ghi nhớ.</a:t>
            </a:r>
          </a:p>
          <a:p>
            <a:r>
              <a:rPr lang="vi-VN" dirty="0"/>
              <a:t>Học sinh đầu tiên tìm thấy và nói rằng người mất tích sẽ thắng.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79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Mum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Brother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6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4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4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1984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840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621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627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1692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048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375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2117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582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53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57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291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479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00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796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7902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026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591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550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7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7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6762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131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883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935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2698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27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84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0852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135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9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6" y="4343702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5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7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2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0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9288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7630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90234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521216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23738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20063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15515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5232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7823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562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9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5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7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706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4863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2270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91063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53770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7841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38966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86286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89963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49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6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5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1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1409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679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047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395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992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319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98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6436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877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3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defRPr/>
              </a:pPr>
              <a:t>5/27/25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99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0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4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7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7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6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5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4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2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0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5347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2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4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14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2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2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1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4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7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6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3799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7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2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660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5/27/25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55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597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108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5809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8070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4081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43302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5545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7771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24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90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96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258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857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7905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8330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8932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03302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6346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033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84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80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49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75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63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60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81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24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74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76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2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51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2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09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185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24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72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56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1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3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7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770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401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887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45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919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8999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618541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5586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76891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8108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88911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282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8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94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777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718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8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3923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8840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7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286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35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95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57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966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9268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05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781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8655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3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CUSTOM_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133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8433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575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986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362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482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4307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940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793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26" Type="http://schemas.openxmlformats.org/officeDocument/2006/relationships/theme" Target="../theme/theme16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Relationship Id="rId27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7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1" name="chimes.wav"/>
          </p:stSnd>
        </p:sndAc>
      </p:transition>
    </mc:Choice>
    <mc:Fallback xmlns="">
      <p:transition spd="slow">
        <p:split orient="vert"/>
        <p:sndAc>
          <p:stSnd>
            <p:snd r:embed="rId18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7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5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6784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2423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6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458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  <p:sldLayoutId id="2147483975" r:id="rId22"/>
    <p:sldLayoutId id="2147483976" r:id="rId23"/>
    <p:sldLayoutId id="2147483977" r:id="rId24"/>
    <p:sldLayoutId id="214748397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959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625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014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8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5680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5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40" Type="http://schemas.openxmlformats.org/officeDocument/2006/relationships/image" Target="../media/image24.jpe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openxmlformats.org/officeDocument/2006/relationships/audio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42.png"/><Relationship Id="rId2" Type="http://schemas.microsoft.com/office/2007/relationships/media" Target="../media/media5.mp3"/><Relationship Id="rId16" Type="http://schemas.openxmlformats.org/officeDocument/2006/relationships/audio" Target="../media/audio3.wav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44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openxmlformats.org/officeDocument/2006/relationships/audio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42.png"/><Relationship Id="rId17" Type="http://schemas.openxmlformats.org/officeDocument/2006/relationships/comments" Target="../comments/comment1.xml"/><Relationship Id="rId2" Type="http://schemas.microsoft.com/office/2007/relationships/media" Target="../media/media6.mp3"/><Relationship Id="rId16" Type="http://schemas.openxmlformats.org/officeDocument/2006/relationships/audio" Target="../media/audio3.wav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44.sv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openxmlformats.org/officeDocument/2006/relationships/audio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42.png"/><Relationship Id="rId2" Type="http://schemas.microsoft.com/office/2007/relationships/media" Target="../media/media7.mp3"/><Relationship Id="rId16" Type="http://schemas.openxmlformats.org/officeDocument/2006/relationships/audio" Target="../media/audio3.wav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44.sv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openxmlformats.org/officeDocument/2006/relationships/audio" Target="../media/media8.mp3"/><Relationship Id="rId7" Type="http://schemas.openxmlformats.org/officeDocument/2006/relationships/audio" Target="../media/audio2.wav"/><Relationship Id="rId12" Type="http://schemas.openxmlformats.org/officeDocument/2006/relationships/image" Target="../media/image42.png"/><Relationship Id="rId2" Type="http://schemas.microsoft.com/office/2007/relationships/media" Target="../media/media8.mp3"/><Relationship Id="rId16" Type="http://schemas.openxmlformats.org/officeDocument/2006/relationships/audio" Target="../media/audio3.wav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44.sv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openxmlformats.org/officeDocument/2006/relationships/audio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42.png"/><Relationship Id="rId17" Type="http://schemas.openxmlformats.org/officeDocument/2006/relationships/comments" Target="../comments/comment2.xml"/><Relationship Id="rId2" Type="http://schemas.microsoft.com/office/2007/relationships/media" Target="../media/media9.mp3"/><Relationship Id="rId16" Type="http://schemas.openxmlformats.org/officeDocument/2006/relationships/audio" Target="../media/audio3.wav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44.sv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22.png"/><Relationship Id="rId3" Type="http://schemas.openxmlformats.org/officeDocument/2006/relationships/audio" Target="../media/media10.mp3"/><Relationship Id="rId7" Type="http://schemas.openxmlformats.org/officeDocument/2006/relationships/image" Target="../media/image43.png"/><Relationship Id="rId12" Type="http://schemas.openxmlformats.org/officeDocument/2006/relationships/image" Target="../media/image49.png"/><Relationship Id="rId2" Type="http://schemas.microsoft.com/office/2007/relationships/media" Target="../media/media10.mp3"/><Relationship Id="rId1" Type="http://schemas.openxmlformats.org/officeDocument/2006/relationships/tags" Target="../tags/tag10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8.svg"/><Relationship Id="rId5" Type="http://schemas.openxmlformats.org/officeDocument/2006/relationships/slideLayout" Target="../slideLayouts/slideLayout78.xml"/><Relationship Id="rId15" Type="http://schemas.openxmlformats.org/officeDocument/2006/relationships/comments" Target="../comments/comment3.xml"/><Relationship Id="rId10" Type="http://schemas.openxmlformats.org/officeDocument/2006/relationships/image" Target="../media/image47.png"/><Relationship Id="rId4" Type="http://schemas.openxmlformats.org/officeDocument/2006/relationships/audio" Target="NULL" TargetMode="External"/><Relationship Id="rId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png"/><Relationship Id="rId3" Type="http://schemas.microsoft.com/office/2007/relationships/media" Target="../media/media10.mp3"/><Relationship Id="rId7" Type="http://schemas.openxmlformats.org/officeDocument/2006/relationships/image" Target="../media/image44.svg"/><Relationship Id="rId12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8.sv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47.png"/><Relationship Id="rId14" Type="http://schemas.openxmlformats.org/officeDocument/2006/relationships/comments" Target="../comments/commen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0.png"/><Relationship Id="rId3" Type="http://schemas.openxmlformats.org/officeDocument/2006/relationships/audio" Target="../media/media11.mp3"/><Relationship Id="rId7" Type="http://schemas.openxmlformats.org/officeDocument/2006/relationships/image" Target="../media/image43.png"/><Relationship Id="rId12" Type="http://schemas.openxmlformats.org/officeDocument/2006/relationships/image" Target="../media/image49.png"/><Relationship Id="rId2" Type="http://schemas.microsoft.com/office/2007/relationships/media" Target="../media/media11.mp3"/><Relationship Id="rId16" Type="http://schemas.openxmlformats.org/officeDocument/2006/relationships/comments" Target="../comments/comment5.xml"/><Relationship Id="rId1" Type="http://schemas.openxmlformats.org/officeDocument/2006/relationships/tags" Target="../tags/tag12.xml"/><Relationship Id="rId6" Type="http://schemas.openxmlformats.org/officeDocument/2006/relationships/audio" Target="../media/audio4.wav"/><Relationship Id="rId11" Type="http://schemas.openxmlformats.org/officeDocument/2006/relationships/image" Target="../media/image48.svg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46.pn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2.wav"/><Relationship Id="rId7" Type="http://schemas.openxmlformats.org/officeDocument/2006/relationships/image" Target="../media/image44.svg"/><Relationship Id="rId12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11.xml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4.svg"/><Relationship Id="rId12" Type="http://schemas.microsoft.com/office/2007/relationships/hdphoto" Target="../media/hdphoto15.wdp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audio" Target="../media/audio5.wav"/><Relationship Id="rId9" Type="http://schemas.openxmlformats.org/officeDocument/2006/relationships/image" Target="../media/image55.png"/><Relationship Id="rId14" Type="http://schemas.openxmlformats.org/officeDocument/2006/relationships/comments" Target="../comments/commen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0.png"/><Relationship Id="rId5" Type="http://schemas.microsoft.com/office/2007/relationships/hdphoto" Target="../media/hdphoto16.wdp"/><Relationship Id="rId4" Type="http://schemas.openxmlformats.org/officeDocument/2006/relationships/image" Target="../media/image59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8.wdp"/><Relationship Id="rId12" Type="http://schemas.openxmlformats.org/officeDocument/2006/relationships/image" Target="../media/image65.png"/><Relationship Id="rId2" Type="http://schemas.microsoft.com/office/2007/relationships/media" Target="../media/media13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microsoft.com/office/2007/relationships/hdphoto" Target="../media/hdphoto20.wdp"/><Relationship Id="rId5" Type="http://schemas.openxmlformats.org/officeDocument/2006/relationships/image" Target="../media/image19.png"/><Relationship Id="rId10" Type="http://schemas.openxmlformats.org/officeDocument/2006/relationships/image" Target="../media/image64.png"/><Relationship Id="rId4" Type="http://schemas.openxmlformats.org/officeDocument/2006/relationships/audio" Target="../media/audio1.wav"/><Relationship Id="rId9" Type="http://schemas.microsoft.com/office/2007/relationships/hdphoto" Target="../media/hdphoto19.wdp"/><Relationship Id="rId1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70.png"/><Relationship Id="rId18" Type="http://schemas.openxmlformats.org/officeDocument/2006/relationships/image" Target="../media/image53.png"/><Relationship Id="rId3" Type="http://schemas.openxmlformats.org/officeDocument/2006/relationships/audio" Target="../media/media14.mp3"/><Relationship Id="rId7" Type="http://schemas.openxmlformats.org/officeDocument/2006/relationships/audio" Target="../media/audio7.wav"/><Relationship Id="rId12" Type="http://schemas.openxmlformats.org/officeDocument/2006/relationships/image" Target="../media/image69.svg"/><Relationship Id="rId17" Type="http://schemas.openxmlformats.org/officeDocument/2006/relationships/image" Target="../media/image72.png"/><Relationship Id="rId2" Type="http://schemas.microsoft.com/office/2007/relationships/media" Target="../media/media14.mp3"/><Relationship Id="rId16" Type="http://schemas.openxmlformats.org/officeDocument/2006/relationships/image" Target="../media/image71.png"/><Relationship Id="rId20" Type="http://schemas.openxmlformats.org/officeDocument/2006/relationships/image" Target="../media/image22.png"/><Relationship Id="rId1" Type="http://schemas.openxmlformats.org/officeDocument/2006/relationships/tags" Target="../tags/tag17.xml"/><Relationship Id="rId6" Type="http://schemas.openxmlformats.org/officeDocument/2006/relationships/audio" Target="../media/audio6.wav"/><Relationship Id="rId11" Type="http://schemas.openxmlformats.org/officeDocument/2006/relationships/image" Target="../media/image68.png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48.svg"/><Relationship Id="rId23" Type="http://schemas.openxmlformats.org/officeDocument/2006/relationships/audio" Target="../media/audio6.wav"/><Relationship Id="rId10" Type="http://schemas.openxmlformats.org/officeDocument/2006/relationships/image" Target="../media/image44.svg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150.xml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8.sv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50.png"/><Relationship Id="rId1" Type="http://schemas.openxmlformats.org/officeDocument/2006/relationships/tags" Target="../tags/tag18.xml"/><Relationship Id="rId6" Type="http://schemas.openxmlformats.org/officeDocument/2006/relationships/audio" Target="../media/audio7.wav"/><Relationship Id="rId11" Type="http://schemas.openxmlformats.org/officeDocument/2006/relationships/image" Target="../media/image73.jpeg"/><Relationship Id="rId5" Type="http://schemas.openxmlformats.org/officeDocument/2006/relationships/audio" Target="../media/audio8.wav"/><Relationship Id="rId15" Type="http://schemas.openxmlformats.org/officeDocument/2006/relationships/image" Target="../media/image72.png"/><Relationship Id="rId10" Type="http://schemas.openxmlformats.org/officeDocument/2006/relationships/image" Target="../media/image69.svg"/><Relationship Id="rId4" Type="http://schemas.openxmlformats.org/officeDocument/2006/relationships/audio" Target="../media/audio6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Relationship Id="rId22" Type="http://schemas.openxmlformats.org/officeDocument/2006/relationships/audio" Target="../media/audio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8.sv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50.png"/><Relationship Id="rId1" Type="http://schemas.openxmlformats.org/officeDocument/2006/relationships/tags" Target="../tags/tag19.xml"/><Relationship Id="rId6" Type="http://schemas.openxmlformats.org/officeDocument/2006/relationships/audio" Target="../media/audio8.wav"/><Relationship Id="rId11" Type="http://schemas.openxmlformats.org/officeDocument/2006/relationships/image" Target="../media/image74.png"/><Relationship Id="rId5" Type="http://schemas.openxmlformats.org/officeDocument/2006/relationships/audio" Target="../media/audio7.wav"/><Relationship Id="rId15" Type="http://schemas.openxmlformats.org/officeDocument/2006/relationships/image" Target="../media/image72.png"/><Relationship Id="rId10" Type="http://schemas.openxmlformats.org/officeDocument/2006/relationships/image" Target="../media/image69.svg"/><Relationship Id="rId4" Type="http://schemas.openxmlformats.org/officeDocument/2006/relationships/audio" Target="../media/audio6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Relationship Id="rId22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8.sv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50.png"/><Relationship Id="rId1" Type="http://schemas.openxmlformats.org/officeDocument/2006/relationships/tags" Target="../tags/tag20.xml"/><Relationship Id="rId6" Type="http://schemas.openxmlformats.org/officeDocument/2006/relationships/audio" Target="../media/audio7.wav"/><Relationship Id="rId11" Type="http://schemas.openxmlformats.org/officeDocument/2006/relationships/image" Target="../media/image75.jpeg"/><Relationship Id="rId5" Type="http://schemas.openxmlformats.org/officeDocument/2006/relationships/audio" Target="../media/audio8.wav"/><Relationship Id="rId15" Type="http://schemas.openxmlformats.org/officeDocument/2006/relationships/image" Target="../media/image72.png"/><Relationship Id="rId10" Type="http://schemas.openxmlformats.org/officeDocument/2006/relationships/image" Target="../media/image69.svg"/><Relationship Id="rId4" Type="http://schemas.openxmlformats.org/officeDocument/2006/relationships/audio" Target="../media/audio6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Relationship Id="rId22" Type="http://schemas.openxmlformats.org/officeDocument/2006/relationships/audio" Target="../media/audio6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8.sv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50.png"/><Relationship Id="rId1" Type="http://schemas.openxmlformats.org/officeDocument/2006/relationships/tags" Target="../tags/tag21.xml"/><Relationship Id="rId6" Type="http://schemas.openxmlformats.org/officeDocument/2006/relationships/audio" Target="../media/audio7.wav"/><Relationship Id="rId11" Type="http://schemas.openxmlformats.org/officeDocument/2006/relationships/image" Target="../media/image76.jpeg"/><Relationship Id="rId5" Type="http://schemas.openxmlformats.org/officeDocument/2006/relationships/audio" Target="../media/audio8.wav"/><Relationship Id="rId15" Type="http://schemas.openxmlformats.org/officeDocument/2006/relationships/image" Target="../media/image72.png"/><Relationship Id="rId10" Type="http://schemas.openxmlformats.org/officeDocument/2006/relationships/image" Target="../media/image69.svg"/><Relationship Id="rId4" Type="http://schemas.openxmlformats.org/officeDocument/2006/relationships/audio" Target="../media/audio6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Relationship Id="rId22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media15.mp3"/><Relationship Id="rId7" Type="http://schemas.openxmlformats.org/officeDocument/2006/relationships/image" Target="../media/image77.jpeg"/><Relationship Id="rId2" Type="http://schemas.microsoft.com/office/2007/relationships/media" Target="../media/media15.mp3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84.xml"/><Relationship Id="rId9" Type="http://schemas.openxmlformats.org/officeDocument/2006/relationships/image" Target="../media/image79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openxmlformats.org/officeDocument/2006/relationships/audio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42.png"/><Relationship Id="rId2" Type="http://schemas.microsoft.com/office/2007/relationships/media" Target="../media/media4.mp3"/><Relationship Id="rId16" Type="http://schemas.openxmlformats.org/officeDocument/2006/relationships/audio" Target="../media/audio3.wav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44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/>
          <a:srcRect l="10240" r="10240"/>
          <a:stretch/>
        </p:blipFill>
        <p:spPr bwMode="auto">
          <a:xfrm>
            <a:off x="3367335" y="2779412"/>
            <a:ext cx="1001074" cy="1932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/>
          <a:srcRect l="13904" r="13904"/>
          <a:stretch/>
        </p:blipFill>
        <p:spPr bwMode="auto">
          <a:xfrm>
            <a:off x="4625665" y="2791679"/>
            <a:ext cx="771917" cy="1921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89710244-28F0-0D3F-5C9B-380514AECD7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18" y="-157398"/>
            <a:ext cx="6246834" cy="363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19928D-965F-C9B6-BBE4-9BCB19CB2E75}"/>
              </a:ext>
            </a:extLst>
          </p:cNvPr>
          <p:cNvSpPr/>
          <p:nvPr/>
        </p:nvSpPr>
        <p:spPr>
          <a:xfrm>
            <a:off x="2170904" y="69418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Unit 1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My family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– Task </a:t>
            </a:r>
            <a:r>
              <a:rPr lang="en-US" sz="3000" b="1" dirty="0">
                <a:latin typeface="Comic Sans MS" panose="030F0702030302020204" pitchFamily="66" charset="0"/>
              </a:rPr>
              <a:t>1,2,3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4B03D8D-1E5C-3008-1A70-97E28C9FD17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54742" y="3682028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0" y="2643758"/>
            <a:ext cx="1296144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6" name="1.1-2.mp3" descr="1.1-2.mp3">
            <a:hlinkClick r:id="" action="ppaction://media"/>
            <a:extLst>
              <a:ext uri="{FF2B5EF4-FFF2-40B4-BE49-F238E27FC236}">
                <a16:creationId xmlns:a16="http://schemas.microsoft.com/office/drawing/2014/main" id="{F8E3B36F-B3E5-45FD-539D-79835F1F61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4664" y="80360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6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51670"/>
            <a:ext cx="1328801" cy="432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4F0C95C4-8FF6-A043-EE5D-74DCAAAFF1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31840" y="770818"/>
            <a:ext cx="457638" cy="457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6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43758"/>
            <a:ext cx="1368152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-4.mp3" descr="1.1-4.mp3">
            <a:hlinkClick r:id="" action="ppaction://media"/>
            <a:extLst>
              <a:ext uri="{FF2B5EF4-FFF2-40B4-BE49-F238E27FC236}">
                <a16:creationId xmlns:a16="http://schemas.microsoft.com/office/drawing/2014/main" id="{79D2EC56-FD0D-3C8D-7A12-EC6CB701D5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30517" y="783710"/>
            <a:ext cx="433371" cy="433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4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11461"/>
            <a:ext cx="1296144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-5.mp3" descr="1.1-5.mp3">
            <a:hlinkClick r:id="" action="ppaction://media"/>
            <a:extLst>
              <a:ext uri="{FF2B5EF4-FFF2-40B4-BE49-F238E27FC236}">
                <a16:creationId xmlns:a16="http://schemas.microsoft.com/office/drawing/2014/main" id="{4BACB0A6-A209-4A49-777C-0AB10AF09C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24808" y="739906"/>
            <a:ext cx="446111" cy="446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5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859782"/>
            <a:ext cx="1296144" cy="1556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-6.mp3" descr="1.1-6.mp3">
            <a:hlinkClick r:id="" action="ppaction://media"/>
            <a:extLst>
              <a:ext uri="{FF2B5EF4-FFF2-40B4-BE49-F238E27FC236}">
                <a16:creationId xmlns:a16="http://schemas.microsoft.com/office/drawing/2014/main" id="{4C03D547-87ED-1C7A-ADC0-20E7A61FE9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40948" y="778137"/>
            <a:ext cx="413831" cy="413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9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321" y="2395464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" y="188131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29996" y="2958098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6655" y="-52965"/>
            <a:ext cx="4498800" cy="214888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05753" y="135086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37479" y="601210"/>
            <a:ext cx="22140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996" y="61350"/>
            <a:ext cx="3348997" cy="1746508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177" y="53857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66396" y="200908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Listen and write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151" y="6135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5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1928426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2195110" y="720081"/>
            <a:ext cx="5901882" cy="3959738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3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EB657E7D-59DA-E5B5-A72F-A882835117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323553"/>
            <a:ext cx="406400" cy="406400"/>
          </a:xfrm>
          <a:prstGeom prst="rect">
            <a:avLst/>
          </a:prstGeom>
        </p:spPr>
      </p:pic>
      <p:pic>
        <p:nvPicPr>
          <p:cNvPr id="2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93F5AD36-6FA8-DD12-A3A7-219D5CFD4E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4590" end="11478"/>
                </p14:media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2196" y="2793613"/>
            <a:ext cx="406400" cy="406400"/>
          </a:xfrm>
          <a:prstGeom prst="rect">
            <a:avLst/>
          </a:prstGeom>
        </p:spPr>
      </p:pic>
      <p:pic>
        <p:nvPicPr>
          <p:cNvPr id="4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E0FCC17F-C21A-F47C-CCE0-1D7379D1D8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8948" end="7195"/>
                </p14:media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0517" y="3383750"/>
            <a:ext cx="406400" cy="406400"/>
          </a:xfrm>
          <a:prstGeom prst="rect">
            <a:avLst/>
          </a:prstGeom>
        </p:spPr>
      </p:pic>
      <p:pic>
        <p:nvPicPr>
          <p:cNvPr id="5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8729694A-88D0-E63A-5874-4A119C4112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682" end="2709"/>
                </p14:media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9657" y="3894578"/>
            <a:ext cx="406400" cy="406400"/>
          </a:xfrm>
          <a:prstGeom prst="rect">
            <a:avLst/>
          </a:prstGeom>
        </p:spPr>
      </p:pic>
      <p:pic>
        <p:nvPicPr>
          <p:cNvPr id="22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8B391658-4F6D-DE6F-FA71-D9C17CF691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6766" end="9412"/>
                </p14:media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61903" y="3131749"/>
            <a:ext cx="406400" cy="406400"/>
          </a:xfrm>
          <a:prstGeom prst="rect">
            <a:avLst/>
          </a:prstGeom>
        </p:spPr>
      </p:pic>
      <p:pic>
        <p:nvPicPr>
          <p:cNvPr id="23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3A1FBF70-9D5E-8DB7-52E9-A8AB42690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1152" end="5435"/>
                </p14:media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06217" y="3655212"/>
            <a:ext cx="406400" cy="406400"/>
          </a:xfrm>
          <a:prstGeom prst="rect">
            <a:avLst/>
          </a:prstGeom>
        </p:spPr>
      </p:pic>
      <p:pic>
        <p:nvPicPr>
          <p:cNvPr id="24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751D76B4-3929-FF4E-9699-00F45B01E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5640" end="499"/>
                </p14:media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4804" y="420600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2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1928426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2195110" y="720081"/>
            <a:ext cx="5901882" cy="3959738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B27B03-FC2A-4BA2-BCA5-7CB092439C1B}"/>
              </a:ext>
            </a:extLst>
          </p:cNvPr>
          <p:cNvSpPr/>
          <p:nvPr/>
        </p:nvSpPr>
        <p:spPr>
          <a:xfrm>
            <a:off x="3304431" y="2993654"/>
            <a:ext cx="689716" cy="2071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074D35-6742-4B9E-A23B-24CDC6A1DDD6}"/>
              </a:ext>
            </a:extLst>
          </p:cNvPr>
          <p:cNvSpPr/>
          <p:nvPr/>
        </p:nvSpPr>
        <p:spPr>
          <a:xfrm>
            <a:off x="6089501" y="3265802"/>
            <a:ext cx="758691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93A0FCE-4C23-47F6-B9A0-F58446119801}"/>
              </a:ext>
            </a:extLst>
          </p:cNvPr>
          <p:cNvSpPr/>
          <p:nvPr/>
        </p:nvSpPr>
        <p:spPr>
          <a:xfrm>
            <a:off x="3419872" y="3435846"/>
            <a:ext cx="1344068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C913680-07E0-4DDD-99B1-29B426BA6CC8}"/>
              </a:ext>
            </a:extLst>
          </p:cNvPr>
          <p:cNvSpPr/>
          <p:nvPr/>
        </p:nvSpPr>
        <p:spPr>
          <a:xfrm>
            <a:off x="6234233" y="3772595"/>
            <a:ext cx="570015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21D0916-0B08-4EA3-8108-816630DFCBAE}"/>
              </a:ext>
            </a:extLst>
          </p:cNvPr>
          <p:cNvSpPr/>
          <p:nvPr/>
        </p:nvSpPr>
        <p:spPr>
          <a:xfrm>
            <a:off x="3520620" y="4020595"/>
            <a:ext cx="1344068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3FDF3F0-46A8-4034-8736-59F20DE5EEB3}"/>
              </a:ext>
            </a:extLst>
          </p:cNvPr>
          <p:cNvSpPr/>
          <p:nvPr/>
        </p:nvSpPr>
        <p:spPr>
          <a:xfrm>
            <a:off x="6111319" y="4217569"/>
            <a:ext cx="758691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2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F324B56C-4101-4C43-49B2-403ED55BF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90" end="11478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98031" y="-670567"/>
            <a:ext cx="406400" cy="406400"/>
          </a:xfrm>
          <a:prstGeom prst="rect">
            <a:avLst/>
          </a:prstGeom>
        </p:spPr>
      </p:pic>
      <p:pic>
        <p:nvPicPr>
          <p:cNvPr id="3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074AC75A-1BDD-3E87-6AED-49969EC84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766" end="9412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48208" y="-641474"/>
            <a:ext cx="406400" cy="406400"/>
          </a:xfrm>
          <a:prstGeom prst="rect">
            <a:avLst/>
          </a:prstGeom>
        </p:spPr>
      </p:pic>
      <p:pic>
        <p:nvPicPr>
          <p:cNvPr id="4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FD5BE5E5-89E2-75AF-75B9-DE27EF091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48" end="7195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61488" y="-604630"/>
            <a:ext cx="406400" cy="406400"/>
          </a:xfrm>
          <a:prstGeom prst="rect">
            <a:avLst/>
          </a:prstGeom>
        </p:spPr>
      </p:pic>
      <p:pic>
        <p:nvPicPr>
          <p:cNvPr id="5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23282630-0212-A620-355E-EEA5952F2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152" end="5435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54777" y="-741683"/>
            <a:ext cx="406400" cy="406400"/>
          </a:xfrm>
          <a:prstGeom prst="rect">
            <a:avLst/>
          </a:prstGeom>
        </p:spPr>
      </p:pic>
      <p:pic>
        <p:nvPicPr>
          <p:cNvPr id="28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78B07CE3-CCC6-3191-3D02-7D16DF9A4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682" end="2709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8066" y="-408237"/>
            <a:ext cx="406400" cy="406400"/>
          </a:xfrm>
          <a:prstGeom prst="rect">
            <a:avLst/>
          </a:prstGeom>
        </p:spPr>
      </p:pic>
      <p:pic>
        <p:nvPicPr>
          <p:cNvPr id="29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661D1BDC-65B8-138A-5E8E-F33A4C8C2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640" end="499"/>
                </p14:media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31529" y="-53145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0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9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3404965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4238361" y="2169866"/>
            <a:ext cx="3858631" cy="2588863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3395438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85114" y="847257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1" y="627534"/>
            <a:ext cx="7769593" cy="1384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9976" y="729953"/>
            <a:ext cx="19656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MV Boli" pitchFamily="2" charset="0"/>
              </a:rPr>
              <a:t>family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51C341-2CF2-46FA-9ADD-7147D2C34D79}"/>
              </a:ext>
            </a:extLst>
          </p:cNvPr>
          <p:cNvSpPr/>
          <p:nvPr/>
        </p:nvSpPr>
        <p:spPr>
          <a:xfrm>
            <a:off x="315492" y="2254706"/>
            <a:ext cx="3956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write!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21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83D7CE93-8922-1DCB-8DDD-9EEBE2017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30312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54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9" b="100000" l="1049" r="97902">
                        <a14:foregroundMark x1="10008" y1="23678" x2="6618" y2="98161"/>
                        <a14:foregroundMark x1="10815" y1="94483" x2="10815" y2="99540"/>
                        <a14:foregroundMark x1="14366" y1="9425" x2="27441" y2="15632"/>
                        <a14:foregroundMark x1="17111" y1="34483" x2="41889" y2="42529"/>
                        <a14:foregroundMark x1="18402" y1="64598" x2="45198" y2="72414"/>
                        <a14:foregroundMark x1="13156" y1="19080" x2="13156" y2="19080"/>
                        <a14:foregroundMark x1="89911" y1="60460" x2="93301" y2="97011"/>
                        <a14:foregroundMark x1="73285" y1="53333" x2="83616" y2="57011"/>
                        <a14:foregroundMark x1="69653" y1="80000" x2="82970" y2="78391"/>
                        <a14:backgroundMark x1="62308" y1="34253" x2="66667" y2="88966"/>
                        <a14:backgroundMark x1="73769" y1="42069" x2="77966" y2="41839"/>
                        <a14:backgroundMark x1="79419" y1="35862" x2="81921" y2="44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709"/>
          <a:stretch/>
        </p:blipFill>
        <p:spPr>
          <a:xfrm>
            <a:off x="35496" y="859811"/>
            <a:ext cx="1547664" cy="4088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9" b="100000" l="1049" r="97902">
                        <a14:foregroundMark x1="10008" y1="23678" x2="6618" y2="98161"/>
                        <a14:foregroundMark x1="10815" y1="94483" x2="10815" y2="99540"/>
                        <a14:foregroundMark x1="14366" y1="9425" x2="27441" y2="15632"/>
                        <a14:foregroundMark x1="17111" y1="34483" x2="41889" y2="42529"/>
                        <a14:foregroundMark x1="18402" y1="64598" x2="45198" y2="72414"/>
                        <a14:foregroundMark x1="13156" y1="19080" x2="13156" y2="19080"/>
                        <a14:foregroundMark x1="89911" y1="60460" x2="93301" y2="97011"/>
                        <a14:foregroundMark x1="73285" y1="53333" x2="83616" y2="57011"/>
                        <a14:foregroundMark x1="69653" y1="80000" x2="82970" y2="78391"/>
                        <a14:backgroundMark x1="62308" y1="34253" x2="66667" y2="88966"/>
                        <a14:backgroundMark x1="73769" y1="42069" x2="77966" y2="41839"/>
                        <a14:backgroundMark x1="79419" y1="35862" x2="81921" y2="44598"/>
                        <a14:backgroundMark x1="85230" y1="26897" x2="84665" y2="29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24"/>
          <a:stretch/>
        </p:blipFill>
        <p:spPr>
          <a:xfrm>
            <a:off x="7416825" y="915566"/>
            <a:ext cx="1835695" cy="400905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91680" y="1481089"/>
            <a:ext cx="1872208" cy="596970"/>
          </a:xfrm>
          <a:prstGeom prst="wedgeRoundRectCallout">
            <a:avLst>
              <a:gd name="adj1" fmla="val -43145"/>
              <a:gd name="adj2" fmla="val 64607"/>
              <a:gd name="adj3" fmla="val 16667"/>
            </a:avLst>
          </a:prstGeom>
          <a:solidFill>
            <a:srgbClr val="FF9797"/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7577" y="1502575"/>
            <a:ext cx="2952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Hi, Alex.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583160" y="2766578"/>
            <a:ext cx="3184394" cy="648072"/>
          </a:xfrm>
          <a:prstGeom prst="wedgeRoundRectCallout">
            <a:avLst>
              <a:gd name="adj1" fmla="val -46464"/>
              <a:gd name="adj2" fmla="val 81118"/>
              <a:gd name="adj3" fmla="val 16667"/>
            </a:avLst>
          </a:prstGeom>
          <a:solidFill>
            <a:srgbClr val="FF9797"/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1640" y="2840996"/>
            <a:ext cx="36724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Look at my family!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5400601" y="2148771"/>
            <a:ext cx="2016224" cy="596970"/>
          </a:xfrm>
          <a:prstGeom prst="wedgeRoundRectCallout">
            <a:avLst>
              <a:gd name="adj1" fmla="val 45184"/>
              <a:gd name="adj2" fmla="val 711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497" y="2208729"/>
            <a:ext cx="295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Hi, Sophie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+mn-ea"/>
                <a:cs typeface="MV Boli" pitchFamily="2" charset="0"/>
              </a:rPr>
              <a:t>.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5874569" y="3795886"/>
            <a:ext cx="1296144" cy="596970"/>
          </a:xfrm>
          <a:prstGeom prst="wedgeRoundRectCallout">
            <a:avLst>
              <a:gd name="adj1" fmla="val 45184"/>
              <a:gd name="adj2" fmla="val 711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6477" y="3855844"/>
            <a:ext cx="295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Nice!</a:t>
            </a:r>
          </a:p>
        </p:txBody>
      </p:sp>
      <p:pic>
        <p:nvPicPr>
          <p:cNvPr id="22" name="1.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42" end="5318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520" y="290297"/>
            <a:ext cx="242425" cy="242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1C378C-56F1-4E3B-8EB1-65C406CD1E27}"/>
              </a:ext>
            </a:extLst>
          </p:cNvPr>
          <p:cNvSpPr/>
          <p:nvPr/>
        </p:nvSpPr>
        <p:spPr>
          <a:xfrm>
            <a:off x="2826251" y="270274"/>
            <a:ext cx="37112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Role play!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8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/>
      <p:bldP spid="15" grpId="0" animBg="1"/>
      <p:bldP spid="16" grpId="0"/>
      <p:bldP spid="19" grpId="0" animBg="1"/>
      <p:bldP spid="20" grpId="0"/>
      <p:bldP spid="21" grpId="0" animBg="1"/>
      <p:bldP spid="23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" y="1916823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132474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016" y="653656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16598" y="2009945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278089" y="929873"/>
            <a:ext cx="26167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49862" y="2777503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Finger family song.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7" name="Rectangle: Rounded Corners 26">
            <a:hlinkClick r:id="" action="ppaction://noaction"/>
            <a:extLst>
              <a:ext uri="{FF2B5EF4-FFF2-40B4-BE49-F238E27FC236}">
                <a16:creationId xmlns:a16="http://schemas.microsoft.com/office/drawing/2014/main" id="{B40B0CC8-2F95-4745-8982-91AB9DD1F344}"/>
              </a:ext>
            </a:extLst>
          </p:cNvPr>
          <p:cNvSpPr/>
          <p:nvPr/>
        </p:nvSpPr>
        <p:spPr>
          <a:xfrm>
            <a:off x="10127775" y="3928773"/>
            <a:ext cx="1378670" cy="4666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47" name="Rectangle: Rounded Corners 151">
            <a:extLst>
              <a:ext uri="{FF2B5EF4-FFF2-40B4-BE49-F238E27FC236}">
                <a16:creationId xmlns:a16="http://schemas.microsoft.com/office/drawing/2014/main" id="{A980B3CF-B559-49C1-A85C-370B5FD7A032}"/>
              </a:ext>
            </a:extLst>
          </p:cNvPr>
          <p:cNvSpPr/>
          <p:nvPr/>
        </p:nvSpPr>
        <p:spPr>
          <a:xfrm>
            <a:off x="1753369" y="2222120"/>
            <a:ext cx="32717" cy="30789"/>
          </a:xfrm>
          <a:prstGeom prst="roundRect">
            <a:avLst>
              <a:gd name="adj" fmla="val 4312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9" b="33401"/>
          <a:stretch/>
        </p:blipFill>
        <p:spPr>
          <a:xfrm>
            <a:off x="307975" y="201635"/>
            <a:ext cx="8280920" cy="1058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t="68495" r="10584"/>
          <a:stretch/>
        </p:blipFill>
        <p:spPr>
          <a:xfrm>
            <a:off x="228723" y="1266527"/>
            <a:ext cx="3116795" cy="813840"/>
          </a:xfrm>
          <a:prstGeom prst="rect">
            <a:avLst/>
          </a:prstGeom>
        </p:spPr>
      </p:pic>
      <p:sp>
        <p:nvSpPr>
          <p:cNvPr id="3" name="AutoShape 2" descr="Illustration Of A Kid Girl Pointing And Picking Her Choice Stock Photo,  Picture And Royalty Free Image. Image 92724897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r="23666"/>
          <a:stretch/>
        </p:blipFill>
        <p:spPr bwMode="auto">
          <a:xfrm flipH="1">
            <a:off x="7081314" y="1042700"/>
            <a:ext cx="1721290" cy="305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3345518" y="1422324"/>
            <a:ext cx="3735796" cy="2506449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73" b="98039" l="74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57" t="10696"/>
          <a:stretch/>
        </p:blipFill>
        <p:spPr bwMode="auto">
          <a:xfrm flipH="1">
            <a:off x="539551" y="2043261"/>
            <a:ext cx="1841678" cy="286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2315080">
            <a:off x="5763132" y="1634380"/>
            <a:ext cx="702920" cy="4069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92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57355E-6 L 0.00069 -0.67892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3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D54787FB-8E0D-40EC-9549-40EE2ACDC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7BBA38-816E-4E42-9543-196108BA09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4DFEEB28-5FEF-467A-BC78-79AE463D57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" name="图片 55">
            <a:extLst>
              <a:ext uri="{FF2B5EF4-FFF2-40B4-BE49-F238E27FC236}">
                <a16:creationId xmlns:a16="http://schemas.microsoft.com/office/drawing/2014/main" id="{EF96A60D-2ED8-4F8B-8B57-95980E318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304800"/>
            <a:ext cx="5003340" cy="3781425"/>
          </a:xfrm>
          <a:prstGeom prst="rect">
            <a:avLst/>
          </a:prstGeom>
        </p:spPr>
      </p:pic>
      <p:sp>
        <p:nvSpPr>
          <p:cNvPr id="17" name="文本框 33">
            <a:extLst>
              <a:ext uri="{FF2B5EF4-FFF2-40B4-BE49-F238E27FC236}">
                <a16:creationId xmlns:a16="http://schemas.microsoft.com/office/drawing/2014/main" id="{7F2FB1D8-CCCD-4101-8AC5-86C7CEBC35D5}"/>
              </a:ext>
            </a:extLst>
          </p:cNvPr>
          <p:cNvSpPr txBox="1"/>
          <p:nvPr/>
        </p:nvSpPr>
        <p:spPr>
          <a:xfrm>
            <a:off x="3054360" y="664237"/>
            <a:ext cx="323582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微软雅黑"/>
                <a:ea typeface="微软雅黑"/>
                <a:cs typeface="+mn-cs"/>
              </a:rPr>
              <a:t>Production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18" name="图片 34">
            <a:extLst>
              <a:ext uri="{FF2B5EF4-FFF2-40B4-BE49-F238E27FC236}">
                <a16:creationId xmlns:a16="http://schemas.microsoft.com/office/drawing/2014/main" id="{7085471B-8B12-422C-A14F-290E912E83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96" y="210360"/>
            <a:ext cx="3348997" cy="17465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9757C8B-FB76-4441-911F-C8E50F3F12B2}"/>
              </a:ext>
            </a:extLst>
          </p:cNvPr>
          <p:cNvSpPr/>
          <p:nvPr/>
        </p:nvSpPr>
        <p:spPr>
          <a:xfrm>
            <a:off x="2671939" y="1450699"/>
            <a:ext cx="6848468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  <a:ea typeface="微软雅黑"/>
                <a:cs typeface="Calibri" panose="020F0502020204030204" pitchFamily="34" charset="0"/>
              </a:rPr>
              <a:t>Let’s make and play </a:t>
            </a:r>
          </a:p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  <a:ea typeface="微软雅黑"/>
                <a:cs typeface="Calibri" panose="020F0502020204030204" pitchFamily="34" charset="0"/>
              </a:rPr>
              <a:t>with finger puppet</a:t>
            </a:r>
          </a:p>
          <a:p>
            <a:pPr defTabSz="342900">
              <a:buClrTx/>
              <a:defRPr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0" name="图片 65">
            <a:extLst>
              <a:ext uri="{FF2B5EF4-FFF2-40B4-BE49-F238E27FC236}">
                <a16:creationId xmlns:a16="http://schemas.microsoft.com/office/drawing/2014/main" id="{74FF6729-B782-4DB2-BB07-B0258E7719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629" y="906744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84" y="97357"/>
            <a:ext cx="1173108" cy="6360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0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818"/>
            <a:ext cx="3980238" cy="283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31580" y="1272729"/>
            <a:ext cx="13632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color</a:t>
            </a:r>
            <a:endParaRPr lang="vi-VN" sz="3000" dirty="0">
              <a:latin typeface="Patrick Hand" panose="020B060402020202020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99" y="1932106"/>
            <a:ext cx="1197347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 r="8405" b="8682"/>
          <a:stretch/>
        </p:blipFill>
        <p:spPr bwMode="auto">
          <a:xfrm>
            <a:off x="5948044" y="1064237"/>
            <a:ext cx="3242525" cy="3857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24399" y="3978459"/>
            <a:ext cx="2505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Make family </a:t>
            </a:r>
          </a:p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puppet</a:t>
            </a:r>
          </a:p>
          <a:p>
            <a:endParaRPr lang="vi-VN" sz="2000" dirty="0">
              <a:latin typeface="Patrick Hand" panose="020B060402020202020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989" flipH="1">
            <a:off x="5533689" y="3031541"/>
            <a:ext cx="1174495" cy="67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84" y="97357"/>
            <a:ext cx="1173108" cy="63606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flipH="1">
            <a:off x="175017" y="673712"/>
            <a:ext cx="534308" cy="5334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9995" y="626398"/>
            <a:ext cx="44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20B0604020202020204" charset="0"/>
                <a:cs typeface="MV Boli" pitchFamily="2" charset="0"/>
              </a:rPr>
              <a:t>1</a:t>
            </a:r>
            <a:endParaRPr lang="vi-VN" sz="3500" dirty="0">
              <a:solidFill>
                <a:srgbClr val="FF0000"/>
              </a:solidFill>
              <a:latin typeface="Patrick Hand" panose="020B0604020202020204" charset="0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6271017" y="797537"/>
            <a:ext cx="534308" cy="5334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70012" y="758291"/>
            <a:ext cx="21853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latin typeface="Patrick Hand" panose="020B0604020202020204" charset="0"/>
              </a:rPr>
              <a:t>2</a:t>
            </a:r>
            <a:endParaRPr lang="vi-VN" sz="3500" dirty="0">
              <a:solidFill>
                <a:srgbClr val="FF0000"/>
              </a:solidFill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9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>
                <a:latin typeface="Comic Sans MS" panose="030F0702030302020204" pitchFamily="66" charset="0"/>
              </a:rPr>
              <a:t>Let’s sing and play</a:t>
            </a:r>
          </a:p>
        </p:txBody>
      </p:sp>
      <p:pic>
        <p:nvPicPr>
          <p:cNvPr id="4" name="Finger Family Song - Children Song with Lyrics - Nursery Rhymes - Kids Academy">
            <a:hlinkClick r:id="" action="ppaction://media"/>
            <a:extLst>
              <a:ext uri="{FF2B5EF4-FFF2-40B4-BE49-F238E27FC236}">
                <a16:creationId xmlns:a16="http://schemas.microsoft.com/office/drawing/2014/main" id="{B7EDE75E-4204-4FCB-A009-C6188B83E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5" end="18867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235" y="6403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5213A-96CD-43E8-8A45-7C079F7EE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512" y="1354547"/>
            <a:ext cx="1322832" cy="274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8993B8-07C3-47D9-9048-5879714EF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534" y="1356067"/>
            <a:ext cx="1190791" cy="2667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F2A0B-7B0B-4AD0-8C1F-00F06D33D9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381" y="1274940"/>
            <a:ext cx="1067292" cy="274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3A1CF-42B3-4A91-A6D4-D267618E668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575" r="16148"/>
          <a:stretch/>
        </p:blipFill>
        <p:spPr>
          <a:xfrm flipH="1">
            <a:off x="5668109" y="1240768"/>
            <a:ext cx="1067293" cy="289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9400-3954-416C-A356-A307043320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0838" y="1321213"/>
            <a:ext cx="1360473" cy="273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1" y="-1"/>
            <a:ext cx="1151498" cy="6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1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1000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1000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072" y="-187809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60854" y="190295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48886" y="1000409"/>
            <a:ext cx="345960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微软雅黑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523557" y="2506783"/>
            <a:ext cx="3656058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Write and match!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9023" y="901026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692" y="567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24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16419" b="2296"/>
          <a:stretch/>
        </p:blipFill>
        <p:spPr>
          <a:xfrm>
            <a:off x="4932040" y="1707655"/>
            <a:ext cx="3205241" cy="2108680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67545" y="3157152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cool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0145" y="3157151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85249" y="5574982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bensound-littleide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08720" y="351443"/>
            <a:ext cx="609600" cy="60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F2BF49-6048-47B6-B0C3-0FAB11757D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6" name="click.wav"/>
          </p:stSnd>
        </p:sndAc>
      </p:transition>
    </mc:Choice>
    <mc:Fallback xmlns="">
      <p:transition spd="med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18038 -0.563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8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5283" numSld="5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35646"/>
            <a:ext cx="2934412" cy="2131904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14893D-9E11-4ADE-8EED-322587604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0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979 -0.5492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2916 -0.3847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9253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7815" r="13536"/>
          <a:stretch/>
        </p:blipFill>
        <p:spPr>
          <a:xfrm>
            <a:off x="5292080" y="1707654"/>
            <a:ext cx="2934412" cy="2069767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85249" y="5574982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F466041-E4A7-48DC-BFD8-549F14A052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7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198 -0.5492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6473E-6 L 0.18646 -0.426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21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42375"/>
            <a:ext cx="2934412" cy="2118446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cool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E60955-D750-4B6E-82E8-A98BFBC229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9" y="602815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2ECED3B-8DE0-449F-9181-DF4CF4C11967}"/>
              </a:ext>
            </a:extLst>
          </p:cNvPr>
          <p:cNvSpPr/>
          <p:nvPr/>
        </p:nvSpPr>
        <p:spPr>
          <a:xfrm rot="899895">
            <a:off x="7131383" y="1936096"/>
            <a:ext cx="557743" cy="353481"/>
          </a:xfrm>
          <a:prstGeom prst="ellipse">
            <a:avLst/>
          </a:prstGeom>
          <a:solidFill>
            <a:srgbClr val="F8E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3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32048 -0.5806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2903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-0.06371 -0.35328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17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/>
          <a:stretch/>
        </p:blipFill>
        <p:spPr>
          <a:xfrm>
            <a:off x="5364088" y="1642375"/>
            <a:ext cx="2674786" cy="2118446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1812A0-4BB8-4F25-AC88-4394347136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9" y="700956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1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01727E-7 L 0.30468 -0.398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-19920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-0.05573 -0.3532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-17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3761E-6 L 0.13055 -0.599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-29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ger Family Song - Children Song with Lyrics - Nursery Rhymes - Kids Academ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9912" y="53804"/>
            <a:ext cx="435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微软雅黑"/>
              </a:rPr>
              <a:t>Finger family song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90823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8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" y="387614"/>
            <a:ext cx="3500105" cy="4274206"/>
          </a:xfrm>
          <a:prstGeom prst="rect">
            <a:avLst/>
          </a:prstGeom>
          <a:solidFill>
            <a:schemeClr val="tx1"/>
          </a:solidFill>
          <a:ln w="190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48573" y="1497770"/>
            <a:ext cx="4997121" cy="7732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buClrTx/>
              <a:buFontTx/>
            </a:pPr>
            <a:r>
              <a:rPr lang="en-US" sz="2500" dirty="0">
                <a:latin typeface="Comic Sans MS" panose="030F0702030302020204" pitchFamily="66" charset="0"/>
              </a:rPr>
              <a:t>1. Is it a Chinese or Vietnamese family?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815" y="2320864"/>
            <a:ext cx="47826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</a:rPr>
              <a:t>2. How many people are there in this photo?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0386" y="3340022"/>
            <a:ext cx="44542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</a:rPr>
              <a:t>3. What are they doing?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07059" y="693615"/>
            <a:ext cx="5106042" cy="6467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36944" y="701529"/>
            <a:ext cx="28360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Opener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758" y="7333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616"/>
            <a:ext cx="4610100" cy="4786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1" y="1744133"/>
            <a:ext cx="4053840" cy="279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790575"/>
            <a:ext cx="4533900" cy="43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57022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847" y="-150184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326434" y="737015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564" y="1930759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117225" y="912742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36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1245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996" y="188222"/>
            <a:ext cx="3348997" cy="174650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400175" y="2466740"/>
            <a:ext cx="662940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1: Listen and point. Repeat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微软雅黑"/>
                <a:ea typeface="微软雅黑"/>
                <a:cs typeface="+mn-cs"/>
              </a:rPr>
              <a:t>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682" y="14622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0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68209" y="157512"/>
            <a:ext cx="3179815" cy="1189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5919" r="14116" b="53511"/>
          <a:stretch/>
        </p:blipFill>
        <p:spPr>
          <a:xfrm>
            <a:off x="5613868" y="74618"/>
            <a:ext cx="2397646" cy="833088"/>
          </a:xfrm>
          <a:prstGeom prst="rect">
            <a:avLst/>
          </a:prstGeom>
        </p:spPr>
      </p:pic>
      <p:pic>
        <p:nvPicPr>
          <p:cNvPr id="6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20DCC910-3629-60A3-62CC-A52AF9920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57749" y="654290"/>
            <a:ext cx="437379" cy="437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4209069" y="2200156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1161069" y="4467106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2656495" y="4485711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4409093" y="4558161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6144308" y="448571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6355">
            <a:off x="7676168" y="3840598"/>
            <a:ext cx="744238" cy="402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593" y="91807"/>
            <a:ext cx="1173108" cy="562483"/>
          </a:xfrm>
          <a:prstGeom prst="rect">
            <a:avLst/>
          </a:prstGeom>
        </p:spPr>
      </p:pic>
      <p:pic>
        <p:nvPicPr>
          <p:cNvPr id="3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2E3E6BA8-2EC5-AEDE-0D08-640C5C0DD4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108" end="16803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62522" y="1513334"/>
            <a:ext cx="437379" cy="437379"/>
          </a:xfrm>
          <a:prstGeom prst="rect">
            <a:avLst/>
          </a:prstGeom>
        </p:spPr>
      </p:pic>
      <p:pic>
        <p:nvPicPr>
          <p:cNvPr id="4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6025ECBC-4F27-7F72-9D7C-CC07797A14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67" end="14372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9879" y="4306966"/>
            <a:ext cx="437379" cy="437379"/>
          </a:xfrm>
          <a:prstGeom prst="rect">
            <a:avLst/>
          </a:prstGeom>
        </p:spPr>
      </p:pic>
      <p:pic>
        <p:nvPicPr>
          <p:cNvPr id="15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AAFCABC6-9581-FB97-9CC2-A4A89DA7A7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264" end="11516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8375" y="4332827"/>
            <a:ext cx="437379" cy="437379"/>
          </a:xfrm>
          <a:prstGeom prst="rect">
            <a:avLst/>
          </a:prstGeom>
        </p:spPr>
      </p:pic>
      <p:pic>
        <p:nvPicPr>
          <p:cNvPr id="16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88AC56B4-BD5B-DE20-8509-7BA8F4E9A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492" end="8986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3358" y="4411024"/>
            <a:ext cx="437379" cy="437379"/>
          </a:xfrm>
          <a:prstGeom prst="rect">
            <a:avLst/>
          </a:prstGeom>
        </p:spPr>
      </p:pic>
      <p:pic>
        <p:nvPicPr>
          <p:cNvPr id="17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A699647C-A016-420E-AC2F-456A147B75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017" end="5991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89618" y="4365497"/>
            <a:ext cx="437379" cy="437379"/>
          </a:xfrm>
          <a:prstGeom prst="rect">
            <a:avLst/>
          </a:prstGeom>
        </p:spPr>
      </p:pic>
      <p:pic>
        <p:nvPicPr>
          <p:cNvPr id="18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72939733-23DB-D2F8-5F05-E6696F9B69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52" end="3124"/>
                </p14:media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01161" y="3185676"/>
            <a:ext cx="437379" cy="4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463686" y="1962150"/>
            <a:ext cx="8573930" cy="3070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924"/>
            <a:ext cx="1495425" cy="21621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31516" y="447675"/>
            <a:ext cx="5328592" cy="901229"/>
          </a:xfrm>
          <a:prstGeom prst="wedgeRoundRectCallout">
            <a:avLst>
              <a:gd name="adj1" fmla="val -63490"/>
              <a:gd name="adj2" fmla="val 103246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2699" y="559735"/>
            <a:ext cx="40862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cs typeface="Aharoni" pitchFamily="2" charset="-79"/>
                <a:sym typeface="Arial"/>
              </a:rPr>
              <a:t>Who’s missing?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291" y="93098"/>
            <a:ext cx="1173108" cy="562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4" y="3037069"/>
            <a:ext cx="1296144" cy="17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69" y="2643758"/>
            <a:ext cx="1296144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-3.mp3" descr="1.1-3.mp3">
            <a:hlinkClick r:id="" action="ppaction://media"/>
            <a:extLst>
              <a:ext uri="{FF2B5EF4-FFF2-40B4-BE49-F238E27FC236}">
                <a16:creationId xmlns:a16="http://schemas.microsoft.com/office/drawing/2014/main" id="{59269747-8E5A-5108-231F-D3E1D17B51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948" y="801920"/>
            <a:ext cx="413831" cy="413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1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52840D-1744-45DA-993A-DFEE86EA15A7}: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D6404A-1000-4996-A7CB-8A0EEE930C1A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6860A0-BE8C-4E53-9811-A845D8CD0E46}:2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CF3647-DCF1-41D8-9395-B866747F2B84}:3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DD0997-D64B-465D-BAA2-89ED4A859931}: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FEDA5-DB7C-4224-B38F-EB5605C7F144}:4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9A82E-F307-40DD-A92F-24C8B031076F}:3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163976-9651-48F8-B7A0-459DD9A461E1}:2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E53CD2-DCD9-4E0E-B9B0-D7286C0369C7}:3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1A8B1-AEB9-4269-8B28-F78D55D8736B}: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F427D-2A19-4571-BA21-89CC7C2DF915}:3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CDD91-A25C-470C-A786-810F1CED5D72}:3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499BD-0ABB-49CD-90C4-47E83FB577CF}:3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477EB-FFD3-44B0-BD46-025B654E8DF4}:2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11EF96-31AC-47E6-9B35-5C10300F28A9}:2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69FE8A-0190-4B64-8D77-B11326763F51}:2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A8C022-AC3C-4CDA-B793-57DEF503CF6C}:2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13775D-DC56-4B2E-886F-776ED68B64AA}: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1BF90C-0CA3-4AFE-9BD0-BF2B406112A8}:2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E2F93E-2DC4-4260-9A75-B5401AF4A7AC}:311"/>
</p:tagLst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1037</Words>
  <Application>Microsoft Macintosh PowerPoint</Application>
  <PresentationFormat>On-screen Show (16:9)</PresentationFormat>
  <Paragraphs>150</Paragraphs>
  <Slides>30</Slides>
  <Notes>28</Notes>
  <HiddenSlides>0</HiddenSlides>
  <MMClips>33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30</vt:i4>
      </vt:variant>
    </vt:vector>
  </HeadingPairs>
  <TitlesOfParts>
    <vt:vector size="64" baseType="lpstr">
      <vt:lpstr>Roboto</vt:lpstr>
      <vt:lpstr>Segoe Print</vt:lpstr>
      <vt:lpstr>Comic Sans MS</vt:lpstr>
      <vt:lpstr>PT Sans</vt:lpstr>
      <vt:lpstr>Quicksand</vt:lpstr>
      <vt:lpstr>Calibri Light</vt:lpstr>
      <vt:lpstr>微软雅黑</vt:lpstr>
      <vt:lpstr>Lato</vt:lpstr>
      <vt:lpstr>Times New Roman</vt:lpstr>
      <vt:lpstr>Quicksand SemiBold</vt:lpstr>
      <vt:lpstr>Patrick Hand</vt:lpstr>
      <vt:lpstr>Life Savers ExtraBold</vt:lpstr>
      <vt:lpstr>Nunito</vt:lpstr>
      <vt:lpstr>Arial</vt:lpstr>
      <vt:lpstr>Bebas Neue</vt:lpstr>
      <vt:lpstr>Calibri</vt:lpstr>
      <vt:lpstr>Aharoni</vt:lpstr>
      <vt:lpstr>Life Savers</vt:lpstr>
      <vt:lpstr>End of Course Jeopardy by Slidesgo</vt:lpstr>
      <vt:lpstr>2_Science Subject for Elementary - 3rd Grade: Physical, Life, and Earth by Slidesgo</vt:lpstr>
      <vt:lpstr>第一PPT，www.1ppt.com</vt:lpstr>
      <vt:lpstr>1_第一PPT，www.1ppt.com</vt:lpstr>
      <vt:lpstr>3_Office Theme</vt:lpstr>
      <vt:lpstr>4_Office Theme</vt:lpstr>
      <vt:lpstr>2_第一PPT，www.1ppt.com</vt:lpstr>
      <vt:lpstr>1_Office Theme</vt:lpstr>
      <vt:lpstr>2_Office Theme</vt:lpstr>
      <vt:lpstr>5_Office Theme</vt:lpstr>
      <vt:lpstr>6_Office Theme</vt:lpstr>
      <vt:lpstr>7_Office Theme</vt:lpstr>
      <vt:lpstr>3_第一PPT，www.1ppt.com</vt:lpstr>
      <vt:lpstr>4_第一PPT，www.1ppt.com</vt:lpstr>
      <vt:lpstr>8_Office Theme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My family Lesson 1 – Task 1 2 3</dc:title>
  <dc:creator>Admin;Chiêm Thủy</dc:creator>
  <cp:lastModifiedBy>Hoàng Thị Vân Anh</cp:lastModifiedBy>
  <cp:revision>100</cp:revision>
  <dcterms:modified xsi:type="dcterms:W3CDTF">2025-05-27T07:11:11Z</dcterms:modified>
</cp:coreProperties>
</file>