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78" r:id="rId3"/>
    <p:sldMasterId id="2147483690" r:id="rId4"/>
  </p:sldMasterIdLst>
  <p:notesMasterIdLst>
    <p:notesMasterId r:id="rId24"/>
  </p:notesMasterIdLst>
  <p:sldIdLst>
    <p:sldId id="354" r:id="rId5"/>
    <p:sldId id="298" r:id="rId6"/>
    <p:sldId id="355" r:id="rId7"/>
    <p:sldId id="350" r:id="rId8"/>
    <p:sldId id="336" r:id="rId9"/>
    <p:sldId id="339" r:id="rId10"/>
    <p:sldId id="340" r:id="rId11"/>
    <p:sldId id="341" r:id="rId12"/>
    <p:sldId id="305" r:id="rId13"/>
    <p:sldId id="342" r:id="rId14"/>
    <p:sldId id="343" r:id="rId15"/>
    <p:sldId id="307" r:id="rId16"/>
    <p:sldId id="309" r:id="rId17"/>
    <p:sldId id="356" r:id="rId18"/>
    <p:sldId id="308" r:id="rId19"/>
    <p:sldId id="310" r:id="rId20"/>
    <p:sldId id="300" r:id="rId21"/>
    <p:sldId id="348" r:id="rId22"/>
    <p:sldId id="357"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69A"/>
    <a:srgbClr val="20CACE"/>
    <a:srgbClr val="2ADADE"/>
    <a:srgbClr val="16898C"/>
    <a:srgbClr val="0091C4"/>
    <a:srgbClr val="FFFFFF"/>
    <a:srgbClr val="D3D6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40" autoAdjust="0"/>
    <p:restoredTop sz="89878" autoAdjust="0"/>
  </p:normalViewPr>
  <p:slideViewPr>
    <p:cSldViewPr snapToGrid="0">
      <p:cViewPr varScale="1">
        <p:scale>
          <a:sx n="89" d="100"/>
          <a:sy n="89" d="100"/>
        </p:scale>
        <p:origin x="168"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5BE81-2619-4A65-8620-9A99CC95E4D7}" type="datetimeFigureOut">
              <a:rPr lang="en-US" smtClean="0"/>
              <a:t>5/27/25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F9E32-8A9A-4453-A80C-2D5CD46B7BA6}" type="slidenum">
              <a:rPr lang="en-US" smtClean="0"/>
              <a:t>‹#›</a:t>
            </a:fld>
            <a:endParaRPr lang="en-US"/>
          </a:p>
        </p:txBody>
      </p:sp>
    </p:spTree>
    <p:extLst>
      <p:ext uri="{BB962C8B-B14F-4D97-AF65-F5344CB8AC3E}">
        <p14:creationId xmlns:p14="http://schemas.microsoft.com/office/powerpoint/2010/main" val="3334574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dirty="0"/>
              <a:t>Để</a:t>
            </a:r>
            <a:r>
              <a:rPr lang="vi-VN" baseline="0" dirty="0"/>
              <a:t> nguyên trang bìa như này, chỉ thay đổi tên bài trong quá trình làm. Logo của sách Wonderful World </a:t>
            </a:r>
            <a:endParaRPr lang="vi-VN"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08755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aseline="0" dirty="0"/>
              <a:t>ĐÁP ÁN: brother</a:t>
            </a:r>
            <a:endParaRPr lang="en-US" dirty="0"/>
          </a:p>
        </p:txBody>
      </p:sp>
      <p:sp>
        <p:nvSpPr>
          <p:cNvPr id="4" name="Chỗ dành sẵn cho Số hiệu Bản chiếu 3"/>
          <p:cNvSpPr>
            <a:spLocks noGrp="1"/>
          </p:cNvSpPr>
          <p:nvPr>
            <p:ph type="sldNum" sz="quarter" idx="10"/>
          </p:nvPr>
        </p:nvSpPr>
        <p:spPr/>
        <p:txBody>
          <a:bodyPr/>
          <a:lstStyle/>
          <a:p>
            <a:fld id="{31DF9E32-8A9A-4453-A80C-2D5CD46B7BA6}" type="slidenum">
              <a:rPr lang="en-US" smtClean="0"/>
              <a:t>10</a:t>
            </a:fld>
            <a:endParaRPr lang="en-US"/>
          </a:p>
        </p:txBody>
      </p:sp>
    </p:spTree>
    <p:extLst>
      <p:ext uri="{BB962C8B-B14F-4D97-AF65-F5344CB8AC3E}">
        <p14:creationId xmlns:p14="http://schemas.microsoft.com/office/powerpoint/2010/main" val="1536287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11</a:t>
            </a:fld>
            <a:endParaRPr lang="en-US"/>
          </a:p>
        </p:txBody>
      </p:sp>
    </p:spTree>
    <p:extLst>
      <p:ext uri="{BB962C8B-B14F-4D97-AF65-F5344CB8AC3E}">
        <p14:creationId xmlns:p14="http://schemas.microsoft.com/office/powerpoint/2010/main" val="2747806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DF9E32-8A9A-4453-A80C-2D5CD46B7BA6}" type="slidenum">
              <a:rPr lang="en-US" smtClean="0"/>
              <a:t>12</a:t>
            </a:fld>
            <a:endParaRPr lang="en-US"/>
          </a:p>
        </p:txBody>
      </p:sp>
    </p:spTree>
    <p:extLst>
      <p:ext uri="{BB962C8B-B14F-4D97-AF65-F5344CB8AC3E}">
        <p14:creationId xmlns:p14="http://schemas.microsoft.com/office/powerpoint/2010/main" val="1329154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Tell the students that they are going to fill in letters to complete a crossword.</a:t>
            </a:r>
          </a:p>
          <a:p>
            <a:r>
              <a:rPr lang="vi-VN" dirty="0"/>
              <a:t>• Divide students into pairs or groups to do the crossword.</a:t>
            </a:r>
          </a:p>
          <a:p>
            <a:r>
              <a:rPr lang="vi-VN" dirty="0"/>
              <a:t>• Ask students to look at the example and then look at the clues and fill in the other words in order to find the word in yellow (Family).</a:t>
            </a:r>
          </a:p>
          <a:p>
            <a:r>
              <a:rPr lang="vi-VN" dirty="0"/>
              <a:t>• Praise or award a prize to the quickest pair or group with all correct answers.</a:t>
            </a:r>
          </a:p>
          <a:p>
            <a:endParaRPr lang="vi-VN" dirty="0"/>
          </a:p>
          <a:p>
            <a:r>
              <a:rPr lang="vi-VN" dirty="0"/>
              <a:t>Nói với học sinh rằng các em sẽ điền các chữ cái để hoàn thành trò chơi ô chữ.</a:t>
            </a:r>
          </a:p>
          <a:p>
            <a:r>
              <a:rPr lang="vi-VN" dirty="0"/>
              <a:t>• Chia học sinh thành các cặp hoặc nhóm để làm trò chơi ô chữ.</a:t>
            </a:r>
          </a:p>
          <a:p>
            <a:r>
              <a:rPr lang="vi-VN" dirty="0"/>
              <a:t>• Yêu cầu học sinh xem ví dụ, sau đó xem các gợi ý và điền các từ khác để tìm từ màu vàng (Gia đình).</a:t>
            </a:r>
          </a:p>
          <a:p>
            <a:r>
              <a:rPr lang="vi-VN" dirty="0"/>
              <a:t>• Khen ngợi hoặc trao giải thưởng cho cặp hoặc nhóm nhanh nhất với tất cả các câu trả lời đúng.</a:t>
            </a:r>
            <a:endParaRPr lang="en-US" dirty="0"/>
          </a:p>
        </p:txBody>
      </p:sp>
      <p:sp>
        <p:nvSpPr>
          <p:cNvPr id="4" name="Slide Number Placeholder 3"/>
          <p:cNvSpPr>
            <a:spLocks noGrp="1"/>
          </p:cNvSpPr>
          <p:nvPr>
            <p:ph type="sldNum" sz="quarter" idx="5"/>
          </p:nvPr>
        </p:nvSpPr>
        <p:spPr/>
        <p:txBody>
          <a:bodyPr/>
          <a:lstStyle/>
          <a:p>
            <a:fld id="{31DF9E32-8A9A-4453-A80C-2D5CD46B7BA6}" type="slidenum">
              <a:rPr lang="en-US" smtClean="0"/>
              <a:t>13</a:t>
            </a:fld>
            <a:endParaRPr lang="en-US"/>
          </a:p>
        </p:txBody>
      </p:sp>
    </p:spTree>
    <p:extLst>
      <p:ext uri="{BB962C8B-B14F-4D97-AF65-F5344CB8AC3E}">
        <p14:creationId xmlns:p14="http://schemas.microsoft.com/office/powerpoint/2010/main" val="783560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87088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15</a:t>
            </a:fld>
            <a:endParaRPr lang="en-US"/>
          </a:p>
        </p:txBody>
      </p:sp>
    </p:spTree>
    <p:extLst>
      <p:ext uri="{BB962C8B-B14F-4D97-AF65-F5344CB8AC3E}">
        <p14:creationId xmlns:p14="http://schemas.microsoft.com/office/powerpoint/2010/main" val="3769925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16</a:t>
            </a:fld>
            <a:endParaRPr lang="en-US"/>
          </a:p>
        </p:txBody>
      </p:sp>
    </p:spTree>
    <p:extLst>
      <p:ext uri="{BB962C8B-B14F-4D97-AF65-F5344CB8AC3E}">
        <p14:creationId xmlns:p14="http://schemas.microsoft.com/office/powerpoint/2010/main" val="4242652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Ask students to take out the photo of a family member that they have prepared (or they can draw their own picture) and describe that family member.</a:t>
            </a:r>
          </a:p>
          <a:p>
            <a:r>
              <a:rPr lang="vi-VN" dirty="0"/>
              <a:t>- Put students in pairs or groups of three. Ask students to take turns to introduce and describe their family members to their peers.</a:t>
            </a:r>
          </a:p>
          <a:p>
            <a:r>
              <a:rPr lang="vi-VN" dirty="0"/>
              <a:t>- Ask volunteers to describe their family members to the whole class.</a:t>
            </a:r>
          </a:p>
          <a:p>
            <a:r>
              <a:rPr lang="vi-VN" dirty="0"/>
              <a:t>- Ask others to give feedback</a:t>
            </a:r>
          </a:p>
          <a:p>
            <a:r>
              <a:rPr lang="vi-VN" dirty="0"/>
              <a:t>- Give feedback at the end</a:t>
            </a:r>
          </a:p>
          <a:p>
            <a:endParaRPr lang="vi-VN" dirty="0"/>
          </a:p>
          <a:p>
            <a:r>
              <a:rPr lang="vi-VN" dirty="0"/>
              <a:t>- Yêu cầu học sinh lấy ảnh của một thành viên trong gia đình mà các em đã chuẩn bị (hoặc các em có thể tự vẽ tranh) và mô tả thành viên trong gia đình đó.</a:t>
            </a:r>
          </a:p>
          <a:p>
            <a:r>
              <a:rPr lang="vi-VN" dirty="0"/>
              <a:t>- Chia học sinh thành từng cặp hoặc nhóm ba người. Yêu cầu học sinh lần lượt giới thiệu và mô tả thành viên trong gia đình mình với các bạn.</a:t>
            </a:r>
          </a:p>
          <a:p>
            <a:r>
              <a:rPr lang="vi-VN" dirty="0"/>
              <a:t>- Yêu cầu các tình nguyện viên mô tả thành viên trong gia đình mình với cả lớp.</a:t>
            </a:r>
          </a:p>
          <a:p>
            <a:r>
              <a:rPr lang="vi-VN" dirty="0"/>
              <a:t>- Yêu cầu những người khác đưa ra phản hồi</a:t>
            </a:r>
          </a:p>
          <a:p>
            <a:r>
              <a:rPr lang="vi-VN" dirty="0"/>
              <a:t>- Đưa ra phản hồi vào cuối</a:t>
            </a:r>
            <a:endParaRPr lang="en-US" dirty="0"/>
          </a:p>
        </p:txBody>
      </p:sp>
      <p:sp>
        <p:nvSpPr>
          <p:cNvPr id="4" name="Slide Number Placeholder 3"/>
          <p:cNvSpPr>
            <a:spLocks noGrp="1"/>
          </p:cNvSpPr>
          <p:nvPr>
            <p:ph type="sldNum" sz="quarter" idx="5"/>
          </p:nvPr>
        </p:nvSpPr>
        <p:spPr/>
        <p:txBody>
          <a:bodyPr/>
          <a:lstStyle/>
          <a:p>
            <a:fld id="{31DF9E32-8A9A-4453-A80C-2D5CD46B7BA6}" type="slidenum">
              <a:rPr lang="en-US" smtClean="0"/>
              <a:t>17</a:t>
            </a:fld>
            <a:endParaRPr lang="en-US"/>
          </a:p>
        </p:txBody>
      </p:sp>
    </p:spTree>
    <p:extLst>
      <p:ext uri="{BB962C8B-B14F-4D97-AF65-F5344CB8AC3E}">
        <p14:creationId xmlns:p14="http://schemas.microsoft.com/office/powerpoint/2010/main" val="3444039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18</a:t>
            </a:fld>
            <a:endParaRPr lang="en-US"/>
          </a:p>
        </p:txBody>
      </p:sp>
    </p:spTree>
    <p:extLst>
      <p:ext uri="{BB962C8B-B14F-4D97-AF65-F5344CB8AC3E}">
        <p14:creationId xmlns:p14="http://schemas.microsoft.com/office/powerpoint/2010/main" val="1621547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77045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2659645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5813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DF9E32-8A9A-4453-A80C-2D5CD46B7BA6}" type="slidenum">
              <a:rPr lang="en-US" smtClean="0"/>
              <a:t>4</a:t>
            </a:fld>
            <a:endParaRPr lang="en-US"/>
          </a:p>
        </p:txBody>
      </p:sp>
    </p:spTree>
    <p:extLst>
      <p:ext uri="{BB962C8B-B14F-4D97-AF65-F5344CB8AC3E}">
        <p14:creationId xmlns:p14="http://schemas.microsoft.com/office/powerpoint/2010/main" val="47607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b="1" kern="1200" dirty="0">
                <a:solidFill>
                  <a:schemeClr val="tx1"/>
                </a:solidFill>
                <a:effectLst/>
                <a:latin typeface="+mn-lt"/>
                <a:ea typeface="+mn-ea"/>
                <a:cs typeface="+mn-cs"/>
              </a:rPr>
              <a:t>Game: Choose a star!</a:t>
            </a:r>
            <a:endParaRPr lang="en-US"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Teacher shows 6 stars in a living room. Each star will show a picture of a family member with unscramble letters. Sts choose a star to have a picture then write the words on personal boards.</a:t>
            </a:r>
          </a:p>
          <a:p>
            <a:r>
              <a:rPr lang="vi-VN" sz="1200" kern="1200" dirty="0">
                <a:solidFill>
                  <a:schemeClr val="tx1"/>
                </a:solidFill>
                <a:effectLst/>
                <a:latin typeface="+mn-lt"/>
                <a:ea typeface="+mn-ea"/>
                <a:cs typeface="+mn-cs"/>
              </a:rPr>
              <a:t>Teacher checks the answer. Who can write it correctly will get points for the groups.</a:t>
            </a:r>
          </a:p>
          <a:p>
            <a:endParaRPr lang="vi-VN" sz="1200" kern="1200" dirty="0">
              <a:solidFill>
                <a:schemeClr val="tx1"/>
              </a:solidFill>
              <a:effectLst/>
              <a:latin typeface="+mn-lt"/>
              <a:ea typeface="+mn-ea"/>
              <a:cs typeface="+mn-cs"/>
            </a:endParaRPr>
          </a:p>
          <a:p>
            <a:r>
              <a:rPr lang="vi-VN" sz="1200" kern="1200" dirty="0">
                <a:solidFill>
                  <a:schemeClr val="tx1"/>
                </a:solidFill>
                <a:effectLst/>
                <a:latin typeface="+mn-lt"/>
                <a:ea typeface="+mn-ea"/>
                <a:cs typeface="+mn-cs"/>
              </a:rPr>
              <a:t>Giáo viên cho xem 6 ngôi sao trong phòng khách. </a:t>
            </a:r>
          </a:p>
          <a:p>
            <a:r>
              <a:rPr lang="vi-VN" sz="1200" kern="1200" dirty="0">
                <a:solidFill>
                  <a:schemeClr val="tx1"/>
                </a:solidFill>
                <a:effectLst/>
                <a:latin typeface="+mn-lt"/>
                <a:ea typeface="+mn-ea"/>
                <a:cs typeface="+mn-cs"/>
              </a:rPr>
              <a:t>Mỗi ngôi sao sẽ hiển thị hình ảnh của một thành viên trong gia đình với các chữ cái được sắp xếp lại. </a:t>
            </a:r>
          </a:p>
          <a:p>
            <a:r>
              <a:rPr lang="vi-VN" sz="1200" kern="1200" dirty="0">
                <a:solidFill>
                  <a:schemeClr val="tx1"/>
                </a:solidFill>
                <a:effectLst/>
                <a:latin typeface="+mn-lt"/>
                <a:ea typeface="+mn-ea"/>
                <a:cs typeface="+mn-cs"/>
              </a:rPr>
              <a:t>Học sinh chọn một ngôi sao có hình ảnh sau đó viết các từ lên bảng cá nhân.</a:t>
            </a:r>
          </a:p>
          <a:p>
            <a:r>
              <a:rPr lang="vi-VN" sz="1200" kern="1200" dirty="0">
                <a:solidFill>
                  <a:schemeClr val="tx1"/>
                </a:solidFill>
                <a:effectLst/>
                <a:latin typeface="+mn-lt"/>
                <a:ea typeface="+mn-ea"/>
                <a:cs typeface="+mn-cs"/>
              </a:rPr>
              <a:t>Giáo viên kiểm tra câu trả lời. Nhóm nào viết đúng sẽ được điểm.</a:t>
            </a:r>
            <a:endParaRPr lang="en-US" sz="1200"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HOẠT</a:t>
            </a:r>
            <a:r>
              <a:rPr lang="en-US" baseline="0" dirty="0"/>
              <a:t> ĐỘNG TƯƠNG TÁC: TỪ SLIDE 6 ĐẾN 11. </a:t>
            </a:r>
          </a:p>
          <a:p>
            <a:r>
              <a:rPr lang="en-US" baseline="0" dirty="0"/>
              <a:t>ĐÁP ÁN: grandpa</a:t>
            </a:r>
            <a:endParaRPr lang="en-US" dirty="0"/>
          </a:p>
        </p:txBody>
      </p:sp>
      <p:sp>
        <p:nvSpPr>
          <p:cNvPr id="4" name="Chỗ dành sẵn cho Số hiệu Bản chiếu 3"/>
          <p:cNvSpPr>
            <a:spLocks noGrp="1"/>
          </p:cNvSpPr>
          <p:nvPr>
            <p:ph type="sldNum" sz="quarter" idx="10"/>
          </p:nvPr>
        </p:nvSpPr>
        <p:spPr/>
        <p:txBody>
          <a:bodyPr/>
          <a:lstStyle/>
          <a:p>
            <a:fld id="{31DF9E32-8A9A-4453-A80C-2D5CD46B7BA6}" type="slidenum">
              <a:rPr lang="en-US" smtClean="0"/>
              <a:t>6</a:t>
            </a:fld>
            <a:endParaRPr lang="en-US"/>
          </a:p>
        </p:txBody>
      </p:sp>
    </p:spTree>
    <p:extLst>
      <p:ext uri="{BB962C8B-B14F-4D97-AF65-F5344CB8AC3E}">
        <p14:creationId xmlns:p14="http://schemas.microsoft.com/office/powerpoint/2010/main" val="1781431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aseline="0" dirty="0"/>
              <a:t>ĐÁP ÁN: grandma</a:t>
            </a:r>
            <a:endParaRPr lang="en-US" dirty="0"/>
          </a:p>
        </p:txBody>
      </p:sp>
      <p:sp>
        <p:nvSpPr>
          <p:cNvPr id="4" name="Chỗ dành sẵn cho Số hiệu Bản chiếu 3"/>
          <p:cNvSpPr>
            <a:spLocks noGrp="1"/>
          </p:cNvSpPr>
          <p:nvPr>
            <p:ph type="sldNum" sz="quarter" idx="10"/>
          </p:nvPr>
        </p:nvSpPr>
        <p:spPr/>
        <p:txBody>
          <a:bodyPr/>
          <a:lstStyle/>
          <a:p>
            <a:fld id="{31DF9E32-8A9A-4453-A80C-2D5CD46B7BA6}" type="slidenum">
              <a:rPr lang="en-US" smtClean="0"/>
              <a:t>7</a:t>
            </a:fld>
            <a:endParaRPr lang="en-US"/>
          </a:p>
        </p:txBody>
      </p:sp>
    </p:spTree>
    <p:extLst>
      <p:ext uri="{BB962C8B-B14F-4D97-AF65-F5344CB8AC3E}">
        <p14:creationId xmlns:p14="http://schemas.microsoft.com/office/powerpoint/2010/main" val="3155313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aseline="0" dirty="0"/>
              <a:t>ĐÁP ÁN: mum</a:t>
            </a:r>
            <a:endParaRPr lang="en-US" dirty="0"/>
          </a:p>
        </p:txBody>
      </p:sp>
      <p:sp>
        <p:nvSpPr>
          <p:cNvPr id="4" name="Chỗ dành sẵn cho Số hiệu Bản chiếu 3"/>
          <p:cNvSpPr>
            <a:spLocks noGrp="1"/>
          </p:cNvSpPr>
          <p:nvPr>
            <p:ph type="sldNum" sz="quarter" idx="10"/>
          </p:nvPr>
        </p:nvSpPr>
        <p:spPr/>
        <p:txBody>
          <a:bodyPr/>
          <a:lstStyle/>
          <a:p>
            <a:fld id="{31DF9E32-8A9A-4453-A80C-2D5CD46B7BA6}" type="slidenum">
              <a:rPr lang="en-US" smtClean="0"/>
              <a:t>8</a:t>
            </a:fld>
            <a:endParaRPr lang="en-US"/>
          </a:p>
        </p:txBody>
      </p:sp>
    </p:spTree>
    <p:extLst>
      <p:ext uri="{BB962C8B-B14F-4D97-AF65-F5344CB8AC3E}">
        <p14:creationId xmlns:p14="http://schemas.microsoft.com/office/powerpoint/2010/main" val="1809876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aseline="0" dirty="0"/>
              <a:t>ĐÁP ÁN: dad</a:t>
            </a:r>
            <a:endParaRPr lang="en-US" dirty="0"/>
          </a:p>
        </p:txBody>
      </p:sp>
      <p:sp>
        <p:nvSpPr>
          <p:cNvPr id="4" name="Chỗ dành sẵn cho Số hiệu Bản chiếu 3"/>
          <p:cNvSpPr>
            <a:spLocks noGrp="1"/>
          </p:cNvSpPr>
          <p:nvPr>
            <p:ph type="sldNum" sz="quarter" idx="10"/>
          </p:nvPr>
        </p:nvSpPr>
        <p:spPr/>
        <p:txBody>
          <a:bodyPr/>
          <a:lstStyle/>
          <a:p>
            <a:fld id="{31DF9E32-8A9A-4453-A80C-2D5CD46B7BA6}" type="slidenum">
              <a:rPr lang="en-US" smtClean="0"/>
              <a:t>9</a:t>
            </a:fld>
            <a:endParaRPr lang="en-US"/>
          </a:p>
        </p:txBody>
      </p:sp>
    </p:spTree>
    <p:extLst>
      <p:ext uri="{BB962C8B-B14F-4D97-AF65-F5344CB8AC3E}">
        <p14:creationId xmlns:p14="http://schemas.microsoft.com/office/powerpoint/2010/main" val="194002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3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slideMaster" Target="../slideMasters/slideMaster4.xml"/><Relationship Id="rId1" Type="http://schemas.openxmlformats.org/officeDocument/2006/relationships/audio" Target="../media/audio1.wav"/><Relationship Id="rId6" Type="http://schemas.openxmlformats.org/officeDocument/2006/relationships/audio" Target="NUL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4.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EF32-7909-4F4A-B5B4-04DF9FC27C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2F7BAF-FF8D-400E-9C7C-FBB50D4925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278895-F179-47A4-B2F9-5183C9FD67F7}"/>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5" name="Footer Placeholder 4">
            <a:extLst>
              <a:ext uri="{FF2B5EF4-FFF2-40B4-BE49-F238E27FC236}">
                <a16:creationId xmlns:a16="http://schemas.microsoft.com/office/drawing/2014/main" id="{04E64D66-3121-430D-A3DE-154EF7EB22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16935-0F76-4194-94E7-A9A4549AB51C}"/>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311729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7134-AD8B-4DF1-B5E3-D6C059632E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997D5E-8EA0-4F15-9AF6-4CD207FE40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BCCDA-8822-47E6-ABAD-C2B8A3D549DC}"/>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5" name="Footer Placeholder 4">
            <a:extLst>
              <a:ext uri="{FF2B5EF4-FFF2-40B4-BE49-F238E27FC236}">
                <a16:creationId xmlns:a16="http://schemas.microsoft.com/office/drawing/2014/main" id="{75E891F4-5FF6-409E-94DD-4ED620D3C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CE62C7-79FB-4EE2-B747-662C8C5841CF}"/>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47768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514A4A-9320-4DDA-9946-BE07C05A9D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25E6FF-0F58-4C72-8587-888A855895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411FAD-8235-46B4-AB0F-13C182AEAF38}"/>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5" name="Footer Placeholder 4">
            <a:extLst>
              <a:ext uri="{FF2B5EF4-FFF2-40B4-BE49-F238E27FC236}">
                <a16:creationId xmlns:a16="http://schemas.microsoft.com/office/drawing/2014/main" id="{F99ACEE9-14A0-48F8-958B-9EE384DAA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8D7FE-E3FF-404D-BC5A-EFEAB95AA0E0}"/>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3125452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069916"/>
      </p:ext>
    </p:extLst>
  </p:cSld>
  <p:clrMapOvr>
    <a:masterClrMapping/>
  </p:clrMapOvr>
  <mc:AlternateContent xmlns:mc="http://schemas.openxmlformats.org/markup-compatibility/2006" xmlns:p14="http://schemas.microsoft.com/office/powerpoint/2010/main">
    <mc:Choice Requires="p14">
      <p:transition p14:dur="250">
        <p14:flash/>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accent1"/>
        </a:solidFill>
        <a:effectLst/>
      </p:bgPr>
    </p:bg>
    <p:spTree>
      <p:nvGrpSpPr>
        <p:cNvPr id="1" name="Shape 34"/>
        <p:cNvGrpSpPr/>
        <p:nvPr/>
      </p:nvGrpSpPr>
      <p:grpSpPr>
        <a:xfrm>
          <a:off x="0" y="0"/>
          <a:ext cx="0" cy="0"/>
          <a:chOff x="0" y="0"/>
          <a:chExt cx="0" cy="0"/>
        </a:xfrm>
      </p:grpSpPr>
      <p:grpSp>
        <p:nvGrpSpPr>
          <p:cNvPr id="35" name="Google Shape;35;p3"/>
          <p:cNvGrpSpPr/>
          <p:nvPr/>
        </p:nvGrpSpPr>
        <p:grpSpPr>
          <a:xfrm>
            <a:off x="177400" y="269817"/>
            <a:ext cx="11768800" cy="6528784"/>
            <a:chOff x="266150" y="333113"/>
            <a:chExt cx="8826600" cy="4896588"/>
          </a:xfrm>
        </p:grpSpPr>
        <p:sp>
          <p:nvSpPr>
            <p:cNvPr id="36" name="Google Shape;36;p3"/>
            <p:cNvSpPr/>
            <p:nvPr/>
          </p:nvSpPr>
          <p:spPr>
            <a:xfrm>
              <a:off x="8908350" y="4318150"/>
              <a:ext cx="168175" cy="140650"/>
            </a:xfrm>
            <a:custGeom>
              <a:avLst/>
              <a:gdLst/>
              <a:ahLst/>
              <a:cxnLst/>
              <a:rect l="l" t="t" r="r" b="b"/>
              <a:pathLst>
                <a:path w="6727" h="5626" extrusionOk="0">
                  <a:moveTo>
                    <a:pt x="1746" y="0"/>
                  </a:moveTo>
                  <a:cubicBezTo>
                    <a:pt x="1566" y="0"/>
                    <a:pt x="1432" y="50"/>
                    <a:pt x="1360" y="160"/>
                  </a:cubicBezTo>
                  <a:cubicBezTo>
                    <a:pt x="1360" y="160"/>
                    <a:pt x="1" y="4509"/>
                    <a:pt x="431" y="5416"/>
                  </a:cubicBezTo>
                  <a:cubicBezTo>
                    <a:pt x="506" y="5562"/>
                    <a:pt x="716" y="5626"/>
                    <a:pt x="1017" y="5626"/>
                  </a:cubicBezTo>
                  <a:cubicBezTo>
                    <a:pt x="2529" y="5626"/>
                    <a:pt x="6321" y="4008"/>
                    <a:pt x="6547" y="3196"/>
                  </a:cubicBezTo>
                  <a:cubicBezTo>
                    <a:pt x="6726" y="2559"/>
                    <a:pt x="3044" y="0"/>
                    <a:pt x="17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363050" y="357325"/>
              <a:ext cx="171000" cy="139800"/>
            </a:xfrm>
            <a:custGeom>
              <a:avLst/>
              <a:gdLst/>
              <a:ahLst/>
              <a:cxnLst/>
              <a:rect l="l" t="t" r="r" b="b"/>
              <a:pathLst>
                <a:path w="6840" h="5592" extrusionOk="0">
                  <a:moveTo>
                    <a:pt x="5733" y="1"/>
                  </a:moveTo>
                  <a:cubicBezTo>
                    <a:pt x="4145" y="1"/>
                    <a:pt x="459" y="1354"/>
                    <a:pt x="202" y="2125"/>
                  </a:cubicBezTo>
                  <a:cubicBezTo>
                    <a:pt x="0" y="2771"/>
                    <a:pt x="3627" y="5592"/>
                    <a:pt x="4886" y="5592"/>
                  </a:cubicBezTo>
                  <a:cubicBezTo>
                    <a:pt x="5041" y="5592"/>
                    <a:pt x="5160" y="5549"/>
                    <a:pt x="5231" y="5455"/>
                  </a:cubicBezTo>
                  <a:cubicBezTo>
                    <a:pt x="5231" y="5455"/>
                    <a:pt x="6840" y="1174"/>
                    <a:pt x="6432" y="245"/>
                  </a:cubicBezTo>
                  <a:cubicBezTo>
                    <a:pt x="6359" y="74"/>
                    <a:pt x="6103" y="1"/>
                    <a:pt x="57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3847025" y="5120950"/>
              <a:ext cx="126900" cy="108750"/>
            </a:xfrm>
            <a:custGeom>
              <a:avLst/>
              <a:gdLst/>
              <a:ahLst/>
              <a:cxnLst/>
              <a:rect l="l" t="t" r="r" b="b"/>
              <a:pathLst>
                <a:path w="5076" h="4350" extrusionOk="0">
                  <a:moveTo>
                    <a:pt x="2901" y="1"/>
                  </a:moveTo>
                  <a:cubicBezTo>
                    <a:pt x="952" y="1"/>
                    <a:pt x="1" y="2334"/>
                    <a:pt x="1360" y="3716"/>
                  </a:cubicBezTo>
                  <a:cubicBezTo>
                    <a:pt x="1798" y="4153"/>
                    <a:pt x="2339" y="4349"/>
                    <a:pt x="2871" y="4349"/>
                  </a:cubicBezTo>
                  <a:cubicBezTo>
                    <a:pt x="3992" y="4349"/>
                    <a:pt x="5075" y="3481"/>
                    <a:pt x="5075" y="2175"/>
                  </a:cubicBezTo>
                  <a:cubicBezTo>
                    <a:pt x="5075" y="975"/>
                    <a:pt x="4101" y="1"/>
                    <a:pt x="2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6400825" y="4978225"/>
              <a:ext cx="204275" cy="169100"/>
            </a:xfrm>
            <a:custGeom>
              <a:avLst/>
              <a:gdLst/>
              <a:ahLst/>
              <a:cxnLst/>
              <a:rect l="l" t="t" r="r" b="b"/>
              <a:pathLst>
                <a:path w="8171" h="6764" extrusionOk="0">
                  <a:moveTo>
                    <a:pt x="4246" y="1294"/>
                  </a:moveTo>
                  <a:cubicBezTo>
                    <a:pt x="4441" y="1294"/>
                    <a:pt x="4643" y="1322"/>
                    <a:pt x="4849" y="1382"/>
                  </a:cubicBezTo>
                  <a:cubicBezTo>
                    <a:pt x="5959" y="1699"/>
                    <a:pt x="6593" y="2854"/>
                    <a:pt x="6276" y="3964"/>
                  </a:cubicBezTo>
                  <a:cubicBezTo>
                    <a:pt x="5989" y="4950"/>
                    <a:pt x="5124" y="5476"/>
                    <a:pt x="4253" y="5476"/>
                  </a:cubicBezTo>
                  <a:cubicBezTo>
                    <a:pt x="3544" y="5476"/>
                    <a:pt x="2832" y="5127"/>
                    <a:pt x="2425" y="4395"/>
                  </a:cubicBezTo>
                  <a:cubicBezTo>
                    <a:pt x="1643" y="2951"/>
                    <a:pt x="2742" y="1294"/>
                    <a:pt x="4246" y="1294"/>
                  </a:cubicBezTo>
                  <a:close/>
                  <a:moveTo>
                    <a:pt x="4269" y="0"/>
                  </a:moveTo>
                  <a:cubicBezTo>
                    <a:pt x="3730" y="0"/>
                    <a:pt x="3171" y="134"/>
                    <a:pt x="2629" y="430"/>
                  </a:cubicBezTo>
                  <a:cubicBezTo>
                    <a:pt x="1" y="1903"/>
                    <a:pt x="454" y="5799"/>
                    <a:pt x="3354" y="6637"/>
                  </a:cubicBezTo>
                  <a:cubicBezTo>
                    <a:pt x="3660" y="6723"/>
                    <a:pt x="3969" y="6763"/>
                    <a:pt x="4273" y="6763"/>
                  </a:cubicBezTo>
                  <a:cubicBezTo>
                    <a:pt x="5741" y="6763"/>
                    <a:pt x="7090" y="5809"/>
                    <a:pt x="7522" y="4327"/>
                  </a:cubicBezTo>
                  <a:cubicBezTo>
                    <a:pt x="8170" y="2020"/>
                    <a:pt x="6368" y="0"/>
                    <a:pt x="4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8892125" y="1969350"/>
              <a:ext cx="200625" cy="184025"/>
            </a:xfrm>
            <a:custGeom>
              <a:avLst/>
              <a:gdLst/>
              <a:ahLst/>
              <a:cxnLst/>
              <a:rect l="l" t="t" r="r" b="b"/>
              <a:pathLst>
                <a:path w="8025" h="7361" extrusionOk="0">
                  <a:moveTo>
                    <a:pt x="5191" y="0"/>
                  </a:moveTo>
                  <a:cubicBezTo>
                    <a:pt x="4928" y="0"/>
                    <a:pt x="4671" y="131"/>
                    <a:pt x="4548" y="441"/>
                  </a:cubicBezTo>
                  <a:lnTo>
                    <a:pt x="3619" y="2729"/>
                  </a:lnTo>
                  <a:lnTo>
                    <a:pt x="1309" y="1778"/>
                  </a:lnTo>
                  <a:cubicBezTo>
                    <a:pt x="1214" y="1741"/>
                    <a:pt x="1124" y="1724"/>
                    <a:pt x="1039" y="1724"/>
                  </a:cubicBezTo>
                  <a:cubicBezTo>
                    <a:pt x="346" y="1724"/>
                    <a:pt x="1" y="2837"/>
                    <a:pt x="788" y="3160"/>
                  </a:cubicBezTo>
                  <a:lnTo>
                    <a:pt x="3053" y="4089"/>
                  </a:lnTo>
                  <a:lnTo>
                    <a:pt x="2124" y="6377"/>
                  </a:lnTo>
                  <a:cubicBezTo>
                    <a:pt x="1892" y="6943"/>
                    <a:pt x="2376" y="7360"/>
                    <a:pt x="2843" y="7360"/>
                  </a:cubicBezTo>
                  <a:cubicBezTo>
                    <a:pt x="3105" y="7360"/>
                    <a:pt x="3361" y="7229"/>
                    <a:pt x="3483" y="6920"/>
                  </a:cubicBezTo>
                  <a:lnTo>
                    <a:pt x="4412" y="4632"/>
                  </a:lnTo>
                  <a:lnTo>
                    <a:pt x="6723" y="5561"/>
                  </a:lnTo>
                  <a:cubicBezTo>
                    <a:pt x="6823" y="5603"/>
                    <a:pt x="6918" y="5622"/>
                    <a:pt x="7007" y="5622"/>
                  </a:cubicBezTo>
                  <a:cubicBezTo>
                    <a:pt x="7690" y="5622"/>
                    <a:pt x="8025" y="4522"/>
                    <a:pt x="7244" y="4202"/>
                  </a:cubicBezTo>
                  <a:lnTo>
                    <a:pt x="4956" y="3273"/>
                  </a:lnTo>
                  <a:lnTo>
                    <a:pt x="5907" y="962"/>
                  </a:lnTo>
                  <a:cubicBezTo>
                    <a:pt x="6139" y="412"/>
                    <a:pt x="5657" y="0"/>
                    <a:pt x="51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577950" y="333113"/>
              <a:ext cx="204800" cy="188225"/>
            </a:xfrm>
            <a:custGeom>
              <a:avLst/>
              <a:gdLst/>
              <a:ahLst/>
              <a:cxnLst/>
              <a:rect l="l" t="t" r="r" b="b"/>
              <a:pathLst>
                <a:path w="8192" h="7529" extrusionOk="0">
                  <a:moveTo>
                    <a:pt x="3157" y="1"/>
                  </a:moveTo>
                  <a:cubicBezTo>
                    <a:pt x="2705" y="1"/>
                    <a:pt x="2223" y="394"/>
                    <a:pt x="2408" y="947"/>
                  </a:cubicBezTo>
                  <a:lnTo>
                    <a:pt x="3178" y="3281"/>
                  </a:lnTo>
                  <a:lnTo>
                    <a:pt x="822" y="4073"/>
                  </a:lnTo>
                  <a:cubicBezTo>
                    <a:pt x="1" y="4320"/>
                    <a:pt x="333" y="5496"/>
                    <a:pt x="1059" y="5496"/>
                  </a:cubicBezTo>
                  <a:cubicBezTo>
                    <a:pt x="1135" y="5496"/>
                    <a:pt x="1214" y="5483"/>
                    <a:pt x="1298" y="5455"/>
                  </a:cubicBezTo>
                  <a:lnTo>
                    <a:pt x="3631" y="4685"/>
                  </a:lnTo>
                  <a:lnTo>
                    <a:pt x="4424" y="7041"/>
                  </a:lnTo>
                  <a:cubicBezTo>
                    <a:pt x="4527" y="7384"/>
                    <a:pt x="4788" y="7529"/>
                    <a:pt x="5058" y="7529"/>
                  </a:cubicBezTo>
                  <a:cubicBezTo>
                    <a:pt x="5501" y="7529"/>
                    <a:pt x="5966" y="7137"/>
                    <a:pt x="5783" y="6588"/>
                  </a:cubicBezTo>
                  <a:lnTo>
                    <a:pt x="4741" y="4232"/>
                  </a:lnTo>
                  <a:lnTo>
                    <a:pt x="7391" y="3462"/>
                  </a:lnTo>
                  <a:cubicBezTo>
                    <a:pt x="8192" y="3216"/>
                    <a:pt x="7877" y="2040"/>
                    <a:pt x="7153" y="2040"/>
                  </a:cubicBezTo>
                  <a:cubicBezTo>
                    <a:pt x="7078" y="2040"/>
                    <a:pt x="6999" y="2052"/>
                    <a:pt x="6916" y="2080"/>
                  </a:cubicBezTo>
                  <a:lnTo>
                    <a:pt x="4582" y="2850"/>
                  </a:lnTo>
                  <a:lnTo>
                    <a:pt x="3789" y="472"/>
                  </a:lnTo>
                  <a:cubicBezTo>
                    <a:pt x="3688" y="141"/>
                    <a:pt x="3428" y="1"/>
                    <a:pt x="31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6207450" y="366700"/>
              <a:ext cx="436025" cy="121075"/>
            </a:xfrm>
            <a:custGeom>
              <a:avLst/>
              <a:gdLst/>
              <a:ahLst/>
              <a:cxnLst/>
              <a:rect l="l" t="t" r="r" b="b"/>
              <a:pathLst>
                <a:path w="17441" h="4843" extrusionOk="0">
                  <a:moveTo>
                    <a:pt x="4980" y="1"/>
                  </a:moveTo>
                  <a:cubicBezTo>
                    <a:pt x="4844" y="1"/>
                    <a:pt x="4708" y="52"/>
                    <a:pt x="4606" y="154"/>
                  </a:cubicBezTo>
                  <a:lnTo>
                    <a:pt x="529" y="3665"/>
                  </a:lnTo>
                  <a:cubicBezTo>
                    <a:pt x="1" y="4035"/>
                    <a:pt x="402" y="4719"/>
                    <a:pt x="874" y="4719"/>
                  </a:cubicBezTo>
                  <a:cubicBezTo>
                    <a:pt x="1009" y="4719"/>
                    <a:pt x="1150" y="4662"/>
                    <a:pt x="1276" y="4526"/>
                  </a:cubicBezTo>
                  <a:lnTo>
                    <a:pt x="4946" y="1332"/>
                  </a:lnTo>
                  <a:lnTo>
                    <a:pt x="8548" y="4684"/>
                  </a:lnTo>
                  <a:cubicBezTo>
                    <a:pt x="8661" y="4775"/>
                    <a:pt x="8797" y="4843"/>
                    <a:pt x="8933" y="4843"/>
                  </a:cubicBezTo>
                  <a:cubicBezTo>
                    <a:pt x="9092" y="4843"/>
                    <a:pt x="9227" y="4775"/>
                    <a:pt x="9341" y="4684"/>
                  </a:cubicBezTo>
                  <a:lnTo>
                    <a:pt x="12920" y="1354"/>
                  </a:lnTo>
                  <a:lnTo>
                    <a:pt x="16250" y="4322"/>
                  </a:lnTo>
                  <a:cubicBezTo>
                    <a:pt x="16369" y="4436"/>
                    <a:pt x="16499" y="4484"/>
                    <a:pt x="16623" y="4484"/>
                  </a:cubicBezTo>
                  <a:cubicBezTo>
                    <a:pt x="17067" y="4484"/>
                    <a:pt x="17440" y="3873"/>
                    <a:pt x="16998" y="3484"/>
                  </a:cubicBezTo>
                  <a:lnTo>
                    <a:pt x="13305" y="154"/>
                  </a:lnTo>
                  <a:cubicBezTo>
                    <a:pt x="13192" y="52"/>
                    <a:pt x="13056" y="1"/>
                    <a:pt x="12920" y="1"/>
                  </a:cubicBezTo>
                  <a:cubicBezTo>
                    <a:pt x="12784" y="1"/>
                    <a:pt x="12648" y="52"/>
                    <a:pt x="12535" y="154"/>
                  </a:cubicBezTo>
                  <a:lnTo>
                    <a:pt x="8956" y="3484"/>
                  </a:lnTo>
                  <a:lnTo>
                    <a:pt x="5354" y="154"/>
                  </a:lnTo>
                  <a:cubicBezTo>
                    <a:pt x="5252" y="52"/>
                    <a:pt x="5116" y="1"/>
                    <a:pt x="4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808550" y="4764825"/>
              <a:ext cx="343200" cy="121375"/>
            </a:xfrm>
            <a:custGeom>
              <a:avLst/>
              <a:gdLst/>
              <a:ahLst/>
              <a:cxnLst/>
              <a:rect l="l" t="t" r="r" b="b"/>
              <a:pathLst>
                <a:path w="13728" h="4855" extrusionOk="0">
                  <a:moveTo>
                    <a:pt x="12908" y="1"/>
                  </a:moveTo>
                  <a:cubicBezTo>
                    <a:pt x="12779" y="1"/>
                    <a:pt x="12643" y="50"/>
                    <a:pt x="12517" y="165"/>
                  </a:cubicBezTo>
                  <a:lnTo>
                    <a:pt x="8938" y="3518"/>
                  </a:lnTo>
                  <a:lnTo>
                    <a:pt x="5336" y="165"/>
                  </a:lnTo>
                  <a:cubicBezTo>
                    <a:pt x="5234" y="75"/>
                    <a:pt x="5104" y="29"/>
                    <a:pt x="4971" y="29"/>
                  </a:cubicBezTo>
                  <a:cubicBezTo>
                    <a:pt x="4838" y="29"/>
                    <a:pt x="4702" y="75"/>
                    <a:pt x="4588" y="165"/>
                  </a:cubicBezTo>
                  <a:lnTo>
                    <a:pt x="511" y="3677"/>
                  </a:lnTo>
                  <a:cubicBezTo>
                    <a:pt x="1" y="4064"/>
                    <a:pt x="392" y="4724"/>
                    <a:pt x="858" y="4724"/>
                  </a:cubicBezTo>
                  <a:cubicBezTo>
                    <a:pt x="992" y="4724"/>
                    <a:pt x="1132" y="4669"/>
                    <a:pt x="1258" y="4537"/>
                  </a:cubicBezTo>
                  <a:lnTo>
                    <a:pt x="4951" y="1343"/>
                  </a:lnTo>
                  <a:lnTo>
                    <a:pt x="8553" y="4696"/>
                  </a:lnTo>
                  <a:cubicBezTo>
                    <a:pt x="8643" y="4787"/>
                    <a:pt x="8779" y="4855"/>
                    <a:pt x="8938" y="4855"/>
                  </a:cubicBezTo>
                  <a:cubicBezTo>
                    <a:pt x="9074" y="4855"/>
                    <a:pt x="9232" y="4809"/>
                    <a:pt x="9323" y="4696"/>
                  </a:cubicBezTo>
                  <a:lnTo>
                    <a:pt x="13287" y="1003"/>
                  </a:lnTo>
                  <a:cubicBezTo>
                    <a:pt x="13728" y="598"/>
                    <a:pt x="13360" y="1"/>
                    <a:pt x="129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36688" y="4873025"/>
              <a:ext cx="223725" cy="195425"/>
            </a:xfrm>
            <a:custGeom>
              <a:avLst/>
              <a:gdLst/>
              <a:ahLst/>
              <a:cxnLst/>
              <a:rect l="l" t="t" r="r" b="b"/>
              <a:pathLst>
                <a:path w="8949" h="7817" extrusionOk="0">
                  <a:moveTo>
                    <a:pt x="3144" y="1175"/>
                  </a:moveTo>
                  <a:cubicBezTo>
                    <a:pt x="3161" y="1175"/>
                    <a:pt x="3177" y="1177"/>
                    <a:pt x="3195" y="1179"/>
                  </a:cubicBezTo>
                  <a:cubicBezTo>
                    <a:pt x="4554" y="1179"/>
                    <a:pt x="7476" y="4170"/>
                    <a:pt x="7612" y="4872"/>
                  </a:cubicBezTo>
                  <a:cubicBezTo>
                    <a:pt x="7204" y="5393"/>
                    <a:pt x="3897" y="6639"/>
                    <a:pt x="2243" y="6639"/>
                  </a:cubicBezTo>
                  <a:cubicBezTo>
                    <a:pt x="2085" y="6639"/>
                    <a:pt x="1949" y="6639"/>
                    <a:pt x="1813" y="6594"/>
                  </a:cubicBezTo>
                  <a:cubicBezTo>
                    <a:pt x="1790" y="6594"/>
                    <a:pt x="1768" y="6526"/>
                    <a:pt x="1768" y="6526"/>
                  </a:cubicBezTo>
                  <a:cubicBezTo>
                    <a:pt x="1428" y="5823"/>
                    <a:pt x="2243" y="3082"/>
                    <a:pt x="2923" y="1361"/>
                  </a:cubicBezTo>
                  <a:cubicBezTo>
                    <a:pt x="2943" y="1242"/>
                    <a:pt x="3032" y="1175"/>
                    <a:pt x="3144" y="1175"/>
                  </a:cubicBezTo>
                  <a:close/>
                  <a:moveTo>
                    <a:pt x="3004" y="0"/>
                  </a:moveTo>
                  <a:cubicBezTo>
                    <a:pt x="2485" y="0"/>
                    <a:pt x="2056" y="313"/>
                    <a:pt x="1881" y="794"/>
                  </a:cubicBezTo>
                  <a:cubicBezTo>
                    <a:pt x="1564" y="1610"/>
                    <a:pt x="1" y="5755"/>
                    <a:pt x="658" y="7160"/>
                  </a:cubicBezTo>
                  <a:cubicBezTo>
                    <a:pt x="771" y="7432"/>
                    <a:pt x="975" y="7636"/>
                    <a:pt x="1247" y="7726"/>
                  </a:cubicBezTo>
                  <a:cubicBezTo>
                    <a:pt x="1496" y="7794"/>
                    <a:pt x="1745" y="7817"/>
                    <a:pt x="2017" y="7817"/>
                  </a:cubicBezTo>
                  <a:cubicBezTo>
                    <a:pt x="3829" y="7817"/>
                    <a:pt x="8179" y="6458"/>
                    <a:pt x="8745" y="5325"/>
                  </a:cubicBezTo>
                  <a:cubicBezTo>
                    <a:pt x="8949" y="4917"/>
                    <a:pt x="8700" y="4441"/>
                    <a:pt x="8496" y="4102"/>
                  </a:cubicBezTo>
                  <a:cubicBezTo>
                    <a:pt x="7612" y="2697"/>
                    <a:pt x="4735" y="1"/>
                    <a:pt x="3059" y="1"/>
                  </a:cubicBezTo>
                  <a:cubicBezTo>
                    <a:pt x="3041" y="1"/>
                    <a:pt x="3022" y="0"/>
                    <a:pt x="3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5000075" y="617325"/>
              <a:ext cx="90650" cy="90650"/>
            </a:xfrm>
            <a:custGeom>
              <a:avLst/>
              <a:gdLst/>
              <a:ahLst/>
              <a:cxnLst/>
              <a:rect l="l" t="t" r="r" b="b"/>
              <a:pathLst>
                <a:path w="3626" h="3626" extrusionOk="0">
                  <a:moveTo>
                    <a:pt x="1813" y="1"/>
                  </a:moveTo>
                  <a:cubicBezTo>
                    <a:pt x="816" y="1"/>
                    <a:pt x="1" y="816"/>
                    <a:pt x="1" y="1813"/>
                  </a:cubicBezTo>
                  <a:cubicBezTo>
                    <a:pt x="1" y="2810"/>
                    <a:pt x="816" y="3625"/>
                    <a:pt x="1813" y="3625"/>
                  </a:cubicBezTo>
                  <a:cubicBezTo>
                    <a:pt x="2810" y="3625"/>
                    <a:pt x="3625" y="2810"/>
                    <a:pt x="3625" y="1813"/>
                  </a:cubicBezTo>
                  <a:cubicBezTo>
                    <a:pt x="3625" y="816"/>
                    <a:pt x="2810" y="1"/>
                    <a:pt x="18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2542475" y="4978225"/>
              <a:ext cx="105925" cy="90225"/>
            </a:xfrm>
            <a:custGeom>
              <a:avLst/>
              <a:gdLst/>
              <a:ahLst/>
              <a:cxnLst/>
              <a:rect l="l" t="t" r="r" b="b"/>
              <a:pathLst>
                <a:path w="4237" h="3609" extrusionOk="0">
                  <a:moveTo>
                    <a:pt x="2425" y="0"/>
                  </a:moveTo>
                  <a:cubicBezTo>
                    <a:pt x="816" y="0"/>
                    <a:pt x="1" y="1948"/>
                    <a:pt x="1156" y="3081"/>
                  </a:cubicBezTo>
                  <a:cubicBezTo>
                    <a:pt x="1521" y="3446"/>
                    <a:pt x="1970" y="3608"/>
                    <a:pt x="2412" y="3608"/>
                  </a:cubicBezTo>
                  <a:cubicBezTo>
                    <a:pt x="3341" y="3608"/>
                    <a:pt x="4237" y="2887"/>
                    <a:pt x="4237" y="1812"/>
                  </a:cubicBezTo>
                  <a:cubicBezTo>
                    <a:pt x="4214" y="816"/>
                    <a:pt x="3421"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3911288" y="353550"/>
              <a:ext cx="94050" cy="80225"/>
            </a:xfrm>
            <a:custGeom>
              <a:avLst/>
              <a:gdLst/>
              <a:ahLst/>
              <a:cxnLst/>
              <a:rect l="l" t="t" r="r" b="b"/>
              <a:pathLst>
                <a:path w="3762" h="3209" extrusionOk="0">
                  <a:moveTo>
                    <a:pt x="2153" y="0"/>
                  </a:moveTo>
                  <a:cubicBezTo>
                    <a:pt x="726" y="0"/>
                    <a:pt x="1" y="1722"/>
                    <a:pt x="1020" y="2741"/>
                  </a:cubicBezTo>
                  <a:cubicBezTo>
                    <a:pt x="1342" y="3064"/>
                    <a:pt x="1743" y="3208"/>
                    <a:pt x="2137" y="3208"/>
                  </a:cubicBezTo>
                  <a:cubicBezTo>
                    <a:pt x="2962" y="3208"/>
                    <a:pt x="3761" y="2575"/>
                    <a:pt x="3761" y="1609"/>
                  </a:cubicBezTo>
                  <a:cubicBezTo>
                    <a:pt x="3761" y="703"/>
                    <a:pt x="3036" y="0"/>
                    <a:pt x="21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560425" y="3532475"/>
              <a:ext cx="108750" cy="93075"/>
            </a:xfrm>
            <a:custGeom>
              <a:avLst/>
              <a:gdLst/>
              <a:ahLst/>
              <a:cxnLst/>
              <a:rect l="l" t="t" r="r" b="b"/>
              <a:pathLst>
                <a:path w="4350" h="3723" extrusionOk="0">
                  <a:moveTo>
                    <a:pt x="2492" y="0"/>
                  </a:moveTo>
                  <a:cubicBezTo>
                    <a:pt x="838" y="0"/>
                    <a:pt x="0" y="1994"/>
                    <a:pt x="1178" y="3172"/>
                  </a:cubicBezTo>
                  <a:cubicBezTo>
                    <a:pt x="1552" y="3552"/>
                    <a:pt x="2015" y="3723"/>
                    <a:pt x="2471" y="3723"/>
                  </a:cubicBezTo>
                  <a:cubicBezTo>
                    <a:pt x="3426" y="3723"/>
                    <a:pt x="4350" y="2977"/>
                    <a:pt x="4350" y="1858"/>
                  </a:cubicBezTo>
                  <a:cubicBezTo>
                    <a:pt x="4350" y="838"/>
                    <a:pt x="3511" y="0"/>
                    <a:pt x="24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266150" y="2009200"/>
              <a:ext cx="121225" cy="104325"/>
            </a:xfrm>
            <a:custGeom>
              <a:avLst/>
              <a:gdLst/>
              <a:ahLst/>
              <a:cxnLst/>
              <a:rect l="l" t="t" r="r" b="b"/>
              <a:pathLst>
                <a:path w="4849" h="4173" extrusionOk="0">
                  <a:moveTo>
                    <a:pt x="2764" y="1"/>
                  </a:moveTo>
                  <a:cubicBezTo>
                    <a:pt x="907" y="1"/>
                    <a:pt x="1" y="2243"/>
                    <a:pt x="1292" y="3557"/>
                  </a:cubicBezTo>
                  <a:cubicBezTo>
                    <a:pt x="1717" y="3982"/>
                    <a:pt x="2239" y="4173"/>
                    <a:pt x="2752" y="4173"/>
                  </a:cubicBezTo>
                  <a:cubicBezTo>
                    <a:pt x="3822" y="4173"/>
                    <a:pt x="4848" y="3341"/>
                    <a:pt x="4848" y="2085"/>
                  </a:cubicBezTo>
                  <a:cubicBezTo>
                    <a:pt x="4848" y="929"/>
                    <a:pt x="3920" y="1"/>
                    <a:pt x="27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845575" y="375063"/>
              <a:ext cx="121775" cy="104325"/>
            </a:xfrm>
            <a:custGeom>
              <a:avLst/>
              <a:gdLst/>
              <a:ahLst/>
              <a:cxnLst/>
              <a:rect l="l" t="t" r="r" b="b"/>
              <a:pathLst>
                <a:path w="4871" h="4173" extrusionOk="0">
                  <a:moveTo>
                    <a:pt x="2787" y="1"/>
                  </a:moveTo>
                  <a:cubicBezTo>
                    <a:pt x="929" y="1"/>
                    <a:pt x="0" y="2244"/>
                    <a:pt x="1314" y="3557"/>
                  </a:cubicBezTo>
                  <a:cubicBezTo>
                    <a:pt x="1740" y="3983"/>
                    <a:pt x="2262" y="4173"/>
                    <a:pt x="2774" y="4173"/>
                  </a:cubicBezTo>
                  <a:cubicBezTo>
                    <a:pt x="3845" y="4173"/>
                    <a:pt x="4871" y="3341"/>
                    <a:pt x="4871" y="2085"/>
                  </a:cubicBezTo>
                  <a:cubicBezTo>
                    <a:pt x="4848" y="930"/>
                    <a:pt x="3919" y="1"/>
                    <a:pt x="27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8678625" y="3043300"/>
              <a:ext cx="120650" cy="103400"/>
            </a:xfrm>
            <a:custGeom>
              <a:avLst/>
              <a:gdLst/>
              <a:ahLst/>
              <a:cxnLst/>
              <a:rect l="l" t="t" r="r" b="b"/>
              <a:pathLst>
                <a:path w="4826" h="4136" extrusionOk="0">
                  <a:moveTo>
                    <a:pt x="2765" y="0"/>
                  </a:moveTo>
                  <a:cubicBezTo>
                    <a:pt x="930" y="0"/>
                    <a:pt x="1" y="2221"/>
                    <a:pt x="1292" y="3534"/>
                  </a:cubicBezTo>
                  <a:cubicBezTo>
                    <a:pt x="1714" y="3949"/>
                    <a:pt x="2230" y="4135"/>
                    <a:pt x="2736" y="4135"/>
                  </a:cubicBezTo>
                  <a:cubicBezTo>
                    <a:pt x="3804" y="4135"/>
                    <a:pt x="4826" y="3307"/>
                    <a:pt x="4826" y="2062"/>
                  </a:cubicBezTo>
                  <a:cubicBezTo>
                    <a:pt x="4826" y="929"/>
                    <a:pt x="3897"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3"/>
          <p:cNvGrpSpPr/>
          <p:nvPr/>
        </p:nvGrpSpPr>
        <p:grpSpPr>
          <a:xfrm>
            <a:off x="-855993" y="-505757"/>
            <a:ext cx="14183193" cy="7743884"/>
            <a:chOff x="-641995" y="-379318"/>
            <a:chExt cx="10637395" cy="5807913"/>
          </a:xfrm>
        </p:grpSpPr>
        <p:sp>
          <p:nvSpPr>
            <p:cNvPr id="53" name="Google Shape;53;p3"/>
            <p:cNvSpPr/>
            <p:nvPr/>
          </p:nvSpPr>
          <p:spPr>
            <a:xfrm rot="689417" flipH="1">
              <a:off x="-539855" y="-79404"/>
              <a:ext cx="2635520" cy="1290372"/>
            </a:xfrm>
            <a:prstGeom prst="ellipse">
              <a:avLst/>
            </a:prstGeom>
            <a:solidFill>
              <a:srgbClr val="FFFFFF">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flipH="1">
              <a:off x="4575775" y="-379318"/>
              <a:ext cx="4004700" cy="1494300"/>
            </a:xfrm>
            <a:custGeom>
              <a:avLst/>
              <a:gdLst/>
              <a:ahLst/>
              <a:cxnLst/>
              <a:rect l="l" t="t" r="r" b="b"/>
              <a:pathLst>
                <a:path w="160188" h="59772" extrusionOk="0">
                  <a:moveTo>
                    <a:pt x="11120" y="4206"/>
                  </a:moveTo>
                  <a:cubicBezTo>
                    <a:pt x="-10996" y="9531"/>
                    <a:pt x="6395" y="25230"/>
                    <a:pt x="8212" y="33954"/>
                  </a:cubicBezTo>
                  <a:cubicBezTo>
                    <a:pt x="10030" y="42678"/>
                    <a:pt x="16270" y="52480"/>
                    <a:pt x="22025" y="56549"/>
                  </a:cubicBezTo>
                  <a:cubicBezTo>
                    <a:pt x="27780" y="60618"/>
                    <a:pt x="34384" y="60366"/>
                    <a:pt x="42744" y="58367"/>
                  </a:cubicBezTo>
                  <a:cubicBezTo>
                    <a:pt x="51105" y="56368"/>
                    <a:pt x="59041" y="49522"/>
                    <a:pt x="72188" y="44554"/>
                  </a:cubicBezTo>
                  <a:cubicBezTo>
                    <a:pt x="85335" y="39586"/>
                    <a:pt x="107384" y="32440"/>
                    <a:pt x="121624" y="28560"/>
                  </a:cubicBezTo>
                  <a:cubicBezTo>
                    <a:pt x="135864" y="24680"/>
                    <a:pt x="154413" y="25699"/>
                    <a:pt x="157627" y="21273"/>
                  </a:cubicBezTo>
                  <a:cubicBezTo>
                    <a:pt x="160841" y="16848"/>
                    <a:pt x="165325" y="4852"/>
                    <a:pt x="140907" y="2007"/>
                  </a:cubicBezTo>
                  <a:cubicBezTo>
                    <a:pt x="116489" y="-837"/>
                    <a:pt x="33236" y="-1118"/>
                    <a:pt x="11120" y="4206"/>
                  </a:cubicBezTo>
                  <a:close/>
                </a:path>
              </a:pathLst>
            </a:custGeom>
            <a:solidFill>
              <a:srgbClr val="FFFFFF">
                <a:alpha val="31250"/>
              </a:srgbClr>
            </a:solidFill>
            <a:ln>
              <a:noFill/>
            </a:ln>
          </p:spPr>
        </p:sp>
        <p:sp>
          <p:nvSpPr>
            <p:cNvPr id="55" name="Google Shape;55;p3"/>
            <p:cNvSpPr/>
            <p:nvPr/>
          </p:nvSpPr>
          <p:spPr>
            <a:xfrm rot="1186784" flipH="1">
              <a:off x="7140400" y="2580387"/>
              <a:ext cx="2635599" cy="1755741"/>
            </a:xfrm>
            <a:prstGeom prst="ellipse">
              <a:avLst/>
            </a:prstGeom>
            <a:solidFill>
              <a:srgbClr val="FFFFFF">
                <a:alpha val="3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flipH="1">
              <a:off x="3118805" y="4134595"/>
              <a:ext cx="3879200" cy="1294000"/>
            </a:xfrm>
            <a:custGeom>
              <a:avLst/>
              <a:gdLst/>
              <a:ahLst/>
              <a:cxnLst/>
              <a:rect l="l" t="t" r="r" b="b"/>
              <a:pathLst>
                <a:path w="155168" h="51760" extrusionOk="0">
                  <a:moveTo>
                    <a:pt x="13979" y="47208"/>
                  </a:moveTo>
                  <a:cubicBezTo>
                    <a:pt x="23066" y="44456"/>
                    <a:pt x="50268" y="37458"/>
                    <a:pt x="65232" y="32091"/>
                  </a:cubicBezTo>
                  <a:cubicBezTo>
                    <a:pt x="80196" y="26724"/>
                    <a:pt x="91828" y="20338"/>
                    <a:pt x="103763" y="15007"/>
                  </a:cubicBezTo>
                  <a:cubicBezTo>
                    <a:pt x="115698" y="9676"/>
                    <a:pt x="128482" y="934"/>
                    <a:pt x="136842" y="103"/>
                  </a:cubicBezTo>
                  <a:cubicBezTo>
                    <a:pt x="145203" y="-728"/>
                    <a:pt x="151321" y="3544"/>
                    <a:pt x="153926" y="10019"/>
                  </a:cubicBezTo>
                  <a:cubicBezTo>
                    <a:pt x="156531" y="16495"/>
                    <a:pt x="154532" y="32067"/>
                    <a:pt x="152472" y="38956"/>
                  </a:cubicBezTo>
                  <a:cubicBezTo>
                    <a:pt x="150412" y="45846"/>
                    <a:pt x="165194" y="49748"/>
                    <a:pt x="141567" y="51356"/>
                  </a:cubicBezTo>
                  <a:cubicBezTo>
                    <a:pt x="117940" y="52964"/>
                    <a:pt x="31973" y="49293"/>
                    <a:pt x="10708" y="48602"/>
                  </a:cubicBezTo>
                  <a:cubicBezTo>
                    <a:pt x="-10557" y="47911"/>
                    <a:pt x="4892" y="49960"/>
                    <a:pt x="13979" y="47208"/>
                  </a:cubicBezTo>
                  <a:close/>
                </a:path>
              </a:pathLst>
            </a:custGeom>
            <a:solidFill>
              <a:srgbClr val="FFFFFF">
                <a:alpha val="31250"/>
              </a:srgbClr>
            </a:solidFill>
            <a:ln>
              <a:noFill/>
            </a:ln>
          </p:spPr>
        </p:sp>
        <p:sp>
          <p:nvSpPr>
            <p:cNvPr id="57" name="Google Shape;57;p3"/>
            <p:cNvSpPr/>
            <p:nvPr/>
          </p:nvSpPr>
          <p:spPr>
            <a:xfrm flipH="1">
              <a:off x="-298062" y="2525726"/>
              <a:ext cx="1805375" cy="1962125"/>
            </a:xfrm>
            <a:custGeom>
              <a:avLst/>
              <a:gdLst/>
              <a:ahLst/>
              <a:cxnLst/>
              <a:rect l="l" t="t" r="r" b="b"/>
              <a:pathLst>
                <a:path w="72215" h="78485" extrusionOk="0">
                  <a:moveTo>
                    <a:pt x="54615" y="151"/>
                  </a:moveTo>
                  <a:cubicBezTo>
                    <a:pt x="46436" y="-1061"/>
                    <a:pt x="30261" y="12268"/>
                    <a:pt x="21174" y="20507"/>
                  </a:cubicBezTo>
                  <a:cubicBezTo>
                    <a:pt x="12087" y="28746"/>
                    <a:pt x="818" y="40681"/>
                    <a:pt x="91" y="49587"/>
                  </a:cubicBezTo>
                  <a:cubicBezTo>
                    <a:pt x="-636" y="58493"/>
                    <a:pt x="5847" y="69883"/>
                    <a:pt x="16812" y="73942"/>
                  </a:cubicBezTo>
                  <a:cubicBezTo>
                    <a:pt x="27778" y="78001"/>
                    <a:pt x="56978" y="81636"/>
                    <a:pt x="65884" y="73942"/>
                  </a:cubicBezTo>
                  <a:cubicBezTo>
                    <a:pt x="74790" y="66248"/>
                    <a:pt x="72124" y="40076"/>
                    <a:pt x="70246" y="27777"/>
                  </a:cubicBezTo>
                  <a:cubicBezTo>
                    <a:pt x="68368" y="15479"/>
                    <a:pt x="62794" y="1363"/>
                    <a:pt x="54615" y="151"/>
                  </a:cubicBezTo>
                  <a:close/>
                </a:path>
              </a:pathLst>
            </a:custGeom>
            <a:solidFill>
              <a:srgbClr val="FFFFFF">
                <a:alpha val="31250"/>
              </a:srgbClr>
            </a:solidFill>
            <a:ln>
              <a:noFill/>
            </a:ln>
          </p:spPr>
        </p:sp>
      </p:grpSp>
      <p:sp>
        <p:nvSpPr>
          <p:cNvPr id="58" name="Google Shape;58;p3"/>
          <p:cNvSpPr txBox="1">
            <a:spLocks noGrp="1"/>
          </p:cNvSpPr>
          <p:nvPr>
            <p:ph type="title" hasCustomPrompt="1"/>
          </p:nvPr>
        </p:nvSpPr>
        <p:spPr>
          <a:xfrm flipH="1">
            <a:off x="5000400" y="1301784"/>
            <a:ext cx="2191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9333">
                <a:solidFill>
                  <a:schemeClr val="lt1"/>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59" name="Google Shape;59;p3"/>
          <p:cNvSpPr txBox="1">
            <a:spLocks noGrp="1"/>
          </p:cNvSpPr>
          <p:nvPr>
            <p:ph type="title" idx="2"/>
          </p:nvPr>
        </p:nvSpPr>
        <p:spPr>
          <a:xfrm>
            <a:off x="3062200" y="3118200"/>
            <a:ext cx="6067600" cy="107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solidFill>
                  <a:schemeClr val="accent3"/>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0" name="Google Shape;60;p3"/>
          <p:cNvSpPr txBox="1">
            <a:spLocks noGrp="1"/>
          </p:cNvSpPr>
          <p:nvPr>
            <p:ph type="subTitle" idx="1"/>
          </p:nvPr>
        </p:nvSpPr>
        <p:spPr>
          <a:xfrm>
            <a:off x="4328200" y="4315700"/>
            <a:ext cx="3535600" cy="11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421749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8"/>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flipH="1">
            <a:off x="7716648" y="1369769"/>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856576" y="-13"/>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flipH="1">
            <a:off x="9841980"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5838573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p:nvPr/>
        </p:nvSpPr>
        <p:spPr>
          <a:xfrm rot="10800000">
            <a:off x="-33" y="2202375"/>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33" y="4326769"/>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4614896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1"/>
          <p:cNvSpPr/>
          <p:nvPr/>
        </p:nvSpPr>
        <p:spPr>
          <a:xfrm rot="10800000">
            <a:off x="-33" y="4294927"/>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1"/>
          <p:cNvSpPr/>
          <p:nvPr/>
        </p:nvSpPr>
        <p:spPr>
          <a:xfrm rot="10800000">
            <a:off x="-33" y="1647304"/>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54"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54"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5141478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20"/>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5" name="Google Shape;905;p36"/>
          <p:cNvGrpSpPr/>
          <p:nvPr/>
        </p:nvGrpSpPr>
        <p:grpSpPr>
          <a:xfrm>
            <a:off x="309449" y="5791603"/>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09" name="Google Shape;909;p36"/>
          <p:cNvGrpSpPr/>
          <p:nvPr/>
        </p:nvGrpSpPr>
        <p:grpSpPr>
          <a:xfrm flipH="1">
            <a:off x="359192" y="453729"/>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13" name="Google Shape;913;p36"/>
          <p:cNvGrpSpPr/>
          <p:nvPr/>
        </p:nvGrpSpPr>
        <p:grpSpPr>
          <a:xfrm flipH="1">
            <a:off x="10398101"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9" name="Google Shape;919;p36"/>
          <p:cNvSpPr/>
          <p:nvPr/>
        </p:nvSpPr>
        <p:spPr>
          <a:xfrm flipH="1">
            <a:off x="359216" y="3187584"/>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6"/>
          <p:cNvSpPr/>
          <p:nvPr/>
        </p:nvSpPr>
        <p:spPr>
          <a:xfrm flipH="1">
            <a:off x="9102480" y="1213217"/>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4073750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21"/>
        <p:cNvGrpSpPr/>
        <p:nvPr/>
      </p:nvGrpSpPr>
      <p:grpSpPr>
        <a:xfrm>
          <a:off x="0" y="0"/>
          <a:ext cx="0" cy="0"/>
          <a:chOff x="0" y="0"/>
          <a:chExt cx="0" cy="0"/>
        </a:xfrm>
      </p:grpSpPr>
      <p:grpSp>
        <p:nvGrpSpPr>
          <p:cNvPr id="922" name="Google Shape;922;p37"/>
          <p:cNvGrpSpPr/>
          <p:nvPr/>
        </p:nvGrpSpPr>
        <p:grpSpPr>
          <a:xfrm rot="10800000">
            <a:off x="11"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28" name="Google Shape;928;p37"/>
          <p:cNvSpPr/>
          <p:nvPr/>
        </p:nvSpPr>
        <p:spPr>
          <a:xfrm flipH="1">
            <a:off x="3153081" y="675618"/>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7"/>
          <p:cNvSpPr/>
          <p:nvPr/>
        </p:nvSpPr>
        <p:spPr>
          <a:xfrm flipH="1">
            <a:off x="632748" y="1369769"/>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7"/>
          <p:cNvSpPr/>
          <p:nvPr/>
        </p:nvSpPr>
        <p:spPr>
          <a:xfrm flipH="1">
            <a:off x="2758080" y="2622401"/>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31" name="Google Shape;931;p37"/>
          <p:cNvGrpSpPr/>
          <p:nvPr/>
        </p:nvGrpSpPr>
        <p:grpSpPr>
          <a:xfrm flipH="1">
            <a:off x="9360567"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8896032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2"/>
        <p:cNvGrpSpPr/>
        <p:nvPr/>
      </p:nvGrpSpPr>
      <p:grpSpPr>
        <a:xfrm>
          <a:off x="0" y="0"/>
          <a:ext cx="0" cy="0"/>
          <a:chOff x="0" y="0"/>
          <a:chExt cx="0" cy="0"/>
        </a:xfrm>
      </p:grpSpPr>
      <p:grpSp>
        <p:nvGrpSpPr>
          <p:cNvPr id="943" name="Google Shape;943;p38"/>
          <p:cNvGrpSpPr/>
          <p:nvPr/>
        </p:nvGrpSpPr>
        <p:grpSpPr>
          <a:xfrm>
            <a:off x="-25" y="1057920"/>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49" name="Google Shape;949;p38"/>
          <p:cNvGrpSpPr/>
          <p:nvPr/>
        </p:nvGrpSpPr>
        <p:grpSpPr>
          <a:xfrm flipH="1">
            <a:off x="536355" y="2413564"/>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3" name="Google Shape;953;p38"/>
          <p:cNvGrpSpPr/>
          <p:nvPr/>
        </p:nvGrpSpPr>
        <p:grpSpPr>
          <a:xfrm flipH="1">
            <a:off x="336688"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962" name="Google Shape;962;p38"/>
          <p:cNvGrpSpPr/>
          <p:nvPr/>
        </p:nvGrpSpPr>
        <p:grpSpPr>
          <a:xfrm>
            <a:off x="4782482"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8887249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BE7EA-C030-4819-89EC-A765846339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6C8819-4C58-4FE1-AB64-7DB53667A6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5C4A0-2A24-45A7-80A2-57C042F61AFD}"/>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5" name="Footer Placeholder 4">
            <a:extLst>
              <a:ext uri="{FF2B5EF4-FFF2-40B4-BE49-F238E27FC236}">
                <a16:creationId xmlns:a16="http://schemas.microsoft.com/office/drawing/2014/main" id="{565ABD04-2CF6-43E5-82A5-A5A4A6701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674FB-183B-4144-BDE6-FFE52BB726E1}"/>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3573860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fld id="{B1CF2E77-4E87-4338-A6B2-93E833A84A3C}" type="datetimeFigureOut">
              <a:rPr kumimoji="0" lang="en-US" sz="1867"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354" rtl="0" eaLnBrk="1" fontAlgn="auto" latinLnBrk="0" hangingPunct="1">
                <a:lnSpc>
                  <a:spcPct val="100000"/>
                </a:lnSpc>
                <a:spcBef>
                  <a:spcPts val="0"/>
                </a:spcBef>
                <a:spcAft>
                  <a:spcPts val="0"/>
                </a:spcAft>
                <a:buClr>
                  <a:srgbClr val="000000"/>
                </a:buClr>
                <a:buSzTx/>
                <a:buFontTx/>
                <a:buNone/>
                <a:tabLst/>
                <a:defRPr/>
              </a:pPr>
              <a:t>5/27/25</a:t>
            </a:fld>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fld id="{796E19DA-92E0-4635-8627-DEB5FDE3EBA8}" type="slidenum">
              <a:rPr kumimoji="0" lang="en-US" sz="1867"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354" rtl="0" eaLnBrk="1" fontAlgn="auto" latinLnBrk="0" hangingPunct="1">
                <a:lnSpc>
                  <a:spcPct val="100000"/>
                </a:lnSpc>
                <a:spcBef>
                  <a:spcPts val="0"/>
                </a:spcBef>
                <a:spcAft>
                  <a:spcPts val="0"/>
                </a:spcAft>
                <a:buClr>
                  <a:srgbClr val="000000"/>
                </a:buClr>
                <a:buSzTx/>
                <a:buFontTx/>
                <a:buNone/>
                <a:tabLst/>
                <a:defRPr/>
              </a:pPr>
              <a:t>‹#›</a:t>
            </a:fld>
            <a:endParaRPr kumimoji="0" lang="en-US" sz="1867"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68352210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256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329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000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608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29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76332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09407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281426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11777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A846-F234-4063-95CD-44A3B7A8E7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784B5F-3146-418C-979F-90870AD92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6F61FD-5978-4C66-A7DE-0BE1FEB8676B}"/>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5" name="Footer Placeholder 4">
            <a:extLst>
              <a:ext uri="{FF2B5EF4-FFF2-40B4-BE49-F238E27FC236}">
                <a16:creationId xmlns:a16="http://schemas.microsoft.com/office/drawing/2014/main" id="{68DF31C0-BA17-4255-979C-9FD180062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CDCDC-B685-491B-A786-EADF87C5B309}"/>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28253757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55233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4" name="矩形 3"/>
          <p:cNvSpPr/>
          <p:nvPr userDrawn="1"/>
        </p:nvSpPr>
        <p:spPr>
          <a:xfrm>
            <a:off x="8325228" y="654542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2239753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7588806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8381694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095319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99751381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8931777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46552528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7117486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2769880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4FC1B-6E78-40FE-AD62-AA53C08A71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61C178-853C-496C-9101-AE1FF3A63F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4B2A8E-21A9-4464-953F-E0A73A1823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72EE72-5D26-4C8F-81B1-5C32816A4E3D}"/>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6" name="Footer Placeholder 5">
            <a:extLst>
              <a:ext uri="{FF2B5EF4-FFF2-40B4-BE49-F238E27FC236}">
                <a16:creationId xmlns:a16="http://schemas.microsoft.com/office/drawing/2014/main" id="{46E98578-AB73-482F-9709-6F53AD12F3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F6E4A3-2333-4192-8FF5-96E32B5ACB47}"/>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2526812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9361545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0747721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368406768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8854978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4148624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1249777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7346077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4167621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36832688"/>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1426955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DBDB7-BB2C-4A4B-BBA6-FDFCA00239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D6CAD1-A0D2-4342-A324-F67040CE8D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38FA52-3521-4060-B611-F6640E8EAE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30AE54-46B0-4B8E-B987-78E33DBBB5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94B965-8DC3-4472-AE69-8735452AFC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B0FFCE-49C7-44A4-B6EB-D8456363453F}"/>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8" name="Footer Placeholder 7">
            <a:extLst>
              <a:ext uri="{FF2B5EF4-FFF2-40B4-BE49-F238E27FC236}">
                <a16:creationId xmlns:a16="http://schemas.microsoft.com/office/drawing/2014/main" id="{7A26DC8D-02EB-43FE-A43A-B80C9AD035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456D04-59A4-4FC7-946D-4568D5A72FCE}"/>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26555321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0861466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17508081"/>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9816536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894985"/>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CREDITS: This presentation template was created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including icons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434343"/>
                </a:solidFill>
                <a:effectLst/>
                <a:uLnTx/>
                <a:uFillTx/>
                <a:latin typeface="Roboto"/>
                <a:ea typeface="Roboto"/>
                <a:cs typeface="Roboto"/>
                <a:sym typeface="Roboto"/>
              </a:rPr>
              <a:t>, infographics &amp; images by </a:t>
            </a:r>
            <a:r>
              <a:rPr kumimoji="0" lang="en" sz="1600" b="0" i="0" u="none" strike="noStrike" kern="0" cap="none" spc="0" normalizeH="0" baseline="0" noProof="0">
                <a:ln>
                  <a:noFill/>
                </a:ln>
                <a:solidFill>
                  <a:srgbClr val="434343"/>
                </a:solidFill>
                <a:effectLst/>
                <a:uLnTx/>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Freepik</a:t>
            </a:r>
            <a:endParaRPr kumimoji="0" sz="1600" b="0" i="0" u="none" strike="noStrike" kern="0" cap="none" spc="0" normalizeH="0" baseline="0" noProof="0">
              <a:ln>
                <a:noFill/>
              </a:ln>
              <a:solidFill>
                <a:srgbClr val="434343"/>
              </a:solidFill>
              <a:effectLst/>
              <a:uLnTx/>
              <a:uFillTx/>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540351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6" name="chimes.wav"/>
          </p:stSnd>
        </p:sndAc>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2509593140"/>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1CF2E77-4E87-4338-A6B2-93E833A84A3C}" type="datetimeFigureOut">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5/27/25</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6E19DA-92E0-4635-8627-DEB5FDE3EBA8}" type="slidenum">
              <a:rPr kumimoji="0" lang="en-US" sz="1800" b="0" i="0" u="none" strike="noStrike" kern="1200" cap="none" spc="0" normalizeH="0" baseline="0" noProof="0">
                <a:ln>
                  <a:noFill/>
                </a:ln>
                <a:solidFill>
                  <a:prstClr val="black">
                    <a:tint val="75000"/>
                  </a:prst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17704264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0D3DD-3AD3-423D-A846-78467A849C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6BAB28-7065-402F-B18B-8CB60EF27CD3}"/>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4" name="Footer Placeholder 3">
            <a:extLst>
              <a:ext uri="{FF2B5EF4-FFF2-40B4-BE49-F238E27FC236}">
                <a16:creationId xmlns:a16="http://schemas.microsoft.com/office/drawing/2014/main" id="{BA01B5AD-368E-4B7F-9CCF-4B49359C89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A14210-8B0A-4B8D-BD0C-3EC632FB68B2}"/>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1244704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7EFF9D-32B7-4F37-8D11-6AF234E1B18F}"/>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3" name="Footer Placeholder 2">
            <a:extLst>
              <a:ext uri="{FF2B5EF4-FFF2-40B4-BE49-F238E27FC236}">
                <a16:creationId xmlns:a16="http://schemas.microsoft.com/office/drawing/2014/main" id="{A2999EA0-B9EA-4AF6-B61E-6B2E6D9DBA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47354E-01D2-4DC8-A211-936DC27026C6}"/>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2506824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BB217-9573-4C83-8D0B-A0B9DD830F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7A885A-994C-429C-ABD2-56B870D6C5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4013F7-3FAB-4233-8D27-10436A8BF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C593E7-F732-4037-9162-EBD8141FE801}"/>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6" name="Footer Placeholder 5">
            <a:extLst>
              <a:ext uri="{FF2B5EF4-FFF2-40B4-BE49-F238E27FC236}">
                <a16:creationId xmlns:a16="http://schemas.microsoft.com/office/drawing/2014/main" id="{51512EFD-DD9E-4E51-A184-7AF36FD712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C29D75-1DB0-4B05-A9F9-7F807E2BAC2F}"/>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81780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77F-B874-4387-A050-A4C1AC34C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118A3-5077-44B2-AD0E-B12FE56C6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E247AD-B1A4-4177-B386-401D8B7AA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2AEA1C-D10E-4AFB-BE29-C307362D91F0}"/>
              </a:ext>
            </a:extLst>
          </p:cNvPr>
          <p:cNvSpPr>
            <a:spLocks noGrp="1"/>
          </p:cNvSpPr>
          <p:nvPr>
            <p:ph type="dt" sz="half" idx="10"/>
          </p:nvPr>
        </p:nvSpPr>
        <p:spPr/>
        <p:txBody>
          <a:bodyPr/>
          <a:lstStyle/>
          <a:p>
            <a:fld id="{54F7E17F-8EF2-4698-98E0-AAD01224AF6A}" type="datetimeFigureOut">
              <a:rPr lang="en-US" smtClean="0"/>
              <a:t>5/27/25</a:t>
            </a:fld>
            <a:endParaRPr lang="en-US"/>
          </a:p>
        </p:txBody>
      </p:sp>
      <p:sp>
        <p:nvSpPr>
          <p:cNvPr id="6" name="Footer Placeholder 5">
            <a:extLst>
              <a:ext uri="{FF2B5EF4-FFF2-40B4-BE49-F238E27FC236}">
                <a16:creationId xmlns:a16="http://schemas.microsoft.com/office/drawing/2014/main" id="{4B9CA585-E8AE-4C2B-81CB-E9ED8616B4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2A3BC0-ED6F-4485-968C-3B578A0FF9F6}"/>
              </a:ext>
            </a:extLst>
          </p:cNvPr>
          <p:cNvSpPr>
            <a:spLocks noGrp="1"/>
          </p:cNvSpPr>
          <p:nvPr>
            <p:ph type="sldNum" sz="quarter" idx="12"/>
          </p:nvPr>
        </p:nvSpPr>
        <p:spPr/>
        <p:txBody>
          <a:bodyPr/>
          <a:lstStyle/>
          <a:p>
            <a:fld id="{89AFA592-9F96-42CC-9929-D22D97FB94E6}" type="slidenum">
              <a:rPr lang="en-US" smtClean="0"/>
              <a:t>‹#›</a:t>
            </a:fld>
            <a:endParaRPr lang="en-US"/>
          </a:p>
        </p:txBody>
      </p:sp>
    </p:spTree>
    <p:extLst>
      <p:ext uri="{BB962C8B-B14F-4D97-AF65-F5344CB8AC3E}">
        <p14:creationId xmlns:p14="http://schemas.microsoft.com/office/powerpoint/2010/main" val="3251135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audio" Target="../media/audio1.wav"/><Relationship Id="rId4" Type="http://schemas.openxmlformats.org/officeDocument/2006/relationships/slideLayout" Target="../slideLayouts/slideLayout17.xml"/><Relationship Id="rId9" Type="http://schemas.openxmlformats.org/officeDocument/2006/relationships/audio" Target="../media/audio1.wa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heme" Target="../theme/theme4.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audio" Target="NUL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FD24E"/>
            </a:gs>
            <a:gs pos="48000">
              <a:schemeClr val="bg1"/>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898EDA-1B97-48E5-AA73-439DF10005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1D3A7C-BAFF-4E60-845C-FFC8D340C4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960A0-D4AB-454B-99D9-9113D4266E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7E17F-8EF2-4698-98E0-AAD01224AF6A}" type="datetimeFigureOut">
              <a:rPr lang="en-US" smtClean="0"/>
              <a:t>5/27/25</a:t>
            </a:fld>
            <a:endParaRPr lang="en-US"/>
          </a:p>
        </p:txBody>
      </p:sp>
      <p:sp>
        <p:nvSpPr>
          <p:cNvPr id="5" name="Footer Placeholder 4">
            <a:extLst>
              <a:ext uri="{FF2B5EF4-FFF2-40B4-BE49-F238E27FC236}">
                <a16:creationId xmlns:a16="http://schemas.microsoft.com/office/drawing/2014/main" id="{AFE1CEAD-B99F-42F0-B46C-DBB509A8AB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809F85-4EA5-4E08-9F6C-548B062814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FA592-9F96-42CC-9929-D22D97FB94E6}" type="slidenum">
              <a:rPr lang="en-US" smtClean="0"/>
              <a:t>‹#›</a:t>
            </a:fld>
            <a:endParaRPr lang="en-US"/>
          </a:p>
        </p:txBody>
      </p:sp>
    </p:spTree>
    <p:extLst>
      <p:ext uri="{BB962C8B-B14F-4D97-AF65-F5344CB8AC3E}">
        <p14:creationId xmlns:p14="http://schemas.microsoft.com/office/powerpoint/2010/main" val="4047130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225697840"/>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Lst>
  <mc:AlternateContent xmlns:mc="http://schemas.openxmlformats.org/markup-compatibility/2006" xmlns:p14="http://schemas.microsoft.com/office/powerpoint/2010/main">
    <mc:Choice Requires="p14">
      <p:transition spd="slow" p14:dur="1500">
        <p:split orient="vert"/>
        <p:sndAc>
          <p:stSnd>
            <p:snd r:embed="rId9" name="chimes.wav"/>
          </p:stSnd>
        </p:sndAc>
      </p:transition>
    </mc:Choice>
    <mc:Fallback xmlns="">
      <p:transition spd="slow">
        <p:split orient="vert"/>
        <p:sndAc>
          <p:stSnd>
            <p:snd r:embed="rId10"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01B155-F528-436F-A9E8-14198EDA53BD}"/>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微软雅黑"/>
                <a:ea typeface="微软雅黑"/>
                <a:cs typeface="+mn-cs"/>
              </a:rPr>
              <a:t>www.9slide.vn</a:t>
            </a:r>
          </a:p>
        </p:txBody>
      </p:sp>
    </p:spTree>
    <p:extLst>
      <p:ext uri="{BB962C8B-B14F-4D97-AF65-F5344CB8AC3E}">
        <p14:creationId xmlns:p14="http://schemas.microsoft.com/office/powerpoint/2010/main" val="75265005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551514393"/>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Lst>
  <mc:AlternateContent xmlns:mc="http://schemas.openxmlformats.org/markup-compatibility/2006" xmlns:p14="http://schemas.microsoft.com/office/powerpoint/2010/main">
    <mc:Choice Requires="p14">
      <p:transition spd="slow" p14:dur="1500">
        <p:split orient="vert"/>
        <p:sndAc>
          <p:stSnd>
            <p:snd r:embed="rId27" name="chimes.wav"/>
          </p:stSnd>
        </p:sndAc>
      </p:transition>
    </mc:Choice>
    <mc:Fallback xmlns="">
      <p:transition spd="slow">
        <p:split orient="vert"/>
        <p:sndAc>
          <p:stSnd>
            <p:snd r:embed="rId28" name="chimes.wav"/>
          </p:stSnd>
        </p:sndAc>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18" Type="http://schemas.openxmlformats.org/officeDocument/2006/relationships/image" Target="../media/image13.png"/><Relationship Id="rId26" Type="http://schemas.openxmlformats.org/officeDocument/2006/relationships/image" Target="../media/image21.png"/><Relationship Id="rId3" Type="http://schemas.openxmlformats.org/officeDocument/2006/relationships/audio" Target="../media/media1.mp3"/><Relationship Id="rId21" Type="http://schemas.openxmlformats.org/officeDocument/2006/relationships/image" Target="../media/image16.png"/><Relationship Id="rId7" Type="http://schemas.openxmlformats.org/officeDocument/2006/relationships/image" Target="../media/image2.png"/><Relationship Id="rId12" Type="http://schemas.openxmlformats.org/officeDocument/2006/relationships/image" Target="../media/image7.png"/><Relationship Id="rId17" Type="http://schemas.openxmlformats.org/officeDocument/2006/relationships/image" Target="../media/image12.png"/><Relationship Id="rId25" Type="http://schemas.openxmlformats.org/officeDocument/2006/relationships/image" Target="../media/image20.gif"/><Relationship Id="rId2" Type="http://schemas.microsoft.com/office/2007/relationships/media" Target="../media/media1.mp3"/><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tags" Target="../tags/tag2.xml"/><Relationship Id="rId6" Type="http://schemas.openxmlformats.org/officeDocument/2006/relationships/audio" Target="../media/audio1.wav"/><Relationship Id="rId11" Type="http://schemas.openxmlformats.org/officeDocument/2006/relationships/image" Target="../media/image6.png"/><Relationship Id="rId24" Type="http://schemas.openxmlformats.org/officeDocument/2006/relationships/image" Target="../media/image19.png"/><Relationship Id="rId45" Type="http://schemas.openxmlformats.org/officeDocument/2006/relationships/audio" Target="../media/audio1.wav"/><Relationship Id="rId5" Type="http://schemas.openxmlformats.org/officeDocument/2006/relationships/notesSlide" Target="../notesSlides/notesSlide1.xml"/><Relationship Id="rId15" Type="http://schemas.openxmlformats.org/officeDocument/2006/relationships/image" Target="../media/image10.png"/><Relationship Id="rId23" Type="http://schemas.openxmlformats.org/officeDocument/2006/relationships/image" Target="../media/image18.emf"/><Relationship Id="rId28" Type="http://schemas.openxmlformats.org/officeDocument/2006/relationships/image" Target="../media/image23.png"/><Relationship Id="rId10" Type="http://schemas.openxmlformats.org/officeDocument/2006/relationships/image" Target="../media/image5.png"/><Relationship Id="rId19" Type="http://schemas.openxmlformats.org/officeDocument/2006/relationships/image" Target="../media/image14.png"/><Relationship Id="rId4" Type="http://schemas.openxmlformats.org/officeDocument/2006/relationships/slideLayout" Target="../slideLayouts/slideLayout14.xml"/><Relationship Id="rId9" Type="http://schemas.openxmlformats.org/officeDocument/2006/relationships/image" Target="../media/image4.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jpe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0.xml"/><Relationship Id="rId7"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42.png"/><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1.xml"/><Relationship Id="rId7"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42.png"/><Relationship Id="rId5" Type="http://schemas.openxmlformats.org/officeDocument/2006/relationships/audio" Target="../media/audio2.wav"/><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27.png"/><Relationship Id="rId2" Type="http://schemas.microsoft.com/office/2007/relationships/media" Target="../media/media3.mp4"/><Relationship Id="rId1" Type="http://schemas.openxmlformats.org/officeDocument/2006/relationships/tags" Target="../tags/tag13.xml"/><Relationship Id="rId6" Type="http://schemas.openxmlformats.org/officeDocument/2006/relationships/image" Target="../media/image44.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7.png"/><Relationship Id="rId5" Type="http://schemas.openxmlformats.org/officeDocument/2006/relationships/image" Target="../media/image45.png"/><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14.xml"/><Relationship Id="rId7" Type="http://schemas.openxmlformats.org/officeDocument/2006/relationships/image" Target="../media/image30.png"/><Relationship Id="rId2" Type="http://schemas.openxmlformats.org/officeDocument/2006/relationships/slideLayout" Target="../slideLayouts/slideLayout21.xml"/><Relationship Id="rId1" Type="http://schemas.openxmlformats.org/officeDocument/2006/relationships/tags" Target="../tags/tag15.xml"/><Relationship Id="rId6" Type="http://schemas.openxmlformats.org/officeDocument/2006/relationships/image" Target="../media/image29.png"/><Relationship Id="rId11" Type="http://schemas.openxmlformats.org/officeDocument/2006/relationships/image" Target="../media/image46.png"/><Relationship Id="rId5" Type="http://schemas.openxmlformats.org/officeDocument/2006/relationships/image" Target="../media/image28.png"/><Relationship Id="rId10" Type="http://schemas.openxmlformats.org/officeDocument/2006/relationships/image" Target="../media/image27.png"/><Relationship Id="rId4" Type="http://schemas.openxmlformats.org/officeDocument/2006/relationships/audio" Target="../media/audio1.wav"/><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27.png"/><Relationship Id="rId2" Type="http://schemas.microsoft.com/office/2007/relationships/media" Target="../media/media4.mp4"/><Relationship Id="rId1" Type="http://schemas.openxmlformats.org/officeDocument/2006/relationships/tags" Target="../tags/tag16.xml"/><Relationship Id="rId6" Type="http://schemas.openxmlformats.org/officeDocument/2006/relationships/image" Target="../media/image47.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7.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media5.mp3"/><Relationship Id="rId7" Type="http://schemas.openxmlformats.org/officeDocument/2006/relationships/image" Target="../media/image54.jpeg"/><Relationship Id="rId2" Type="http://schemas.microsoft.com/office/2007/relationships/media" Target="../media/media5.mp3"/><Relationship Id="rId1" Type="http://schemas.openxmlformats.org/officeDocument/2006/relationships/tags" Target="../tags/tag20.xml"/><Relationship Id="rId6" Type="http://schemas.openxmlformats.org/officeDocument/2006/relationships/audio" Target="../media/audio1.wav"/><Relationship Id="rId11" Type="http://schemas.openxmlformats.org/officeDocument/2006/relationships/image" Target="../media/image57.png"/><Relationship Id="rId5" Type="http://schemas.openxmlformats.org/officeDocument/2006/relationships/notesSlide" Target="../notesSlides/notesSlide19.xml"/><Relationship Id="rId10" Type="http://schemas.openxmlformats.org/officeDocument/2006/relationships/image" Target="../media/image19.png"/><Relationship Id="rId4" Type="http://schemas.openxmlformats.org/officeDocument/2006/relationships/slideLayout" Target="../slideLayouts/slideLayout56.xml"/><Relationship Id="rId9" Type="http://schemas.openxmlformats.org/officeDocument/2006/relationships/image" Target="../media/image56.png"/><Relationship Id="rId14" Type="http://schemas.openxmlformats.org/officeDocument/2006/relationships/audio" Target="NUL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3.xml"/><Relationship Id="rId7" Type="http://schemas.openxmlformats.org/officeDocument/2006/relationships/image" Target="../media/image30.png"/><Relationship Id="rId2" Type="http://schemas.openxmlformats.org/officeDocument/2006/relationships/slideLayout" Target="../slideLayouts/slideLayout21.xml"/><Relationship Id="rId1" Type="http://schemas.openxmlformats.org/officeDocument/2006/relationships/tags" Target="../tags/tag4.xml"/><Relationship Id="rId6" Type="http://schemas.openxmlformats.org/officeDocument/2006/relationships/image" Target="../media/image29.png"/><Relationship Id="rId11" Type="http://schemas.openxmlformats.org/officeDocument/2006/relationships/image" Target="../media/image27.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audio" Target="../media/audio1.wav"/><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2.mp3"/><Relationship Id="rId7" Type="http://schemas.openxmlformats.org/officeDocument/2006/relationships/image" Target="../media/image34.png"/><Relationship Id="rId2" Type="http://schemas.microsoft.com/office/2007/relationships/media" Target="../media/media2.mp3"/><Relationship Id="rId1" Type="http://schemas.openxmlformats.org/officeDocument/2006/relationships/tags" Target="../tags/tag5.xml"/><Relationship Id="rId6" Type="http://schemas.openxmlformats.org/officeDocument/2006/relationships/notesSlide" Target="../notesSlides/notesSlide4.xml"/><Relationship Id="rId5" Type="http://schemas.openxmlformats.org/officeDocument/2006/relationships/slideLayout" Target="../slideLayouts/slideLayout13.xml"/><Relationship Id="rId4" Type="http://schemas.openxmlformats.org/officeDocument/2006/relationships/audio" Target="NULL" TargetMode="External"/><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notesSlide" Target="../notesSlides/notesSlide5.xml"/><Relationship Id="rId7" Type="http://schemas.openxmlformats.org/officeDocument/2006/relationships/slide" Target="slide8.xml"/><Relationship Id="rId12"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slide" Target="slide7.xml"/><Relationship Id="rId11"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image" Target="../media/image36.jpeg"/><Relationship Id="rId9"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notesSlide" Target="../notesSlides/notesSlide6.xml"/><Relationship Id="rId7" Type="http://schemas.openxmlformats.org/officeDocument/2006/relationships/image" Target="../media/image37.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36.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7.xml"/><Relationship Id="rId7"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8.jpeg"/><Relationship Id="rId5" Type="http://schemas.openxmlformats.org/officeDocument/2006/relationships/audio" Target="../media/audio2.wav"/><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8.xml"/><Relationship Id="rId7" Type="http://schemas.openxmlformats.org/officeDocument/2006/relationships/slide" Target="slide5.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9.png"/><Relationship Id="rId5" Type="http://schemas.openxmlformats.org/officeDocument/2006/relationships/audio" Target="../media/audio2.wav"/><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notesSlide" Target="../notesSlides/notesSlide9.xml"/><Relationship Id="rId7"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40.jpe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7642" y="2098347"/>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5567"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11" y="483029"/>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5"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8908" y="4503089"/>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28A0092B-C50C-407E-A947-70E740481C1C}">
                <a14:useLocalDpi xmlns:a14="http://schemas.microsoft.com/office/drawing/2010/main" val="0"/>
              </a:ext>
            </a:extLst>
          </a:blip>
          <a:srcRect t="10131" r="3136" b="32682"/>
          <a:stretch/>
        </p:blipFill>
        <p:spPr bwMode="auto">
          <a:xfrm flipH="1">
            <a:off x="-32617"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9263"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0525" y="4580210"/>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82224" y="3964870"/>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15372"/>
          <a:stretch/>
        </p:blipFill>
        <p:spPr bwMode="auto">
          <a:xfrm>
            <a:off x="2173407" y="4532990"/>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47042"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10523" r="9333"/>
          <a:stretch/>
        </p:blipFill>
        <p:spPr bwMode="auto">
          <a:xfrm>
            <a:off x="10744105" y="2338595"/>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1191" r="19156"/>
          <a:stretch/>
        </p:blipFill>
        <p:spPr bwMode="auto">
          <a:xfrm rot="1402055">
            <a:off x="11593248" y="1968540"/>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35199" r="74324" b="23028"/>
          <a:stretch/>
        </p:blipFill>
        <p:spPr bwMode="auto">
          <a:xfrm>
            <a:off x="3415851"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p:cNvPicPr>
            <a:picLocks noChangeAspect="1" noChangeArrowheads="1"/>
          </p:cNvPicPr>
          <p:nvPr/>
        </p:nvPicPr>
        <p:blipFill>
          <a:blip r:embed="rId20">
            <a:extLst>
              <a:ext uri="{28A0092B-C50C-407E-A947-70E740481C1C}">
                <a14:useLocalDpi xmlns:a14="http://schemas.microsoft.com/office/drawing/2010/main" val="0"/>
              </a:ext>
            </a:extLst>
          </a:blip>
          <a:srcRect l="10240" r="10240"/>
          <a:stretch/>
        </p:blipFill>
        <p:spPr bwMode="auto">
          <a:xfrm>
            <a:off x="4489781" y="3705885"/>
            <a:ext cx="1457661" cy="28139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56615"/>
          <a:stretch/>
        </p:blipFill>
        <p:spPr bwMode="auto">
          <a:xfrm>
            <a:off x="6167555" y="3722240"/>
            <a:ext cx="898748" cy="2237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b="8601"/>
          <a:stretch/>
        </p:blipFill>
        <p:spPr bwMode="auto">
          <a:xfrm>
            <a:off x="2770216" y="4228443"/>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23">
            <a:extLst>
              <a:ext uri="{28A0092B-C50C-407E-A947-70E740481C1C}">
                <a14:useLocalDpi xmlns:a14="http://schemas.microsoft.com/office/drawing/2010/main"/>
              </a:ext>
            </a:extLst>
          </a:blip>
          <a:srcRect/>
          <a:stretch>
            <a:fillRect/>
          </a:stretch>
        </p:blipFill>
        <p:spPr bwMode="auto">
          <a:xfrm>
            <a:off x="1495404" y="6301476"/>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25" cstate="print"/>
          <a:stretch>
            <a:fillRect/>
          </a:stretch>
        </p:blipFill>
        <p:spPr>
          <a:xfrm>
            <a:off x="518333" y="856520"/>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30"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354"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4" name="Picture 14" descr="Tree branch with dry leaves Royalty Free Vector Image"/>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rot="20096705" flipH="1">
            <a:off x="10229380" y="513509"/>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7">
            <a:extLst>
              <a:ext uri="{FF2B5EF4-FFF2-40B4-BE49-F238E27FC236}">
                <a16:creationId xmlns:a16="http://schemas.microsoft.com/office/drawing/2014/main" id="{226515EE-1FEC-4474-98D7-30A4E2B3CA23}"/>
              </a:ext>
            </a:extLst>
          </p:cNvPr>
          <p:cNvPicPr>
            <a:picLocks noChangeAspect="1"/>
          </p:cNvPicPr>
          <p:nvPr/>
        </p:nvPicPr>
        <p:blipFill>
          <a:blip r:embed="rId27" cstate="print">
            <a:alphaModFix/>
            <a:extLst>
              <a:ext uri="{28A0092B-C50C-407E-A947-70E740481C1C}">
                <a14:useLocalDpi xmlns:a14="http://schemas.microsoft.com/office/drawing/2010/main"/>
              </a:ext>
            </a:extLst>
          </a:blip>
          <a:stretch>
            <a:fillRect/>
          </a:stretch>
        </p:blipFill>
        <p:spPr>
          <a:xfrm rot="20815360">
            <a:off x="9900641" y="4927741"/>
            <a:ext cx="1159052" cy="1616167"/>
          </a:xfrm>
          <a:prstGeom prst="rect">
            <a:avLst/>
          </a:prstGeom>
          <a:ln>
            <a:solidFill>
              <a:schemeClr val="tx2"/>
            </a:solidFill>
          </a:ln>
        </p:spPr>
      </p:pic>
      <p:grpSp>
        <p:nvGrpSpPr>
          <p:cNvPr id="3" name="Group 2"/>
          <p:cNvGrpSpPr/>
          <p:nvPr/>
        </p:nvGrpSpPr>
        <p:grpSpPr>
          <a:xfrm>
            <a:off x="1829891" y="-209863"/>
            <a:ext cx="8329112" cy="4842564"/>
            <a:chOff x="1829891" y="-209863"/>
            <a:chExt cx="8329112" cy="4842564"/>
          </a:xfrm>
        </p:grpSpPr>
        <p:pic>
          <p:nvPicPr>
            <p:cNvPr id="128" name="图片 2"/>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1829891" y="-209863"/>
              <a:ext cx="8329112" cy="4842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2894539" y="925586"/>
              <a:ext cx="6096000" cy="2862515"/>
            </a:xfrm>
            <a:prstGeom prst="rect">
              <a:avLst/>
            </a:prstGeom>
          </p:spPr>
          <p:txBody>
            <a:bodyP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rPr>
                <a:t>Unit 1</a:t>
              </a:r>
              <a:br>
                <a:rPr kumimoji="0" lang="en-US" sz="4667" b="1"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sym typeface="Arial"/>
                </a:rPr>
              </a:br>
              <a:r>
                <a:rPr kumimoji="0" lang="en-US" sz="4667"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a:sym typeface="Arial"/>
                </a:rPr>
                <a:t>My family</a:t>
              </a:r>
              <a:br>
                <a:rPr kumimoji="0" lang="en-US" sz="4667" b="1" i="0" u="none" strike="noStrike" kern="0" cap="none" spc="0" normalizeH="0" baseline="0" noProof="0" dirty="0">
                  <a:ln>
                    <a:noFill/>
                  </a:ln>
                  <a:solidFill>
                    <a:srgbClr val="FF0000"/>
                  </a:solidFill>
                  <a:effectLst/>
                  <a:uLnTx/>
                  <a:uFillTx/>
                  <a:latin typeface="Comic Sans MS" panose="030F0702030302020204" pitchFamily="66" charset="0"/>
                  <a:ea typeface="+mn-ea"/>
                  <a:cs typeface="Arial"/>
                  <a:sym typeface="Arial"/>
                </a:rPr>
              </a:br>
              <a:r>
                <a:rPr kumimoji="0" lang="en-US" sz="4667" b="1" i="0" u="none" strike="noStrike" kern="0" cap="none" spc="0" normalizeH="0" baseline="0" noProof="0" dirty="0">
                  <a:ln>
                    <a:noFill/>
                  </a:ln>
                  <a:solidFill>
                    <a:srgbClr val="0070C0"/>
                  </a:solidFill>
                  <a:effectLst/>
                  <a:uLnTx/>
                  <a:uFillTx/>
                  <a:latin typeface="Comic Sans MS" panose="030F0702030302020204" pitchFamily="66" charset="0"/>
                  <a:ea typeface="+mn-ea"/>
                  <a:cs typeface="Arial"/>
                  <a:sym typeface="Arial"/>
                </a:rPr>
                <a:t>Fun time &amp;</a:t>
              </a:r>
              <a:r>
                <a:rPr kumimoji="0" lang="en-US" sz="4667" b="1" i="0" u="none" strike="noStrike" kern="0" cap="none" spc="0" normalizeH="0" noProof="0" dirty="0">
                  <a:ln>
                    <a:noFill/>
                  </a:ln>
                  <a:solidFill>
                    <a:srgbClr val="0070C0"/>
                  </a:solidFill>
                  <a:effectLst/>
                  <a:uLnTx/>
                  <a:uFillTx/>
                  <a:latin typeface="Comic Sans MS" panose="030F0702030302020204" pitchFamily="66" charset="0"/>
                  <a:ea typeface="+mn-ea"/>
                  <a:cs typeface="Arial"/>
                  <a:sym typeface="Arial"/>
                </a:rPr>
                <a:t> Project</a:t>
              </a:r>
              <a:br>
                <a:rPr kumimoji="0" lang="en-US" sz="4000" b="1" i="0" u="none" strike="noStrike" kern="0" cap="none" spc="0" normalizeH="0" baseline="0" noProof="0" dirty="0">
                  <a:ln>
                    <a:noFill/>
                  </a:ln>
                  <a:solidFill>
                    <a:srgbClr val="0070C0"/>
                  </a:solidFill>
                  <a:effectLst/>
                  <a:uLnTx/>
                  <a:uFillTx/>
                  <a:latin typeface="Comic Sans MS" panose="030F0702030302020204" pitchFamily="66" charset="0"/>
                  <a:ea typeface="+mn-ea"/>
                  <a:cs typeface="Arial"/>
                  <a:sym typeface="Arial"/>
                </a:rPr>
              </a:b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ea typeface="+mn-ea"/>
                <a:cs typeface="Arial"/>
                <a:sym typeface="Arial"/>
              </a:endParaRPr>
            </a:p>
          </p:txBody>
        </p:sp>
      </p:grpSp>
    </p:spTree>
    <p:custDataLst>
      <p:tags r:id="rId1"/>
    </p:custDataLst>
    <p:extLst>
      <p:ext uri="{BB962C8B-B14F-4D97-AF65-F5344CB8AC3E}">
        <p14:creationId xmlns:p14="http://schemas.microsoft.com/office/powerpoint/2010/main" val="2040462773"/>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6" name="chimes.wav"/>
          </p:stSnd>
        </p:sndAc>
      </p:transition>
    </mc:Choice>
    <mc:Fallback xmlns="">
      <p:transition spd="slow">
        <p:dissolve/>
        <p:sndAc>
          <p:stSnd>
            <p:snd r:embed="rId4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432325" y="342266"/>
            <a:ext cx="11327350" cy="6269121"/>
          </a:xfrm>
          <a:prstGeom prst="rect">
            <a:avLst/>
          </a:prstGeom>
        </p:spPr>
      </p:pic>
      <p:pic>
        <p:nvPicPr>
          <p:cNvPr id="14" name="图片 56">
            <a:extLst>
              <a:ext uri="{FF2B5EF4-FFF2-40B4-BE49-F238E27FC236}">
                <a16:creationId xmlns:a16="http://schemas.microsoft.com/office/drawing/2014/main" id="{E0B19CE7-3819-46C1-A839-C469EA6BDC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85333" y="342267"/>
            <a:ext cx="1262808" cy="817356"/>
          </a:xfrm>
          <a:prstGeom prst="rect">
            <a:avLst/>
          </a:prstGeom>
        </p:spPr>
      </p:pic>
      <p:pic>
        <p:nvPicPr>
          <p:cNvPr id="15" name="图片 57">
            <a:extLst>
              <a:ext uri="{FF2B5EF4-FFF2-40B4-BE49-F238E27FC236}">
                <a16:creationId xmlns:a16="http://schemas.microsoft.com/office/drawing/2014/main" id="{53E3051C-75B3-4CF4-AC6C-BB9B677152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22490" y="48253"/>
            <a:ext cx="1884051" cy="1219457"/>
          </a:xfrm>
          <a:prstGeom prst="rect">
            <a:avLst/>
          </a:prstGeom>
        </p:spPr>
      </p:pic>
      <p:sp>
        <p:nvSpPr>
          <p:cNvPr id="11" name="Flowchart: Data 10">
            <a:extLst>
              <a:ext uri="{FF2B5EF4-FFF2-40B4-BE49-F238E27FC236}">
                <a16:creationId xmlns:a16="http://schemas.microsoft.com/office/drawing/2014/main" id="{F7975DDA-6AB3-46C8-9136-EAB43270FAD8}"/>
              </a:ext>
            </a:extLst>
          </p:cNvPr>
          <p:cNvSpPr/>
          <p:nvPr/>
        </p:nvSpPr>
        <p:spPr>
          <a:xfrm>
            <a:off x="7094845" y="4952685"/>
            <a:ext cx="4350426" cy="1563048"/>
          </a:xfrm>
          <a:prstGeom prst="flowChartInputOutput">
            <a:avLst/>
          </a:prstGeom>
          <a:solidFill>
            <a:srgbClr val="F8C69A"/>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o  b  r  t e   r  h</a:t>
            </a:r>
          </a:p>
        </p:txBody>
      </p:sp>
      <p:sp>
        <p:nvSpPr>
          <p:cNvPr id="12" name="Scroll: Horizontal 11">
            <a:extLst>
              <a:ext uri="{FF2B5EF4-FFF2-40B4-BE49-F238E27FC236}">
                <a16:creationId xmlns:a16="http://schemas.microsoft.com/office/drawing/2014/main" id="{33942E89-CDA2-4FDC-83CB-B15DEF710B6D}"/>
              </a:ext>
            </a:extLst>
          </p:cNvPr>
          <p:cNvSpPr/>
          <p:nvPr/>
        </p:nvSpPr>
        <p:spPr>
          <a:xfrm>
            <a:off x="3764747" y="-2259749"/>
            <a:ext cx="4866968" cy="1618000"/>
          </a:xfrm>
          <a:prstGeom prst="horizontalScroll">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60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brother</a:t>
            </a:r>
          </a:p>
        </p:txBody>
      </p:sp>
      <p:sp>
        <p:nvSpPr>
          <p:cNvPr id="16" name="Star: 10 Points 15">
            <a:extLst>
              <a:ext uri="{FF2B5EF4-FFF2-40B4-BE49-F238E27FC236}">
                <a16:creationId xmlns:a16="http://schemas.microsoft.com/office/drawing/2014/main" id="{6923A086-1381-4600-B57F-F03129202ACC}"/>
              </a:ext>
            </a:extLst>
          </p:cNvPr>
          <p:cNvSpPr/>
          <p:nvPr/>
        </p:nvSpPr>
        <p:spPr>
          <a:xfrm>
            <a:off x="8672749" y="576125"/>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+4</a:t>
            </a:r>
          </a:p>
        </p:txBody>
      </p:sp>
      <p:sp>
        <p:nvSpPr>
          <p:cNvPr id="4" name="Arrow: Down 3">
            <a:extLst>
              <a:ext uri="{FF2B5EF4-FFF2-40B4-BE49-F238E27FC236}">
                <a16:creationId xmlns:a16="http://schemas.microsoft.com/office/drawing/2014/main" id="{2B05B034-008E-4204-8D27-85F6482B4212}"/>
              </a:ext>
            </a:extLst>
          </p:cNvPr>
          <p:cNvSpPr/>
          <p:nvPr/>
        </p:nvSpPr>
        <p:spPr>
          <a:xfrm rot="244688">
            <a:off x="3055327" y="1888885"/>
            <a:ext cx="896791" cy="12844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6B15EA03-2EFB-4AF1-87A9-ED0840ED0D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1339" y="2361572"/>
            <a:ext cx="5086351" cy="4448175"/>
          </a:xfrm>
          <a:prstGeom prst="rect">
            <a:avLst/>
          </a:prstGeom>
        </p:spPr>
      </p:pic>
      <p:sp>
        <p:nvSpPr>
          <p:cNvPr id="18" name="Action Button: Go Home 17">
            <a:hlinkClick r:id="rId9" action="ppaction://hlinksldjump" highlightClick="1"/>
            <a:extLst>
              <a:ext uri="{FF2B5EF4-FFF2-40B4-BE49-F238E27FC236}">
                <a16:creationId xmlns:a16="http://schemas.microsoft.com/office/drawing/2014/main" id="{3597CF4B-D966-4EFE-A29F-B47AD3734AFA}"/>
              </a:ext>
            </a:extLst>
          </p:cNvPr>
          <p:cNvSpPr/>
          <p:nvPr/>
        </p:nvSpPr>
        <p:spPr>
          <a:xfrm>
            <a:off x="152400" y="6036120"/>
            <a:ext cx="880833" cy="694507"/>
          </a:xfrm>
          <a:prstGeom prst="actionButtonHom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454640" y="102220"/>
            <a:ext cx="1610965" cy="888380"/>
          </a:xfrm>
          <a:prstGeom prst="rect">
            <a:avLst/>
          </a:prstGeom>
        </p:spPr>
      </p:pic>
    </p:spTree>
    <p:custDataLst>
      <p:tags r:id="rId1"/>
    </p:custDataLst>
    <p:extLst>
      <p:ext uri="{BB962C8B-B14F-4D97-AF65-F5344CB8AC3E}">
        <p14:creationId xmlns:p14="http://schemas.microsoft.com/office/powerpoint/2010/main" val="2259958034"/>
      </p:ext>
    </p:extLst>
  </p:cSld>
  <p:clrMapOvr>
    <a:masterClrMapping/>
  </p:clrMapOvr>
  <mc:AlternateContent xmlns:mc="http://schemas.openxmlformats.org/markup-compatibility/2006" xmlns:p14="http://schemas.microsoft.com/office/powerpoint/2010/main">
    <mc:Choice Requires="p14">
      <p:transition p14:dur="25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5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3.33333E-6 2.59259E-6 L -0.00833 0.32754 " pathEditMode="relative" rAng="0" ptsTypes="AA">
                                      <p:cBhvr>
                                        <p:cTn id="13" dur="2000" fill="hold"/>
                                        <p:tgtEl>
                                          <p:spTgt spid="12"/>
                                        </p:tgtEl>
                                        <p:attrNameLst>
                                          <p:attrName>ppt_x</p:attrName>
                                          <p:attrName>ppt_y</p:attrName>
                                        </p:attrNameLst>
                                      </p:cBhvr>
                                      <p:rCtr x="-417" y="16389"/>
                                    </p:animMotion>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432325" y="246612"/>
            <a:ext cx="11327350" cy="6364776"/>
          </a:xfrm>
          <a:prstGeom prst="rect">
            <a:avLst/>
          </a:prstGeom>
        </p:spPr>
      </p:pic>
      <p:pic>
        <p:nvPicPr>
          <p:cNvPr id="14" name="图片 56">
            <a:extLst>
              <a:ext uri="{FF2B5EF4-FFF2-40B4-BE49-F238E27FC236}">
                <a16:creationId xmlns:a16="http://schemas.microsoft.com/office/drawing/2014/main" id="{E0B19CE7-3819-46C1-A839-C469EA6BDC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85333" y="342267"/>
            <a:ext cx="1262808" cy="817356"/>
          </a:xfrm>
          <a:prstGeom prst="rect">
            <a:avLst/>
          </a:prstGeom>
        </p:spPr>
      </p:pic>
      <p:pic>
        <p:nvPicPr>
          <p:cNvPr id="15" name="图片 57">
            <a:extLst>
              <a:ext uri="{FF2B5EF4-FFF2-40B4-BE49-F238E27FC236}">
                <a16:creationId xmlns:a16="http://schemas.microsoft.com/office/drawing/2014/main" id="{53E3051C-75B3-4CF4-AC6C-BB9B677152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22490" y="48253"/>
            <a:ext cx="1884051" cy="1219457"/>
          </a:xfrm>
          <a:prstGeom prst="rect">
            <a:avLst/>
          </a:prstGeom>
        </p:spPr>
      </p:pic>
      <p:sp>
        <p:nvSpPr>
          <p:cNvPr id="11" name="Flowchart: Data 10">
            <a:extLst>
              <a:ext uri="{FF2B5EF4-FFF2-40B4-BE49-F238E27FC236}">
                <a16:creationId xmlns:a16="http://schemas.microsoft.com/office/drawing/2014/main" id="{F7975DDA-6AB3-46C8-9136-EAB43270FAD8}"/>
              </a:ext>
            </a:extLst>
          </p:cNvPr>
          <p:cNvSpPr/>
          <p:nvPr/>
        </p:nvSpPr>
        <p:spPr>
          <a:xfrm>
            <a:off x="7094845" y="4952685"/>
            <a:ext cx="4350426" cy="1563048"/>
          </a:xfrm>
          <a:prstGeom prst="flowChartInputOutput">
            <a:avLst/>
          </a:prstGeom>
          <a:solidFill>
            <a:srgbClr val="F8C69A"/>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n w="0"/>
                <a:solidFill>
                  <a:schemeClr val="tx1"/>
                </a:solidFill>
                <a:effectLst>
                  <a:outerShdw blurRad="38100" dist="19050" dir="2700000" algn="tl" rotWithShape="0">
                    <a:schemeClr val="dk1">
                      <a:alpha val="40000"/>
                    </a:schemeClr>
                  </a:outerShdw>
                </a:effectLst>
                <a:latin typeface="Comic Sans MS" panose="030F0702030302020204" pitchFamily="66" charset="0"/>
              </a:rPr>
              <a:t>i</a:t>
            </a:r>
            <a:r>
              <a:rPr lang="en-US" sz="44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  s  t </a:t>
            </a:r>
          </a:p>
          <a:p>
            <a:pPr algn="ctr"/>
            <a:r>
              <a:rPr lang="en-US" sz="44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s   r  e</a:t>
            </a:r>
          </a:p>
        </p:txBody>
      </p:sp>
      <p:sp>
        <p:nvSpPr>
          <p:cNvPr id="12" name="Scroll: Horizontal 11">
            <a:extLst>
              <a:ext uri="{FF2B5EF4-FFF2-40B4-BE49-F238E27FC236}">
                <a16:creationId xmlns:a16="http://schemas.microsoft.com/office/drawing/2014/main" id="{33942E89-CDA2-4FDC-83CB-B15DEF710B6D}"/>
              </a:ext>
            </a:extLst>
          </p:cNvPr>
          <p:cNvSpPr/>
          <p:nvPr/>
        </p:nvSpPr>
        <p:spPr>
          <a:xfrm>
            <a:off x="3764747" y="-2259749"/>
            <a:ext cx="4866968" cy="1618000"/>
          </a:xfrm>
          <a:prstGeom prst="horizontalScroll">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60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sister</a:t>
            </a:r>
          </a:p>
        </p:txBody>
      </p:sp>
      <p:sp>
        <p:nvSpPr>
          <p:cNvPr id="16" name="Star: 10 Points 15">
            <a:extLst>
              <a:ext uri="{FF2B5EF4-FFF2-40B4-BE49-F238E27FC236}">
                <a16:creationId xmlns:a16="http://schemas.microsoft.com/office/drawing/2014/main" id="{6923A086-1381-4600-B57F-F03129202ACC}"/>
              </a:ext>
            </a:extLst>
          </p:cNvPr>
          <p:cNvSpPr/>
          <p:nvPr/>
        </p:nvSpPr>
        <p:spPr>
          <a:xfrm>
            <a:off x="8672749" y="576125"/>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+3</a:t>
            </a:r>
          </a:p>
        </p:txBody>
      </p:sp>
      <p:pic>
        <p:nvPicPr>
          <p:cNvPr id="5" name="Picture 4">
            <a:extLst>
              <a:ext uri="{FF2B5EF4-FFF2-40B4-BE49-F238E27FC236}">
                <a16:creationId xmlns:a16="http://schemas.microsoft.com/office/drawing/2014/main" id="{325A8918-13BF-4C7D-8B84-E77479606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1339" y="2361572"/>
            <a:ext cx="5086351" cy="4448175"/>
          </a:xfrm>
          <a:prstGeom prst="rect">
            <a:avLst/>
          </a:prstGeom>
        </p:spPr>
      </p:pic>
      <p:sp>
        <p:nvSpPr>
          <p:cNvPr id="17" name="Arrow: Down 16">
            <a:extLst>
              <a:ext uri="{FF2B5EF4-FFF2-40B4-BE49-F238E27FC236}">
                <a16:creationId xmlns:a16="http://schemas.microsoft.com/office/drawing/2014/main" id="{AE62791A-44EF-45ED-A33D-13E610F8B441}"/>
              </a:ext>
            </a:extLst>
          </p:cNvPr>
          <p:cNvSpPr/>
          <p:nvPr/>
        </p:nvSpPr>
        <p:spPr>
          <a:xfrm rot="20984689">
            <a:off x="4522177" y="1404914"/>
            <a:ext cx="896791" cy="12844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ction Button: Go Home 17">
            <a:hlinkClick r:id="rId9" action="ppaction://hlinksldjump" highlightClick="1"/>
            <a:extLst>
              <a:ext uri="{FF2B5EF4-FFF2-40B4-BE49-F238E27FC236}">
                <a16:creationId xmlns:a16="http://schemas.microsoft.com/office/drawing/2014/main" id="{2DD7EA81-7F0D-4746-9635-7A829C883371}"/>
              </a:ext>
            </a:extLst>
          </p:cNvPr>
          <p:cNvSpPr/>
          <p:nvPr/>
        </p:nvSpPr>
        <p:spPr>
          <a:xfrm>
            <a:off x="152400" y="6036120"/>
            <a:ext cx="880833" cy="694507"/>
          </a:xfrm>
          <a:prstGeom prst="actionButtonHom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668001" y="102220"/>
            <a:ext cx="1397604" cy="918860"/>
          </a:xfrm>
          <a:prstGeom prst="rect">
            <a:avLst/>
          </a:prstGeom>
        </p:spPr>
      </p:pic>
    </p:spTree>
    <p:custDataLst>
      <p:tags r:id="rId1"/>
    </p:custDataLst>
    <p:extLst>
      <p:ext uri="{BB962C8B-B14F-4D97-AF65-F5344CB8AC3E}">
        <p14:creationId xmlns:p14="http://schemas.microsoft.com/office/powerpoint/2010/main" val="3680528907"/>
      </p:ext>
    </p:extLst>
  </p:cSld>
  <p:clrMapOvr>
    <a:masterClrMapping/>
  </p:clrMapOvr>
  <mc:AlternateContent xmlns:mc="http://schemas.openxmlformats.org/markup-compatibility/2006" xmlns:p14="http://schemas.microsoft.com/office/powerpoint/2010/main">
    <mc:Choice Requires="p14">
      <p:transition p14:dur="25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5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3.33333E-6 2.59259E-6 L -0.00833 0.32754 " pathEditMode="relative" rAng="0" ptsTypes="AA">
                                      <p:cBhvr>
                                        <p:cTn id="13" dur="2000" fill="hold"/>
                                        <p:tgtEl>
                                          <p:spTgt spid="12"/>
                                        </p:tgtEl>
                                        <p:attrNameLst>
                                          <p:attrName>ppt_x</p:attrName>
                                          <p:attrName>ppt_y</p:attrName>
                                        </p:attrNameLst>
                                      </p:cBhvr>
                                      <p:rCtr x="-417" y="16389"/>
                                    </p:animMotion>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Family Members Song for Kids! hay nè">
            <a:hlinkClick r:id="" action="ppaction://media"/>
            <a:extLst>
              <a:ext uri="{FF2B5EF4-FFF2-40B4-BE49-F238E27FC236}">
                <a16:creationId xmlns:a16="http://schemas.microsoft.com/office/drawing/2014/main" id="{06B9F6C5-6FA3-4410-8ECB-BB258F2122E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98120" y="0"/>
            <a:ext cx="11867484" cy="5989320"/>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91800" y="102220"/>
            <a:ext cx="1473805" cy="720740"/>
          </a:xfrm>
          <a:prstGeom prst="rect">
            <a:avLst/>
          </a:prstGeom>
        </p:spPr>
      </p:pic>
    </p:spTree>
    <p:custDataLst>
      <p:tags r:id="rId1"/>
    </p:custDataLst>
    <p:extLst>
      <p:ext uri="{BB962C8B-B14F-4D97-AF65-F5344CB8AC3E}">
        <p14:creationId xmlns:p14="http://schemas.microsoft.com/office/powerpoint/2010/main" val="196387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42A1A-4EE5-4DEE-BFE4-8F900715D9B5}"/>
              </a:ext>
            </a:extLst>
          </p:cNvPr>
          <p:cNvPicPr>
            <a:picLocks noChangeAspect="1"/>
          </p:cNvPicPr>
          <p:nvPr/>
        </p:nvPicPr>
        <p:blipFill>
          <a:blip r:embed="rId5"/>
          <a:stretch>
            <a:fillRect/>
          </a:stretch>
        </p:blipFill>
        <p:spPr>
          <a:xfrm>
            <a:off x="822960" y="411479"/>
            <a:ext cx="8905729" cy="6333221"/>
          </a:xfrm>
          <a:prstGeom prst="rect">
            <a:avLst/>
          </a:prstGeom>
          <a:ln>
            <a:noFill/>
          </a:ln>
          <a:effectLst>
            <a:softEdge rad="112500"/>
          </a:effectLst>
        </p:spPr>
      </p:pic>
      <p:sp>
        <p:nvSpPr>
          <p:cNvPr id="4" name="Rectangle 3">
            <a:extLst>
              <a:ext uri="{FF2B5EF4-FFF2-40B4-BE49-F238E27FC236}">
                <a16:creationId xmlns:a16="http://schemas.microsoft.com/office/drawing/2014/main" id="{4C303D2F-ADB3-4104-9B24-3AAEA868700D}"/>
              </a:ext>
            </a:extLst>
          </p:cNvPr>
          <p:cNvSpPr/>
          <p:nvPr/>
        </p:nvSpPr>
        <p:spPr>
          <a:xfrm>
            <a:off x="5608320" y="4358640"/>
            <a:ext cx="1813559" cy="461665"/>
          </a:xfrm>
          <a:prstGeom prst="rect">
            <a:avLst/>
          </a:prstGeom>
          <a:noFill/>
        </p:spPr>
        <p:txBody>
          <a:bodyPr wrap="square" lIns="91440" tIns="45720" rIns="91440" bIns="45720">
            <a:spAutoFit/>
          </a:bodyPr>
          <a:lstStyle/>
          <a:p>
            <a:r>
              <a:rPr lang="en-US" sz="2400" b="0" cap="none" spc="0" dirty="0">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rPr>
              <a:t>M           </a:t>
            </a:r>
            <a:r>
              <a:rPr lang="en-US" sz="2400" b="0" cap="none" spc="0" dirty="0" err="1">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rPr>
              <a:t>M</a:t>
            </a:r>
            <a:endParaRPr lang="en-US" sz="2400" b="0" cap="none" spc="0" dirty="0">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6" name="Rectangle 5">
            <a:extLst>
              <a:ext uri="{FF2B5EF4-FFF2-40B4-BE49-F238E27FC236}">
                <a16:creationId xmlns:a16="http://schemas.microsoft.com/office/drawing/2014/main" id="{10AE186C-AF51-418B-9A01-914759AD4874}"/>
              </a:ext>
            </a:extLst>
          </p:cNvPr>
          <p:cNvSpPr/>
          <p:nvPr/>
        </p:nvSpPr>
        <p:spPr>
          <a:xfrm>
            <a:off x="5608320" y="4953000"/>
            <a:ext cx="3649979" cy="461665"/>
          </a:xfrm>
          <a:prstGeom prst="rect">
            <a:avLst/>
          </a:prstGeom>
          <a:noFill/>
        </p:spPr>
        <p:txBody>
          <a:bodyPr wrap="square" lIns="91440" tIns="45720" rIns="91440" bIns="45720">
            <a:spAutoFit/>
          </a:bodyPr>
          <a:lstStyle/>
          <a:p>
            <a:r>
              <a:rPr lang="en-US" sz="2400" b="0" cap="none" spc="0" dirty="0">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rPr>
              <a:t>I             T            R</a:t>
            </a:r>
          </a:p>
        </p:txBody>
      </p:sp>
      <p:sp>
        <p:nvSpPr>
          <p:cNvPr id="7" name="Rectangle 6">
            <a:extLst>
              <a:ext uri="{FF2B5EF4-FFF2-40B4-BE49-F238E27FC236}">
                <a16:creationId xmlns:a16="http://schemas.microsoft.com/office/drawing/2014/main" id="{C51A7A89-DB64-4116-9024-D7294821857E}"/>
              </a:ext>
            </a:extLst>
          </p:cNvPr>
          <p:cNvSpPr/>
          <p:nvPr/>
        </p:nvSpPr>
        <p:spPr>
          <a:xfrm>
            <a:off x="8259756" y="3070677"/>
            <a:ext cx="500458" cy="1139094"/>
          </a:xfrm>
          <a:prstGeom prst="rect">
            <a:avLst/>
          </a:prstGeom>
          <a:noFill/>
        </p:spPr>
        <p:txBody>
          <a:bodyPr wrap="none" lIns="91440" tIns="45720" rIns="91440" bIns="45720">
            <a:spAutoFit/>
          </a:bodyPr>
          <a:lstStyle/>
          <a:p>
            <a:pPr>
              <a:lnSpc>
                <a:spcPct val="150000"/>
              </a:lnSpc>
            </a:pPr>
            <a:r>
              <a:rPr lang="en-US" sz="2400" b="0" cap="none" spc="0" dirty="0">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rPr>
              <a:t>T </a:t>
            </a:r>
          </a:p>
          <a:p>
            <a:pPr>
              <a:lnSpc>
                <a:spcPct val="150000"/>
              </a:lnSpc>
            </a:pPr>
            <a:r>
              <a:rPr lang="en-US" sz="2400" b="0" cap="none" spc="0" dirty="0">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rPr>
              <a:t>H</a:t>
            </a:r>
          </a:p>
        </p:txBody>
      </p:sp>
      <p:sp>
        <p:nvSpPr>
          <p:cNvPr id="8" name="Rectangle 7">
            <a:extLst>
              <a:ext uri="{FF2B5EF4-FFF2-40B4-BE49-F238E27FC236}">
                <a16:creationId xmlns:a16="http://schemas.microsoft.com/office/drawing/2014/main" id="{AD3DB26A-2924-4F39-8401-36C30D25D089}"/>
              </a:ext>
            </a:extLst>
          </p:cNvPr>
          <p:cNvSpPr/>
          <p:nvPr/>
        </p:nvSpPr>
        <p:spPr>
          <a:xfrm>
            <a:off x="5608321" y="3070677"/>
            <a:ext cx="1195546" cy="3593548"/>
          </a:xfrm>
          <a:prstGeom prst="rect">
            <a:avLst/>
          </a:prstGeom>
          <a:noFill/>
        </p:spPr>
        <p:txBody>
          <a:bodyPr wrap="square" lIns="91440" tIns="45720" rIns="91440" bIns="45720">
            <a:spAutoFit/>
          </a:bodyPr>
          <a:lstStyle/>
          <a:p>
            <a:pPr>
              <a:lnSpc>
                <a:spcPct val="150000"/>
              </a:lnSpc>
            </a:pPr>
            <a:r>
              <a:rPr lang="en-US" sz="2400" b="0" cap="none" spc="0" dirty="0">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rPr>
              <a:t>F</a:t>
            </a:r>
          </a:p>
          <a:p>
            <a:pPr>
              <a:lnSpc>
                <a:spcPct val="150000"/>
              </a:lnSpc>
            </a:pPr>
            <a:endParaRPr lang="en-US" sz="2400" dirty="0">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endParaRPr>
          </a:p>
          <a:p>
            <a:pPr>
              <a:lnSpc>
                <a:spcPct val="150000"/>
              </a:lnSpc>
            </a:pPr>
            <a:endParaRPr lang="en-US" sz="2400" b="0" cap="none" spc="0" dirty="0">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endParaRPr>
          </a:p>
          <a:p>
            <a:pPr>
              <a:lnSpc>
                <a:spcPct val="150000"/>
              </a:lnSpc>
            </a:pPr>
            <a:r>
              <a:rPr lang="en-US" sz="2400" b="0" cap="none" spc="0" dirty="0">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rPr>
              <a:t> </a:t>
            </a:r>
          </a:p>
          <a:p>
            <a:pPr>
              <a:lnSpc>
                <a:spcPct val="150000"/>
              </a:lnSpc>
            </a:pPr>
            <a:r>
              <a:rPr lang="en-US" sz="2800" b="0" cap="none" spc="0" dirty="0">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rPr>
              <a:t>L</a:t>
            </a:r>
          </a:p>
          <a:p>
            <a:pPr>
              <a:lnSpc>
                <a:spcPct val="150000"/>
              </a:lnSpc>
            </a:pPr>
            <a:r>
              <a:rPr lang="en-US" sz="2800" dirty="0">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rPr>
              <a:t>Y</a:t>
            </a:r>
            <a:r>
              <a:rPr lang="en-US" sz="2400" dirty="0">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rPr>
              <a:t> </a:t>
            </a:r>
            <a:endParaRPr lang="en-US" sz="2400" b="0" cap="none" spc="0" dirty="0">
              <a:ln w="0"/>
              <a:solidFill>
                <a:schemeClr val="accent1">
                  <a:lumMod val="50000"/>
                </a:schemeClr>
              </a:solidFill>
              <a:effectLst>
                <a:outerShdw blurRad="38100" dist="19050" dir="2700000" algn="tl" rotWithShape="0">
                  <a:schemeClr val="dk1">
                    <a:alpha val="40000"/>
                  </a:schemeClr>
                </a:outerShdw>
              </a:effectLst>
              <a:latin typeface="Comic Sans MS" panose="030F0702030302020204" pitchFamily="66" charset="0"/>
            </a:endParaRP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41280" y="102220"/>
            <a:ext cx="1824325" cy="1010300"/>
          </a:xfrm>
          <a:prstGeom prst="rect">
            <a:avLst/>
          </a:prstGeom>
        </p:spPr>
      </p:pic>
    </p:spTree>
    <p:custDataLst>
      <p:tags r:id="rId1"/>
    </p:custDataLst>
    <p:extLst>
      <p:ext uri="{BB962C8B-B14F-4D97-AF65-F5344CB8AC3E}">
        <p14:creationId xmlns:p14="http://schemas.microsoft.com/office/powerpoint/2010/main" val="66230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041" y="3312663"/>
            <a:ext cx="12209444" cy="3679353"/>
          </a:xfrm>
          <a:prstGeom prst="rect">
            <a:avLst/>
          </a:prstGeom>
        </p:spPr>
      </p:pic>
      <p:pic>
        <p:nvPicPr>
          <p:cNvPr id="2" name="图片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233" y="2555764"/>
            <a:ext cx="4906376" cy="3980824"/>
          </a:xfrm>
          <a:prstGeom prst="rect">
            <a:avLst/>
          </a:prstGeom>
        </p:spPr>
      </p:pic>
      <p:pic>
        <p:nvPicPr>
          <p:cNvPr id="20" name="图片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80522" y="0"/>
            <a:ext cx="6619648" cy="4280799"/>
          </a:xfrm>
          <a:prstGeom prst="rect">
            <a:avLst/>
          </a:prstGeom>
        </p:spPr>
      </p:pic>
      <p:grpSp>
        <p:nvGrpSpPr>
          <p:cNvPr id="58" name="组合 57">
            <a:extLst>
              <a:ext uri="{FF2B5EF4-FFF2-40B4-BE49-F238E27FC236}">
                <a16:creationId xmlns:a16="http://schemas.microsoft.com/office/drawing/2014/main" id="{5C3F0EA5-D3AA-4CCB-8053-CA26C4C18711}"/>
              </a:ext>
            </a:extLst>
          </p:cNvPr>
          <p:cNvGrpSpPr/>
          <p:nvPr/>
        </p:nvGrpSpPr>
        <p:grpSpPr>
          <a:xfrm>
            <a:off x="7281513" y="3131891"/>
            <a:ext cx="804180" cy="374559"/>
            <a:chOff x="217691" y="6414967"/>
            <a:chExt cx="804180" cy="374559"/>
          </a:xfrm>
        </p:grpSpPr>
        <p:grpSp>
          <p:nvGrpSpPr>
            <p:cNvPr id="5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6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6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6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pic>
        <p:nvPicPr>
          <p:cNvPr id="70" name="图片 6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84847" y="469723"/>
            <a:ext cx="4465329" cy="2328677"/>
          </a:xfrm>
          <a:prstGeom prst="rect">
            <a:avLst/>
          </a:prstGeom>
        </p:spPr>
      </p:pic>
      <p:sp>
        <p:nvSpPr>
          <p:cNvPr id="3" name="Rectangle 2">
            <a:extLst>
              <a:ext uri="{FF2B5EF4-FFF2-40B4-BE49-F238E27FC236}">
                <a16:creationId xmlns:a16="http://schemas.microsoft.com/office/drawing/2014/main" id="{AF8461CA-7F5C-4632-9AC1-2E9439EFF658}"/>
              </a:ext>
            </a:extLst>
          </p:cNvPr>
          <p:cNvSpPr/>
          <p:nvPr/>
        </p:nvSpPr>
        <p:spPr>
          <a:xfrm>
            <a:off x="4199532" y="1239830"/>
            <a:ext cx="3831497" cy="187743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Activity 2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200" b="1" i="0" u="none" strike="noStrike" kern="1200" cap="none" spc="0" normalizeH="0" baseline="0" noProof="0" dirty="0">
                <a:ln w="22225">
                  <a:solidFill>
                    <a:srgbClr val="C0504D"/>
                  </a:solidFill>
                  <a:prstDash val="solid"/>
                </a:ln>
                <a:solidFill>
                  <a:srgbClr val="0070C0"/>
                </a:solidFill>
                <a:effectLst/>
                <a:uLnTx/>
                <a:uFillTx/>
                <a:latin typeface="Comic Sans MS" panose="030F0702030302020204" pitchFamily="66" charset="0"/>
                <a:ea typeface="微软雅黑"/>
                <a:cs typeface="+mn-cs"/>
              </a:rPr>
              <a:t>Project</a:t>
            </a: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 </a:t>
            </a:r>
          </a:p>
        </p:txBody>
      </p:sp>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180320" y="225730"/>
            <a:ext cx="1705843" cy="825830"/>
          </a:xfrm>
          <a:prstGeom prst="rect">
            <a:avLst/>
          </a:prstGeom>
        </p:spPr>
      </p:pic>
      <p:pic>
        <p:nvPicPr>
          <p:cNvPr id="21" name="图片 21"/>
          <p:cNvPicPr>
            <a:picLocks noChangeAspect="1"/>
          </p:cNvPicPr>
          <p:nvPr/>
        </p:nvPicPr>
        <p:blipFill rotWithShape="1">
          <a:blip r:embed="rId11" cstate="screen">
            <a:extLst>
              <a:ext uri="{28A0092B-C50C-407E-A947-70E740481C1C}">
                <a14:useLocalDpi xmlns:a14="http://schemas.microsoft.com/office/drawing/2010/main"/>
              </a:ext>
            </a:extLst>
          </a:blip>
          <a:srcRect t="14650" b="20626"/>
          <a:stretch/>
        </p:blipFill>
        <p:spPr>
          <a:xfrm>
            <a:off x="1644688" y="1401930"/>
            <a:ext cx="2554844" cy="1653602"/>
          </a:xfrm>
          <a:prstGeom prst="rect">
            <a:avLst/>
          </a:prstGeom>
        </p:spPr>
      </p:pic>
    </p:spTree>
    <p:custDataLst>
      <p:tags r:id="rId1"/>
    </p:custDataLst>
    <p:extLst>
      <p:ext uri="{BB962C8B-B14F-4D97-AF65-F5344CB8AC3E}">
        <p14:creationId xmlns:p14="http://schemas.microsoft.com/office/powerpoint/2010/main" val="361684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family - drawing">
            <a:hlinkClick r:id="" action="ppaction://media"/>
            <a:extLst>
              <a:ext uri="{FF2B5EF4-FFF2-40B4-BE49-F238E27FC236}">
                <a16:creationId xmlns:a16="http://schemas.microsoft.com/office/drawing/2014/main" id="{F2F64D40-4ADE-4032-B7AD-D7521567841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 y="0"/>
            <a:ext cx="12201525" cy="6858000"/>
          </a:xfrm>
          <a:prstGeom prst="rect">
            <a:avLst/>
          </a:prstGeom>
        </p:spPr>
      </p:pic>
      <p:sp>
        <p:nvSpPr>
          <p:cNvPr id="5" name="Google Shape;891;p35">
            <a:extLst>
              <a:ext uri="{FF2B5EF4-FFF2-40B4-BE49-F238E27FC236}">
                <a16:creationId xmlns:a16="http://schemas.microsoft.com/office/drawing/2014/main" id="{81E91647-F779-4F99-B668-4C5D6BE4A340}"/>
              </a:ext>
            </a:extLst>
          </p:cNvPr>
          <p:cNvSpPr txBox="1">
            <a:spLocks/>
          </p:cNvSpPr>
          <p:nvPr/>
        </p:nvSpPr>
        <p:spPr>
          <a:xfrm>
            <a:off x="407490" y="227516"/>
            <a:ext cx="8431709" cy="1075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bg1"/>
                </a:solidFill>
                <a:latin typeface="Comic Sans MS" panose="030F0702030302020204" pitchFamily="66" charset="0"/>
              </a:rPr>
              <a:t>Extension: family member drawing (optional)</a:t>
            </a:r>
          </a:p>
          <a:p>
            <a:r>
              <a:rPr lang="en-US" sz="3600" b="1" dirty="0">
                <a:solidFill>
                  <a:schemeClr val="bg1"/>
                </a:solidFill>
                <a:latin typeface="Comic Sans MS" panose="030F0702030302020204" pitchFamily="66" charset="0"/>
              </a:rPr>
              <a:t>Watch a video clip</a:t>
            </a:r>
            <a:endParaRPr lang="en-US" b="1" dirty="0">
              <a:solidFill>
                <a:schemeClr val="bg1"/>
              </a:solidFill>
              <a:latin typeface="Comic Sans MS" panose="030F0702030302020204" pitchFamily="66" charset="0"/>
            </a:endParaRPr>
          </a:p>
        </p:txBody>
      </p:sp>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76561" y="102220"/>
            <a:ext cx="1489044" cy="873140"/>
          </a:xfrm>
          <a:prstGeom prst="rect">
            <a:avLst/>
          </a:prstGeom>
        </p:spPr>
      </p:pic>
    </p:spTree>
    <p:custDataLst>
      <p:tags r:id="rId1"/>
    </p:custDataLst>
    <p:extLst>
      <p:ext uri="{BB962C8B-B14F-4D97-AF65-F5344CB8AC3E}">
        <p14:creationId xmlns:p14="http://schemas.microsoft.com/office/powerpoint/2010/main" val="258332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5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0C7F4A-FBA2-4AA5-9700-B7E53775D010}"/>
              </a:ext>
            </a:extLst>
          </p:cNvPr>
          <p:cNvGrpSpPr/>
          <p:nvPr/>
        </p:nvGrpSpPr>
        <p:grpSpPr>
          <a:xfrm>
            <a:off x="2855118" y="0"/>
            <a:ext cx="7184232" cy="6858000"/>
            <a:chOff x="2855118" y="-326232"/>
            <a:chExt cx="7184232" cy="7184232"/>
          </a:xfrm>
        </p:grpSpPr>
        <p:pic>
          <p:nvPicPr>
            <p:cNvPr id="2" name="Picture 1">
              <a:extLst>
                <a:ext uri="{FF2B5EF4-FFF2-40B4-BE49-F238E27FC236}">
                  <a16:creationId xmlns:a16="http://schemas.microsoft.com/office/drawing/2014/main" id="{F13D3BE1-5676-4F20-8791-3B0B589DFE68}"/>
                </a:ext>
              </a:extLst>
            </p:cNvPr>
            <p:cNvPicPr>
              <a:picLocks noChangeAspect="1"/>
            </p:cNvPicPr>
            <p:nvPr/>
          </p:nvPicPr>
          <p:blipFill>
            <a:blip r:embed="rId4"/>
            <a:stretch>
              <a:fillRect/>
            </a:stretch>
          </p:blipFill>
          <p:spPr>
            <a:xfrm>
              <a:off x="2855118" y="-326232"/>
              <a:ext cx="7184232" cy="7184232"/>
            </a:xfrm>
            <a:prstGeom prst="rect">
              <a:avLst/>
            </a:prstGeom>
            <a:ln>
              <a:noFill/>
            </a:ln>
            <a:effectLst>
              <a:softEdge rad="112500"/>
            </a:effectLst>
          </p:spPr>
        </p:pic>
        <p:pic>
          <p:nvPicPr>
            <p:cNvPr id="5" name="Picture 4">
              <a:extLst>
                <a:ext uri="{FF2B5EF4-FFF2-40B4-BE49-F238E27FC236}">
                  <a16:creationId xmlns:a16="http://schemas.microsoft.com/office/drawing/2014/main" id="{D70547B9-B7A1-444D-8236-71390047AB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97939">
              <a:off x="3324223" y="2194321"/>
              <a:ext cx="2143125" cy="2143125"/>
            </a:xfrm>
            <a:prstGeom prst="rect">
              <a:avLst/>
            </a:prstGeom>
          </p:spPr>
        </p:pic>
      </p:grpSp>
      <p:sp>
        <p:nvSpPr>
          <p:cNvPr id="7" name="Google Shape;891;p35">
            <a:extLst>
              <a:ext uri="{FF2B5EF4-FFF2-40B4-BE49-F238E27FC236}">
                <a16:creationId xmlns:a16="http://schemas.microsoft.com/office/drawing/2014/main" id="{FDE42F1C-D202-4C9E-85EA-F8A918EB28D6}"/>
              </a:ext>
            </a:extLst>
          </p:cNvPr>
          <p:cNvSpPr txBox="1">
            <a:spLocks/>
          </p:cNvSpPr>
          <p:nvPr/>
        </p:nvSpPr>
        <p:spPr>
          <a:xfrm>
            <a:off x="350341" y="0"/>
            <a:ext cx="6660060" cy="1075600"/>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n w="0"/>
                <a:effectLst>
                  <a:outerShdw blurRad="38100" dist="19050" dir="2700000" algn="tl" rotWithShape="0">
                    <a:schemeClr val="dk1">
                      <a:alpha val="40000"/>
                    </a:schemeClr>
                  </a:outerShdw>
                </a:effectLst>
                <a:latin typeface="Comic Sans MS" panose="030F0702030302020204" pitchFamily="66" charset="0"/>
              </a:rPr>
              <a:t>Draw your family and introduce to your class.</a:t>
            </a:r>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993153" y="102220"/>
            <a:ext cx="1072451" cy="514220"/>
          </a:xfrm>
          <a:prstGeom prst="rect">
            <a:avLst/>
          </a:prstGeom>
        </p:spPr>
      </p:pic>
    </p:spTree>
    <p:custDataLst>
      <p:tags r:id="rId1"/>
    </p:custDataLst>
    <p:extLst>
      <p:ext uri="{BB962C8B-B14F-4D97-AF65-F5344CB8AC3E}">
        <p14:creationId xmlns:p14="http://schemas.microsoft.com/office/powerpoint/2010/main" val="314559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993153" y="102220"/>
            <a:ext cx="1072451" cy="514220"/>
          </a:xfrm>
          <a:prstGeom prst="rect">
            <a:avLst/>
          </a:prstGeom>
        </p:spPr>
      </p:pic>
      <p:pic>
        <p:nvPicPr>
          <p:cNvPr id="2" name="Picture 1"/>
          <p:cNvPicPr>
            <a:picLocks noChangeAspect="1"/>
          </p:cNvPicPr>
          <p:nvPr/>
        </p:nvPicPr>
        <p:blipFill>
          <a:blip r:embed="rId5"/>
          <a:stretch>
            <a:fillRect/>
          </a:stretch>
        </p:blipFill>
        <p:spPr>
          <a:xfrm>
            <a:off x="220980" y="472440"/>
            <a:ext cx="4495800" cy="1219200"/>
          </a:xfrm>
          <a:prstGeom prst="rect">
            <a:avLst/>
          </a:prstGeom>
        </p:spPr>
      </p:pic>
      <p:sp>
        <p:nvSpPr>
          <p:cNvPr id="6" name="Oval Callout 5"/>
          <p:cNvSpPr/>
          <p:nvPr/>
        </p:nvSpPr>
        <p:spPr>
          <a:xfrm>
            <a:off x="4008120" y="2022723"/>
            <a:ext cx="3550920" cy="1051560"/>
          </a:xfrm>
          <a:prstGeom prst="wedgeEllipseCallout">
            <a:avLst>
              <a:gd name="adj1" fmla="val 45491"/>
              <a:gd name="adj2" fmla="val 7908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7559040" y="1264920"/>
            <a:ext cx="3002279" cy="5153025"/>
          </a:xfrm>
          <a:prstGeom prst="rect">
            <a:avLst/>
          </a:prstGeom>
        </p:spPr>
      </p:pic>
      <p:sp>
        <p:nvSpPr>
          <p:cNvPr id="8" name="TextBox 7"/>
          <p:cNvSpPr txBox="1"/>
          <p:nvPr/>
        </p:nvSpPr>
        <p:spPr>
          <a:xfrm>
            <a:off x="4175760" y="2164080"/>
            <a:ext cx="3215640" cy="707886"/>
          </a:xfrm>
          <a:prstGeom prst="rect">
            <a:avLst/>
          </a:prstGeom>
          <a:noFill/>
        </p:spPr>
        <p:txBody>
          <a:bodyPr wrap="square" rtlCol="0">
            <a:spAutoFit/>
          </a:bodyPr>
          <a:lstStyle/>
          <a:p>
            <a:pPr algn="ctr"/>
            <a:r>
              <a:rPr lang="en-US" sz="2000" b="1" dirty="0">
                <a:solidFill>
                  <a:srgbClr val="0070C0"/>
                </a:solidFill>
                <a:latin typeface="Comic Sans MS" panose="030F0702030302020204" pitchFamily="66" charset="0"/>
              </a:rPr>
              <a:t>My brother is Nam. </a:t>
            </a:r>
          </a:p>
          <a:p>
            <a:pPr algn="ctr"/>
            <a:r>
              <a:rPr lang="en-US" sz="2000" b="1" dirty="0">
                <a:solidFill>
                  <a:srgbClr val="0070C0"/>
                </a:solidFill>
                <a:latin typeface="Comic Sans MS" panose="030F0702030302020204" pitchFamily="66" charset="0"/>
              </a:rPr>
              <a:t>He is two. He is funny</a:t>
            </a:r>
          </a:p>
        </p:txBody>
      </p:sp>
    </p:spTree>
    <p:custDataLst>
      <p:tags r:id="rId1"/>
    </p:custDataLst>
    <p:extLst>
      <p:ext uri="{BB962C8B-B14F-4D97-AF65-F5344CB8AC3E}">
        <p14:creationId xmlns:p14="http://schemas.microsoft.com/office/powerpoint/2010/main" val="1640578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Free Group Discussion Cliparts, Download Free Group Discussion Cliparts png  images, Free ClipArts on Clipart Library">
            <a:extLst>
              <a:ext uri="{FF2B5EF4-FFF2-40B4-BE49-F238E27FC236}">
                <a16:creationId xmlns:a16="http://schemas.microsoft.com/office/drawing/2014/main" id="{0EF018B9-A121-4E08-8A4F-448DCFD09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322" y="723513"/>
            <a:ext cx="7772318" cy="57993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0C24C41-655A-40A4-89C4-B858EB58CB49}"/>
              </a:ext>
            </a:extLst>
          </p:cNvPr>
          <p:cNvPicPr>
            <a:picLocks noChangeAspect="1"/>
          </p:cNvPicPr>
          <p:nvPr/>
        </p:nvPicPr>
        <p:blipFill rotWithShape="1">
          <a:blip r:embed="rId5"/>
          <a:srcRect l="70969" t="10378" r="2793" b="34626"/>
          <a:stretch/>
        </p:blipFill>
        <p:spPr>
          <a:xfrm rot="11174936">
            <a:off x="7056185" y="4239992"/>
            <a:ext cx="994593" cy="1318134"/>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F19DDABC-268F-497A-8FF2-AB6B095656D6}"/>
              </a:ext>
            </a:extLst>
          </p:cNvPr>
          <p:cNvSpPr/>
          <p:nvPr/>
        </p:nvSpPr>
        <p:spPr>
          <a:xfrm>
            <a:off x="863516" y="369570"/>
            <a:ext cx="2888932" cy="707886"/>
          </a:xfrm>
          <a:prstGeom prst="rect">
            <a:avLst/>
          </a:prstGeom>
          <a:noFill/>
        </p:spPr>
        <p:txBody>
          <a:bodyPr wrap="none" lIns="91440" tIns="45720" rIns="91440" bIns="45720">
            <a:spAutoFit/>
          </a:bodyPr>
          <a:lstStyle/>
          <a:p>
            <a:r>
              <a:rPr lang="en-US" sz="4000" b="0" cap="none" spc="0" dirty="0">
                <a:ln w="0"/>
                <a:solidFill>
                  <a:srgbClr val="FF0000"/>
                </a:solidFill>
                <a:effectLst>
                  <a:outerShdw blurRad="38100" dist="19050" dir="2700000" algn="tl" rotWithShape="0">
                    <a:schemeClr val="dk1">
                      <a:alpha val="40000"/>
                    </a:schemeClr>
                  </a:outerShdw>
                </a:effectLst>
                <a:latin typeface="Comic Sans MS" panose="030F0702030302020204" pitchFamily="66" charset="0"/>
              </a:rPr>
              <a:t>Group work</a:t>
            </a:r>
          </a:p>
        </p:txBody>
      </p:sp>
      <p:sp>
        <p:nvSpPr>
          <p:cNvPr id="6" name="Speech Bubble: Rectangle with Corners Rounded 5">
            <a:extLst>
              <a:ext uri="{FF2B5EF4-FFF2-40B4-BE49-F238E27FC236}">
                <a16:creationId xmlns:a16="http://schemas.microsoft.com/office/drawing/2014/main" id="{78399D4D-5378-4000-9412-7F4938C6C7E1}"/>
              </a:ext>
            </a:extLst>
          </p:cNvPr>
          <p:cNvSpPr/>
          <p:nvPr/>
        </p:nvSpPr>
        <p:spPr>
          <a:xfrm>
            <a:off x="279243" y="1077456"/>
            <a:ext cx="3972353" cy="1622323"/>
          </a:xfrm>
          <a:prstGeom prst="wedgeRoundRectCallout">
            <a:avLst>
              <a:gd name="adj1" fmla="val 78192"/>
              <a:gd name="adj2" fmla="val -260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Comic Sans MS" panose="030F0702030302020204" pitchFamily="66" charset="0"/>
              </a:rPr>
              <a:t>My brother is Nam. He is two. He is funny.</a:t>
            </a:r>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993153" y="102220"/>
            <a:ext cx="1072451" cy="514220"/>
          </a:xfrm>
          <a:prstGeom prst="rect">
            <a:avLst/>
          </a:prstGeom>
        </p:spPr>
      </p:pic>
    </p:spTree>
    <p:custDataLst>
      <p:tags r:id="rId1"/>
    </p:custDataLst>
    <p:extLst>
      <p:ext uri="{BB962C8B-B14F-4D97-AF65-F5344CB8AC3E}">
        <p14:creationId xmlns:p14="http://schemas.microsoft.com/office/powerpoint/2010/main" val="319111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7"/>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8"/>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9"/>
          <a:stretch>
            <a:fillRect/>
          </a:stretch>
        </p:blipFill>
        <p:spPr>
          <a:xfrm>
            <a:off x="207129" y="1094936"/>
            <a:ext cx="11569787" cy="11526128"/>
          </a:xfrm>
          <a:prstGeom prst="rect">
            <a:avLst/>
          </a:prstGeom>
          <a:noFill/>
          <a:ln w="9525">
            <a:noFill/>
          </a:ln>
        </p:spPr>
      </p:pic>
      <p:sp>
        <p:nvSpPr>
          <p:cNvPr id="64534" name="文本框 64533"/>
          <p:cNvSpPr txBox="1"/>
          <p:nvPr/>
        </p:nvSpPr>
        <p:spPr>
          <a:xfrm>
            <a:off x="2702502" y="3722362"/>
            <a:ext cx="6786995" cy="2785378"/>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Good bye.</a:t>
            </a:r>
          </a:p>
          <a:p>
            <a:pPr marL="0" marR="0" lvl="0" indent="0" algn="ctr" defTabSz="1085912" rtl="0" eaLnBrk="1" fontAlgn="auto" latinLnBrk="0" hangingPunct="1">
              <a:lnSpc>
                <a:spcPct val="100000"/>
              </a:lnSpc>
              <a:spcBef>
                <a:spcPct val="50000"/>
              </a:spcBef>
              <a:spcAft>
                <a:spcPts val="0"/>
              </a:spcAft>
              <a:buClrTx/>
              <a:buSzTx/>
              <a:buFontTx/>
              <a:buNone/>
              <a:tabLst/>
              <a:defRPr/>
            </a:pPr>
            <a:r>
              <a:rPr kumimoji="0" lang="en-US" altLang="zh-CN"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rPr>
              <a:t>See you again!</a:t>
            </a:r>
            <a:endParaRPr kumimoji="0" lang="zh-CN" altLang="en-US" sz="7000" b="1" i="0" u="none" strike="noStrike" kern="1200" cap="none" spc="0" normalizeH="0" baseline="0" noProof="0" dirty="0">
              <a:ln>
                <a:noFill/>
              </a:ln>
              <a:solidFill>
                <a:srgbClr val="E15C7A"/>
              </a:solidFill>
              <a:effectLst>
                <a:outerShdw blurRad="38100" dist="38100" dir="2700000" algn="tl">
                  <a:srgbClr val="000000">
                    <a:alpha val="43137"/>
                  </a:srgbClr>
                </a:outerShdw>
              </a:effectLst>
              <a:uLnTx/>
              <a:uFillTx/>
              <a:latin typeface="Comic Sans MS" panose="030F0702030302020204" pitchFamily="66" charset="0"/>
              <a:ea typeface="黑体" panose="02010609060101010101" pitchFamily="2" charset="-122"/>
              <a:cs typeface="+mn-cs"/>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12" name="Picture 11"/>
          <p:cNvPicPr>
            <a:picLocks noChangeAspect="1"/>
          </p:cNvPicPr>
          <p:nvPr/>
        </p:nvPicPr>
        <p:blipFill>
          <a:blip r:embed="rId11"/>
          <a:stretch>
            <a:fillRect/>
          </a:stretch>
        </p:blipFill>
        <p:spPr>
          <a:xfrm>
            <a:off x="10607040" y="140648"/>
            <a:ext cx="1250082" cy="627448"/>
          </a:xfrm>
          <a:prstGeom prst="rect">
            <a:avLst/>
          </a:prstGeom>
        </p:spPr>
      </p:pic>
    </p:spTree>
    <p:custDataLst>
      <p:tags r:id="rId1"/>
    </p:custDataLst>
    <p:extLst>
      <p:ext uri="{BB962C8B-B14F-4D97-AF65-F5344CB8AC3E}">
        <p14:creationId xmlns:p14="http://schemas.microsoft.com/office/powerpoint/2010/main" val="260396223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6" name="chimes.wav"/>
          </p:stSnd>
        </p:sndAc>
      </p:transition>
    </mc:Choice>
    <mc:Fallback xmlns="">
      <p:transition spd="slow">
        <p:split orient="vert"/>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repeatCount="indefinite" fill="hold" display="0">
                  <p:stCondLst>
                    <p:cond delay="indefinite"/>
                  </p:stCondLst>
                  <p:endCondLst>
                    <p:cond evt="onStopAudio" delay="0">
                      <p:tgtEl>
                        <p:sldTgt/>
                      </p:tgtEl>
                    </p:cond>
                  </p:endCondLst>
                </p:cTn>
                <p:tgtEl>
                  <p:spTgt spid="2"/>
                </p:tgtEl>
              </p:cMediaNode>
            </p:audio>
          </p:childTnLst>
        </p:cTn>
      </p:par>
    </p:tnLst>
    <p:bldLst>
      <p:bldP spid="645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240;p28">
            <a:extLst>
              <a:ext uri="{FF2B5EF4-FFF2-40B4-BE49-F238E27FC236}">
                <a16:creationId xmlns:a16="http://schemas.microsoft.com/office/drawing/2014/main" id="{A29EDF47-9655-44A1-92C2-00CCB4C111A2}"/>
              </a:ext>
            </a:extLst>
          </p:cNvPr>
          <p:cNvSpPr/>
          <p:nvPr/>
        </p:nvSpPr>
        <p:spPr>
          <a:xfrm>
            <a:off x="5920900" y="390533"/>
            <a:ext cx="4074072" cy="1873152"/>
          </a:xfrm>
          <a:custGeom>
            <a:avLst/>
            <a:gdLst/>
            <a:ahLst/>
            <a:cxnLst/>
            <a:rect l="l" t="t" r="r" b="b"/>
            <a:pathLst>
              <a:path w="70837" h="32569" extrusionOk="0">
                <a:moveTo>
                  <a:pt x="44028" y="1"/>
                </a:moveTo>
                <a:cubicBezTo>
                  <a:pt x="38418" y="1"/>
                  <a:pt x="33725" y="3926"/>
                  <a:pt x="32543" y="9179"/>
                </a:cubicBezTo>
                <a:cubicBezTo>
                  <a:pt x="31291" y="8738"/>
                  <a:pt x="29946" y="8497"/>
                  <a:pt x="28542" y="8497"/>
                </a:cubicBezTo>
                <a:cubicBezTo>
                  <a:pt x="23176" y="8497"/>
                  <a:pt x="18630" y="12011"/>
                  <a:pt x="17078" y="16864"/>
                </a:cubicBezTo>
                <a:cubicBezTo>
                  <a:pt x="16049" y="14983"/>
                  <a:pt x="14050" y="13708"/>
                  <a:pt x="11755" y="13708"/>
                </a:cubicBezTo>
                <a:cubicBezTo>
                  <a:pt x="8896" y="13708"/>
                  <a:pt x="6501" y="15687"/>
                  <a:pt x="5859" y="18349"/>
                </a:cubicBezTo>
                <a:cubicBezTo>
                  <a:pt x="5248" y="17643"/>
                  <a:pt x="4344" y="17197"/>
                  <a:pt x="3337" y="17197"/>
                </a:cubicBezTo>
                <a:cubicBezTo>
                  <a:pt x="1495" y="17197"/>
                  <a:pt x="1" y="18691"/>
                  <a:pt x="1" y="20534"/>
                </a:cubicBezTo>
                <a:cubicBezTo>
                  <a:pt x="1" y="22378"/>
                  <a:pt x="1495" y="23871"/>
                  <a:pt x="3337" y="23871"/>
                </a:cubicBezTo>
                <a:cubicBezTo>
                  <a:pt x="4559" y="23871"/>
                  <a:pt x="5628" y="23213"/>
                  <a:pt x="6210" y="22231"/>
                </a:cubicBezTo>
                <a:cubicBezTo>
                  <a:pt x="7152" y="24357"/>
                  <a:pt x="9280" y="25840"/>
                  <a:pt x="11755" y="25840"/>
                </a:cubicBezTo>
                <a:cubicBezTo>
                  <a:pt x="13856" y="25840"/>
                  <a:pt x="15705" y="24773"/>
                  <a:pt x="16794" y="23151"/>
                </a:cubicBezTo>
                <a:cubicBezTo>
                  <a:pt x="17989" y="28540"/>
                  <a:pt x="22795" y="32569"/>
                  <a:pt x="28542" y="32569"/>
                </a:cubicBezTo>
                <a:cubicBezTo>
                  <a:pt x="34359" y="32569"/>
                  <a:pt x="39212" y="28442"/>
                  <a:pt x="40333" y="22957"/>
                </a:cubicBezTo>
                <a:cubicBezTo>
                  <a:pt x="41495" y="23340"/>
                  <a:pt x="42737" y="23549"/>
                  <a:pt x="44027" y="23549"/>
                </a:cubicBezTo>
                <a:cubicBezTo>
                  <a:pt x="47136" y="23549"/>
                  <a:pt x="49966" y="22342"/>
                  <a:pt x="52071" y="20372"/>
                </a:cubicBezTo>
                <a:cubicBezTo>
                  <a:pt x="53398" y="21818"/>
                  <a:pt x="55305" y="22726"/>
                  <a:pt x="57424" y="22726"/>
                </a:cubicBezTo>
                <a:cubicBezTo>
                  <a:pt x="59540" y="22726"/>
                  <a:pt x="61442" y="21823"/>
                  <a:pt x="62770" y="20380"/>
                </a:cubicBezTo>
                <a:cubicBezTo>
                  <a:pt x="63462" y="21787"/>
                  <a:pt x="64911" y="22757"/>
                  <a:pt x="66585" y="22757"/>
                </a:cubicBezTo>
                <a:cubicBezTo>
                  <a:pt x="68933" y="22757"/>
                  <a:pt x="70836" y="20854"/>
                  <a:pt x="70836" y="18504"/>
                </a:cubicBezTo>
                <a:cubicBezTo>
                  <a:pt x="70836" y="16154"/>
                  <a:pt x="68933" y="14251"/>
                  <a:pt x="66585" y="14251"/>
                </a:cubicBezTo>
                <a:cubicBezTo>
                  <a:pt x="65889" y="14251"/>
                  <a:pt x="65232" y="14419"/>
                  <a:pt x="64652" y="14716"/>
                </a:cubicBezTo>
                <a:cubicBezTo>
                  <a:pt x="64280" y="11052"/>
                  <a:pt x="61185" y="8192"/>
                  <a:pt x="57424" y="8192"/>
                </a:cubicBezTo>
                <a:cubicBezTo>
                  <a:pt x="56699" y="8192"/>
                  <a:pt x="55999" y="8300"/>
                  <a:pt x="55339" y="8497"/>
                </a:cubicBezTo>
                <a:cubicBezTo>
                  <a:pt x="53920" y="3590"/>
                  <a:pt x="49393" y="1"/>
                  <a:pt x="44028" y="1"/>
                </a:cubicBezTo>
                <a:close/>
              </a:path>
            </a:pathLst>
          </a:custGeom>
          <a:solidFill>
            <a:schemeClr val="l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nvGrpSpPr>
          <p:cNvPr id="12" name="Google Shape;241;p28">
            <a:extLst>
              <a:ext uri="{FF2B5EF4-FFF2-40B4-BE49-F238E27FC236}">
                <a16:creationId xmlns:a16="http://schemas.microsoft.com/office/drawing/2014/main" id="{B4F08056-00D4-4012-8BDD-E98E8DE06D76}"/>
              </a:ext>
            </a:extLst>
          </p:cNvPr>
          <p:cNvGrpSpPr/>
          <p:nvPr/>
        </p:nvGrpSpPr>
        <p:grpSpPr>
          <a:xfrm>
            <a:off x="6609648" y="-228293"/>
            <a:ext cx="5328109" cy="7700887"/>
            <a:chOff x="3773900" y="2531675"/>
            <a:chExt cx="1321150" cy="1909500"/>
          </a:xfrm>
        </p:grpSpPr>
        <p:sp>
          <p:nvSpPr>
            <p:cNvPr id="13" name="Google Shape;242;p28">
              <a:extLst>
                <a:ext uri="{FF2B5EF4-FFF2-40B4-BE49-F238E27FC236}">
                  <a16:creationId xmlns:a16="http://schemas.microsoft.com/office/drawing/2014/main" id="{AF8670C9-1FB6-41E7-8EE8-601BF9FF666F}"/>
                </a:ext>
              </a:extLst>
            </p:cNvPr>
            <p:cNvSpPr/>
            <p:nvPr/>
          </p:nvSpPr>
          <p:spPr>
            <a:xfrm>
              <a:off x="4438575" y="3298925"/>
              <a:ext cx="656475" cy="482400"/>
            </a:xfrm>
            <a:custGeom>
              <a:avLst/>
              <a:gdLst/>
              <a:ahLst/>
              <a:cxnLst/>
              <a:rect l="l" t="t" r="r" b="b"/>
              <a:pathLst>
                <a:path w="26259" h="19296" extrusionOk="0">
                  <a:moveTo>
                    <a:pt x="14964" y="0"/>
                  </a:moveTo>
                  <a:cubicBezTo>
                    <a:pt x="13127" y="0"/>
                    <a:pt x="11521" y="973"/>
                    <a:pt x="10620" y="2428"/>
                  </a:cubicBezTo>
                  <a:cubicBezTo>
                    <a:pt x="9913" y="2104"/>
                    <a:pt x="9129" y="1918"/>
                    <a:pt x="8299" y="1918"/>
                  </a:cubicBezTo>
                  <a:cubicBezTo>
                    <a:pt x="5215" y="1918"/>
                    <a:pt x="2716" y="4417"/>
                    <a:pt x="2716" y="7501"/>
                  </a:cubicBezTo>
                  <a:cubicBezTo>
                    <a:pt x="2716" y="7538"/>
                    <a:pt x="2721" y="7574"/>
                    <a:pt x="2721" y="7612"/>
                  </a:cubicBezTo>
                  <a:cubicBezTo>
                    <a:pt x="1159" y="8002"/>
                    <a:pt x="1" y="9410"/>
                    <a:pt x="1" y="11093"/>
                  </a:cubicBezTo>
                  <a:cubicBezTo>
                    <a:pt x="1" y="13077"/>
                    <a:pt x="1609" y="14686"/>
                    <a:pt x="3594" y="14686"/>
                  </a:cubicBezTo>
                  <a:cubicBezTo>
                    <a:pt x="3856" y="14686"/>
                    <a:pt x="4112" y="14656"/>
                    <a:pt x="4358" y="14603"/>
                  </a:cubicBezTo>
                  <a:cubicBezTo>
                    <a:pt x="5338" y="16211"/>
                    <a:pt x="7104" y="17290"/>
                    <a:pt x="9125" y="17290"/>
                  </a:cubicBezTo>
                  <a:cubicBezTo>
                    <a:pt x="9278" y="17290"/>
                    <a:pt x="9428" y="17279"/>
                    <a:pt x="9580" y="17268"/>
                  </a:cubicBezTo>
                  <a:cubicBezTo>
                    <a:pt x="10603" y="18505"/>
                    <a:pt x="12152" y="19295"/>
                    <a:pt x="13884" y="19295"/>
                  </a:cubicBezTo>
                  <a:cubicBezTo>
                    <a:pt x="15664" y="19295"/>
                    <a:pt x="17245" y="18460"/>
                    <a:pt x="18268" y="17162"/>
                  </a:cubicBezTo>
                  <a:cubicBezTo>
                    <a:pt x="19088" y="17724"/>
                    <a:pt x="20082" y="18055"/>
                    <a:pt x="21151" y="18055"/>
                  </a:cubicBezTo>
                  <a:cubicBezTo>
                    <a:pt x="23973" y="18055"/>
                    <a:pt x="26259" y="15767"/>
                    <a:pt x="26259" y="12946"/>
                  </a:cubicBezTo>
                  <a:cubicBezTo>
                    <a:pt x="26259" y="10998"/>
                    <a:pt x="25173" y="9309"/>
                    <a:pt x="23573" y="8446"/>
                  </a:cubicBezTo>
                  <a:cubicBezTo>
                    <a:pt x="23671" y="8149"/>
                    <a:pt x="23728" y="7831"/>
                    <a:pt x="23728" y="7501"/>
                  </a:cubicBezTo>
                  <a:cubicBezTo>
                    <a:pt x="23728" y="5855"/>
                    <a:pt x="22393" y="4521"/>
                    <a:pt x="20749" y="4521"/>
                  </a:cubicBezTo>
                  <a:cubicBezTo>
                    <a:pt x="20506" y="4521"/>
                    <a:pt x="20273" y="4553"/>
                    <a:pt x="20046" y="4608"/>
                  </a:cubicBezTo>
                  <a:cubicBezTo>
                    <a:pt x="19795" y="2021"/>
                    <a:pt x="17616" y="0"/>
                    <a:pt x="14964"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4" name="Google Shape;243;p28">
              <a:extLst>
                <a:ext uri="{FF2B5EF4-FFF2-40B4-BE49-F238E27FC236}">
                  <a16:creationId xmlns:a16="http://schemas.microsoft.com/office/drawing/2014/main" id="{ED96502E-8269-4A83-BF81-252715E066FD}"/>
                </a:ext>
              </a:extLst>
            </p:cNvPr>
            <p:cNvSpPr/>
            <p:nvPr/>
          </p:nvSpPr>
          <p:spPr>
            <a:xfrm>
              <a:off x="4502075" y="3003450"/>
              <a:ext cx="430050" cy="320475"/>
            </a:xfrm>
            <a:custGeom>
              <a:avLst/>
              <a:gdLst/>
              <a:ahLst/>
              <a:cxnLst/>
              <a:rect l="l" t="t" r="r" b="b"/>
              <a:pathLst>
                <a:path w="17202" h="12819" extrusionOk="0">
                  <a:moveTo>
                    <a:pt x="9502" y="0"/>
                  </a:moveTo>
                  <a:cubicBezTo>
                    <a:pt x="7475" y="0"/>
                    <a:pt x="5818" y="1568"/>
                    <a:pt x="5668" y="3557"/>
                  </a:cubicBezTo>
                  <a:cubicBezTo>
                    <a:pt x="5094" y="2789"/>
                    <a:pt x="4180" y="2291"/>
                    <a:pt x="3149" y="2291"/>
                  </a:cubicBezTo>
                  <a:cubicBezTo>
                    <a:pt x="1409" y="2291"/>
                    <a:pt x="0" y="3701"/>
                    <a:pt x="0" y="5439"/>
                  </a:cubicBezTo>
                  <a:cubicBezTo>
                    <a:pt x="0" y="7177"/>
                    <a:pt x="1411" y="8587"/>
                    <a:pt x="3149" y="8587"/>
                  </a:cubicBezTo>
                  <a:cubicBezTo>
                    <a:pt x="3270" y="8587"/>
                    <a:pt x="3389" y="8578"/>
                    <a:pt x="3507" y="8565"/>
                  </a:cubicBezTo>
                  <a:lnTo>
                    <a:pt x="3507" y="8565"/>
                  </a:lnTo>
                  <a:cubicBezTo>
                    <a:pt x="3507" y="8581"/>
                    <a:pt x="3504" y="8596"/>
                    <a:pt x="3504" y="8614"/>
                  </a:cubicBezTo>
                  <a:cubicBezTo>
                    <a:pt x="3504" y="10935"/>
                    <a:pt x="5386" y="12818"/>
                    <a:pt x="7709" y="12818"/>
                  </a:cubicBezTo>
                  <a:cubicBezTo>
                    <a:pt x="9184" y="12818"/>
                    <a:pt x="10479" y="12058"/>
                    <a:pt x="11228" y="10909"/>
                  </a:cubicBezTo>
                  <a:cubicBezTo>
                    <a:pt x="11837" y="11314"/>
                    <a:pt x="12566" y="11549"/>
                    <a:pt x="13351" y="11549"/>
                  </a:cubicBezTo>
                  <a:cubicBezTo>
                    <a:pt x="15478" y="11549"/>
                    <a:pt x="17200" y="9825"/>
                    <a:pt x="17200" y="7699"/>
                  </a:cubicBezTo>
                  <a:cubicBezTo>
                    <a:pt x="17202" y="5572"/>
                    <a:pt x="15479" y="3850"/>
                    <a:pt x="13352" y="3850"/>
                  </a:cubicBezTo>
                  <a:cubicBezTo>
                    <a:pt x="13352" y="1723"/>
                    <a:pt x="11629" y="0"/>
                    <a:pt x="9502"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7" name="Google Shape;244;p28">
              <a:extLst>
                <a:ext uri="{FF2B5EF4-FFF2-40B4-BE49-F238E27FC236}">
                  <a16:creationId xmlns:a16="http://schemas.microsoft.com/office/drawing/2014/main" id="{FCB8FE40-B519-4147-ACD6-F6CA8B5109D3}"/>
                </a:ext>
              </a:extLst>
            </p:cNvPr>
            <p:cNvSpPr/>
            <p:nvPr/>
          </p:nvSpPr>
          <p:spPr>
            <a:xfrm>
              <a:off x="4116550" y="2531675"/>
              <a:ext cx="742825" cy="552675"/>
            </a:xfrm>
            <a:custGeom>
              <a:avLst/>
              <a:gdLst/>
              <a:ahLst/>
              <a:cxnLst/>
              <a:rect l="l" t="t" r="r" b="b"/>
              <a:pathLst>
                <a:path w="29713" h="22107" extrusionOk="0">
                  <a:moveTo>
                    <a:pt x="16286" y="1"/>
                  </a:moveTo>
                  <a:cubicBezTo>
                    <a:pt x="13244" y="1"/>
                    <a:pt x="10704" y="2112"/>
                    <a:pt x="10030" y="4945"/>
                  </a:cubicBezTo>
                  <a:cubicBezTo>
                    <a:pt x="9472" y="4603"/>
                    <a:pt x="8818" y="4402"/>
                    <a:pt x="8117" y="4402"/>
                  </a:cubicBezTo>
                  <a:cubicBezTo>
                    <a:pt x="6092" y="4402"/>
                    <a:pt x="4449" y="6044"/>
                    <a:pt x="4449" y="8070"/>
                  </a:cubicBezTo>
                  <a:cubicBezTo>
                    <a:pt x="4449" y="8176"/>
                    <a:pt x="4456" y="8278"/>
                    <a:pt x="4465" y="8382"/>
                  </a:cubicBezTo>
                  <a:cubicBezTo>
                    <a:pt x="1876" y="9214"/>
                    <a:pt x="1" y="11640"/>
                    <a:pt x="1" y="14507"/>
                  </a:cubicBezTo>
                  <a:cubicBezTo>
                    <a:pt x="1" y="18062"/>
                    <a:pt x="2883" y="20944"/>
                    <a:pt x="6437" y="20944"/>
                  </a:cubicBezTo>
                  <a:cubicBezTo>
                    <a:pt x="8161" y="20944"/>
                    <a:pt x="9723" y="20262"/>
                    <a:pt x="10880" y="19157"/>
                  </a:cubicBezTo>
                  <a:cubicBezTo>
                    <a:pt x="12026" y="20931"/>
                    <a:pt x="14016" y="22107"/>
                    <a:pt x="16286" y="22107"/>
                  </a:cubicBezTo>
                  <a:cubicBezTo>
                    <a:pt x="18986" y="22107"/>
                    <a:pt x="21293" y="20442"/>
                    <a:pt x="22249" y="18084"/>
                  </a:cubicBezTo>
                  <a:cubicBezTo>
                    <a:pt x="22585" y="18138"/>
                    <a:pt x="22927" y="18174"/>
                    <a:pt x="23277" y="18174"/>
                  </a:cubicBezTo>
                  <a:cubicBezTo>
                    <a:pt x="26831" y="18174"/>
                    <a:pt x="29713" y="15292"/>
                    <a:pt x="29713" y="11738"/>
                  </a:cubicBezTo>
                  <a:cubicBezTo>
                    <a:pt x="29713" y="8183"/>
                    <a:pt x="26831" y="5302"/>
                    <a:pt x="23277" y="5302"/>
                  </a:cubicBezTo>
                  <a:cubicBezTo>
                    <a:pt x="23055" y="5302"/>
                    <a:pt x="22836" y="5311"/>
                    <a:pt x="22619" y="5335"/>
                  </a:cubicBezTo>
                  <a:cubicBezTo>
                    <a:pt x="22095" y="2307"/>
                    <a:pt x="19462" y="1"/>
                    <a:pt x="16286"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8" name="Google Shape;245;p28">
              <a:extLst>
                <a:ext uri="{FF2B5EF4-FFF2-40B4-BE49-F238E27FC236}">
                  <a16:creationId xmlns:a16="http://schemas.microsoft.com/office/drawing/2014/main" id="{70960294-9F74-47D3-B6CD-DA6C0B48904D}"/>
                </a:ext>
              </a:extLst>
            </p:cNvPr>
            <p:cNvSpPr/>
            <p:nvPr/>
          </p:nvSpPr>
          <p:spPr>
            <a:xfrm>
              <a:off x="4497225" y="3540050"/>
              <a:ext cx="269625" cy="357150"/>
            </a:xfrm>
            <a:custGeom>
              <a:avLst/>
              <a:gdLst/>
              <a:ahLst/>
              <a:cxnLst/>
              <a:rect l="l" t="t" r="r" b="b"/>
              <a:pathLst>
                <a:path w="10785" h="14286" extrusionOk="0">
                  <a:moveTo>
                    <a:pt x="10070" y="1"/>
                  </a:moveTo>
                  <a:lnTo>
                    <a:pt x="1" y="13409"/>
                  </a:lnTo>
                  <a:lnTo>
                    <a:pt x="1214" y="14286"/>
                  </a:lnTo>
                  <a:lnTo>
                    <a:pt x="10785" y="518"/>
                  </a:lnTo>
                  <a:lnTo>
                    <a:pt x="10070" y="1"/>
                  </a:lnTo>
                  <a:close/>
                </a:path>
              </a:pathLst>
            </a:custGeom>
            <a:solidFill>
              <a:srgbClr val="85603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9" name="Google Shape;246;p28">
              <a:extLst>
                <a:ext uri="{FF2B5EF4-FFF2-40B4-BE49-F238E27FC236}">
                  <a16:creationId xmlns:a16="http://schemas.microsoft.com/office/drawing/2014/main" id="{BB66B9C1-0651-456D-928E-9E218AB3CAD2}"/>
                </a:ext>
              </a:extLst>
            </p:cNvPr>
            <p:cNvSpPr/>
            <p:nvPr/>
          </p:nvSpPr>
          <p:spPr>
            <a:xfrm>
              <a:off x="4497225" y="3086075"/>
              <a:ext cx="230350" cy="305075"/>
            </a:xfrm>
            <a:custGeom>
              <a:avLst/>
              <a:gdLst/>
              <a:ahLst/>
              <a:cxnLst/>
              <a:rect l="l" t="t" r="r" b="b"/>
              <a:pathLst>
                <a:path w="9214" h="12203" extrusionOk="0">
                  <a:moveTo>
                    <a:pt x="8603" y="0"/>
                  </a:moveTo>
                  <a:lnTo>
                    <a:pt x="1" y="11454"/>
                  </a:lnTo>
                  <a:lnTo>
                    <a:pt x="1037" y="12202"/>
                  </a:lnTo>
                  <a:lnTo>
                    <a:pt x="9213" y="441"/>
                  </a:lnTo>
                  <a:lnTo>
                    <a:pt x="8603" y="0"/>
                  </a:lnTo>
                  <a:close/>
                </a:path>
              </a:pathLst>
            </a:custGeom>
            <a:solidFill>
              <a:srgbClr val="85603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0" name="Google Shape;247;p28">
              <a:extLst>
                <a:ext uri="{FF2B5EF4-FFF2-40B4-BE49-F238E27FC236}">
                  <a16:creationId xmlns:a16="http://schemas.microsoft.com/office/drawing/2014/main" id="{779BB168-5058-4866-A577-30F578D721FA}"/>
                </a:ext>
              </a:extLst>
            </p:cNvPr>
            <p:cNvSpPr/>
            <p:nvPr/>
          </p:nvSpPr>
          <p:spPr>
            <a:xfrm>
              <a:off x="4353075" y="2855950"/>
              <a:ext cx="170625" cy="225975"/>
            </a:xfrm>
            <a:custGeom>
              <a:avLst/>
              <a:gdLst/>
              <a:ahLst/>
              <a:cxnLst/>
              <a:rect l="l" t="t" r="r" b="b"/>
              <a:pathLst>
                <a:path w="6825" h="9039" extrusionOk="0">
                  <a:moveTo>
                    <a:pt x="454" y="1"/>
                  </a:moveTo>
                  <a:lnTo>
                    <a:pt x="0" y="327"/>
                  </a:lnTo>
                  <a:lnTo>
                    <a:pt x="6057" y="9039"/>
                  </a:lnTo>
                  <a:lnTo>
                    <a:pt x="6825" y="8484"/>
                  </a:lnTo>
                  <a:lnTo>
                    <a:pt x="454" y="1"/>
                  </a:lnTo>
                  <a:close/>
                </a:path>
              </a:pathLst>
            </a:custGeom>
            <a:solidFill>
              <a:srgbClr val="85603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1" name="Google Shape;248;p28">
              <a:extLst>
                <a:ext uri="{FF2B5EF4-FFF2-40B4-BE49-F238E27FC236}">
                  <a16:creationId xmlns:a16="http://schemas.microsoft.com/office/drawing/2014/main" id="{013F01D0-B849-4E1D-85F2-F92B470DA797}"/>
                </a:ext>
              </a:extLst>
            </p:cNvPr>
            <p:cNvSpPr/>
            <p:nvPr/>
          </p:nvSpPr>
          <p:spPr>
            <a:xfrm>
              <a:off x="4463675" y="2762500"/>
              <a:ext cx="95200" cy="1678675"/>
            </a:xfrm>
            <a:custGeom>
              <a:avLst/>
              <a:gdLst/>
              <a:ahLst/>
              <a:cxnLst/>
              <a:rect l="l" t="t" r="r" b="b"/>
              <a:pathLst>
                <a:path w="3808" h="67147" extrusionOk="0">
                  <a:moveTo>
                    <a:pt x="1522" y="0"/>
                  </a:moveTo>
                  <a:lnTo>
                    <a:pt x="1" y="67146"/>
                  </a:lnTo>
                  <a:lnTo>
                    <a:pt x="3808" y="67146"/>
                  </a:lnTo>
                  <a:lnTo>
                    <a:pt x="2286" y="0"/>
                  </a:lnTo>
                  <a:close/>
                </a:path>
              </a:pathLst>
            </a:custGeom>
            <a:solidFill>
              <a:srgbClr val="85603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2" name="Google Shape;249;p28">
              <a:extLst>
                <a:ext uri="{FF2B5EF4-FFF2-40B4-BE49-F238E27FC236}">
                  <a16:creationId xmlns:a16="http://schemas.microsoft.com/office/drawing/2014/main" id="{02B27B40-E8E8-46DA-86CE-8ECD8C49EC8D}"/>
                </a:ext>
              </a:extLst>
            </p:cNvPr>
            <p:cNvSpPr/>
            <p:nvPr/>
          </p:nvSpPr>
          <p:spPr>
            <a:xfrm>
              <a:off x="3773900" y="3062131"/>
              <a:ext cx="808425" cy="596600"/>
            </a:xfrm>
            <a:custGeom>
              <a:avLst/>
              <a:gdLst/>
              <a:ahLst/>
              <a:cxnLst/>
              <a:rect l="l" t="t" r="r" b="b"/>
              <a:pathLst>
                <a:path w="32337" h="23864" extrusionOk="0">
                  <a:moveTo>
                    <a:pt x="12384" y="1"/>
                  </a:moveTo>
                  <a:cubicBezTo>
                    <a:pt x="9229" y="1"/>
                    <a:pt x="6608" y="2275"/>
                    <a:pt x="6058" y="5273"/>
                  </a:cubicBezTo>
                  <a:cubicBezTo>
                    <a:pt x="4024" y="5408"/>
                    <a:pt x="2417" y="7095"/>
                    <a:pt x="2417" y="9163"/>
                  </a:cubicBezTo>
                  <a:cubicBezTo>
                    <a:pt x="2417" y="9885"/>
                    <a:pt x="2616" y="10558"/>
                    <a:pt x="2957" y="11137"/>
                  </a:cubicBezTo>
                  <a:cubicBezTo>
                    <a:pt x="531" y="12964"/>
                    <a:pt x="1" y="16403"/>
                    <a:pt x="1790" y="18876"/>
                  </a:cubicBezTo>
                  <a:cubicBezTo>
                    <a:pt x="2883" y="20388"/>
                    <a:pt x="4591" y="21191"/>
                    <a:pt x="6324" y="21191"/>
                  </a:cubicBezTo>
                  <a:cubicBezTo>
                    <a:pt x="7460" y="21191"/>
                    <a:pt x="8607" y="20845"/>
                    <a:pt x="9598" y="20129"/>
                  </a:cubicBezTo>
                  <a:cubicBezTo>
                    <a:pt x="9620" y="20113"/>
                    <a:pt x="9640" y="20092"/>
                    <a:pt x="9663" y="20076"/>
                  </a:cubicBezTo>
                  <a:cubicBezTo>
                    <a:pt x="10855" y="22327"/>
                    <a:pt x="13218" y="23864"/>
                    <a:pt x="15944" y="23864"/>
                  </a:cubicBezTo>
                  <a:cubicBezTo>
                    <a:pt x="18364" y="23864"/>
                    <a:pt x="20500" y="22650"/>
                    <a:pt x="21784" y="20801"/>
                  </a:cubicBezTo>
                  <a:cubicBezTo>
                    <a:pt x="22403" y="21117"/>
                    <a:pt x="23100" y="21298"/>
                    <a:pt x="23842" y="21298"/>
                  </a:cubicBezTo>
                  <a:cubicBezTo>
                    <a:pt x="25772" y="21298"/>
                    <a:pt x="27418" y="20091"/>
                    <a:pt x="28073" y="18392"/>
                  </a:cubicBezTo>
                  <a:cubicBezTo>
                    <a:pt x="30534" y="17691"/>
                    <a:pt x="32337" y="15432"/>
                    <a:pt x="32337" y="12748"/>
                  </a:cubicBezTo>
                  <a:cubicBezTo>
                    <a:pt x="32337" y="9505"/>
                    <a:pt x="29708" y="6877"/>
                    <a:pt x="26466" y="6877"/>
                  </a:cubicBezTo>
                  <a:cubicBezTo>
                    <a:pt x="26145" y="6877"/>
                    <a:pt x="25831" y="6911"/>
                    <a:pt x="25524" y="6960"/>
                  </a:cubicBezTo>
                  <a:cubicBezTo>
                    <a:pt x="25558" y="6725"/>
                    <a:pt x="25583" y="6485"/>
                    <a:pt x="25583" y="6241"/>
                  </a:cubicBezTo>
                  <a:cubicBezTo>
                    <a:pt x="25583" y="3580"/>
                    <a:pt x="23425" y="1421"/>
                    <a:pt x="20762" y="1421"/>
                  </a:cubicBezTo>
                  <a:cubicBezTo>
                    <a:pt x="19537" y="1421"/>
                    <a:pt x="18421" y="1882"/>
                    <a:pt x="17571" y="2638"/>
                  </a:cubicBezTo>
                  <a:cubicBezTo>
                    <a:pt x="16400" y="1041"/>
                    <a:pt x="14514" y="1"/>
                    <a:pt x="12384"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3" name="Google Shape;250;p28">
              <a:extLst>
                <a:ext uri="{FF2B5EF4-FFF2-40B4-BE49-F238E27FC236}">
                  <a16:creationId xmlns:a16="http://schemas.microsoft.com/office/drawing/2014/main" id="{9AA8DF21-E450-4021-99DD-BB9F6E57D9E3}"/>
                </a:ext>
              </a:extLst>
            </p:cNvPr>
            <p:cNvSpPr/>
            <p:nvPr/>
          </p:nvSpPr>
          <p:spPr>
            <a:xfrm>
              <a:off x="4274075" y="3353775"/>
              <a:ext cx="238600" cy="316000"/>
            </a:xfrm>
            <a:custGeom>
              <a:avLst/>
              <a:gdLst/>
              <a:ahLst/>
              <a:cxnLst/>
              <a:rect l="l" t="t" r="r" b="b"/>
              <a:pathLst>
                <a:path w="9544" h="12640" extrusionOk="0">
                  <a:moveTo>
                    <a:pt x="634" y="1"/>
                  </a:moveTo>
                  <a:lnTo>
                    <a:pt x="0" y="457"/>
                  </a:lnTo>
                  <a:lnTo>
                    <a:pt x="8471" y="12640"/>
                  </a:lnTo>
                  <a:lnTo>
                    <a:pt x="9544" y="11865"/>
                  </a:lnTo>
                  <a:lnTo>
                    <a:pt x="634" y="1"/>
                  </a:lnTo>
                  <a:close/>
                </a:path>
              </a:pathLst>
            </a:custGeom>
            <a:solidFill>
              <a:srgbClr val="85603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4" name="Google Shape;251;p28">
              <a:extLst>
                <a:ext uri="{FF2B5EF4-FFF2-40B4-BE49-F238E27FC236}">
                  <a16:creationId xmlns:a16="http://schemas.microsoft.com/office/drawing/2014/main" id="{3F36D474-1309-4F3D-A317-8A0ECC8E5EE5}"/>
                </a:ext>
              </a:extLst>
            </p:cNvPr>
            <p:cNvSpPr/>
            <p:nvPr/>
          </p:nvSpPr>
          <p:spPr>
            <a:xfrm>
              <a:off x="4722300" y="2633100"/>
              <a:ext cx="60350" cy="93425"/>
            </a:xfrm>
            <a:custGeom>
              <a:avLst/>
              <a:gdLst/>
              <a:ahLst/>
              <a:cxnLst/>
              <a:rect l="l" t="t" r="r" b="b"/>
              <a:pathLst>
                <a:path w="2414" h="3737" extrusionOk="0">
                  <a:moveTo>
                    <a:pt x="1702" y="1"/>
                  </a:moveTo>
                  <a:cubicBezTo>
                    <a:pt x="1702" y="1"/>
                    <a:pt x="547" y="589"/>
                    <a:pt x="273" y="1621"/>
                  </a:cubicBezTo>
                  <a:cubicBezTo>
                    <a:pt x="1" y="2653"/>
                    <a:pt x="712" y="3736"/>
                    <a:pt x="712" y="3736"/>
                  </a:cubicBezTo>
                  <a:cubicBezTo>
                    <a:pt x="712" y="3736"/>
                    <a:pt x="1866" y="3148"/>
                    <a:pt x="2140" y="2116"/>
                  </a:cubicBezTo>
                  <a:cubicBezTo>
                    <a:pt x="2414" y="1085"/>
                    <a:pt x="1702" y="1"/>
                    <a:pt x="1702"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5" name="Google Shape;252;p28">
              <a:extLst>
                <a:ext uri="{FF2B5EF4-FFF2-40B4-BE49-F238E27FC236}">
                  <a16:creationId xmlns:a16="http://schemas.microsoft.com/office/drawing/2014/main" id="{AC02E1DD-CC59-4334-B717-FC87FC0A9E7A}"/>
                </a:ext>
              </a:extLst>
            </p:cNvPr>
            <p:cNvSpPr/>
            <p:nvPr/>
          </p:nvSpPr>
          <p:spPr>
            <a:xfrm>
              <a:off x="4186500" y="2824550"/>
              <a:ext cx="70750" cy="77000"/>
            </a:xfrm>
            <a:custGeom>
              <a:avLst/>
              <a:gdLst/>
              <a:ahLst/>
              <a:cxnLst/>
              <a:rect l="l" t="t" r="r" b="b"/>
              <a:pathLst>
                <a:path w="2830" h="3080" extrusionOk="0">
                  <a:moveTo>
                    <a:pt x="2583" y="0"/>
                  </a:moveTo>
                  <a:cubicBezTo>
                    <a:pt x="2582" y="0"/>
                    <a:pt x="1290" y="106"/>
                    <a:pt x="646" y="956"/>
                  </a:cubicBezTo>
                  <a:cubicBezTo>
                    <a:pt x="0" y="1806"/>
                    <a:pt x="247" y="3080"/>
                    <a:pt x="247" y="3080"/>
                  </a:cubicBezTo>
                  <a:cubicBezTo>
                    <a:pt x="247" y="3080"/>
                    <a:pt x="1540" y="2974"/>
                    <a:pt x="2185" y="2124"/>
                  </a:cubicBezTo>
                  <a:cubicBezTo>
                    <a:pt x="2830" y="1273"/>
                    <a:pt x="2583" y="0"/>
                    <a:pt x="2583"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6" name="Google Shape;253;p28">
              <a:extLst>
                <a:ext uri="{FF2B5EF4-FFF2-40B4-BE49-F238E27FC236}">
                  <a16:creationId xmlns:a16="http://schemas.microsoft.com/office/drawing/2014/main" id="{BAB85263-33FB-4ED8-87CE-3905DC172704}"/>
                </a:ext>
              </a:extLst>
            </p:cNvPr>
            <p:cNvSpPr/>
            <p:nvPr/>
          </p:nvSpPr>
          <p:spPr>
            <a:xfrm>
              <a:off x="4743175" y="3146150"/>
              <a:ext cx="70725" cy="76975"/>
            </a:xfrm>
            <a:custGeom>
              <a:avLst/>
              <a:gdLst/>
              <a:ahLst/>
              <a:cxnLst/>
              <a:rect l="l" t="t" r="r" b="b"/>
              <a:pathLst>
                <a:path w="2829" h="3079" extrusionOk="0">
                  <a:moveTo>
                    <a:pt x="2582" y="0"/>
                  </a:moveTo>
                  <a:lnTo>
                    <a:pt x="2582" y="0"/>
                  </a:lnTo>
                  <a:cubicBezTo>
                    <a:pt x="2582" y="0"/>
                    <a:pt x="1289" y="106"/>
                    <a:pt x="644" y="956"/>
                  </a:cubicBezTo>
                  <a:cubicBezTo>
                    <a:pt x="1" y="1806"/>
                    <a:pt x="247" y="3079"/>
                    <a:pt x="247" y="3079"/>
                  </a:cubicBezTo>
                  <a:cubicBezTo>
                    <a:pt x="247" y="3079"/>
                    <a:pt x="1539" y="2973"/>
                    <a:pt x="2183" y="2123"/>
                  </a:cubicBezTo>
                  <a:cubicBezTo>
                    <a:pt x="2829" y="1273"/>
                    <a:pt x="2582" y="0"/>
                    <a:pt x="2582"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8" name="Google Shape;254;p28">
              <a:extLst>
                <a:ext uri="{FF2B5EF4-FFF2-40B4-BE49-F238E27FC236}">
                  <a16:creationId xmlns:a16="http://schemas.microsoft.com/office/drawing/2014/main" id="{6A8201D8-D6EC-43E5-8A30-F27D4026370E}"/>
                </a:ext>
              </a:extLst>
            </p:cNvPr>
            <p:cNvSpPr/>
            <p:nvPr/>
          </p:nvSpPr>
          <p:spPr>
            <a:xfrm>
              <a:off x="4524725" y="2639775"/>
              <a:ext cx="68250" cy="84325"/>
            </a:xfrm>
            <a:custGeom>
              <a:avLst/>
              <a:gdLst/>
              <a:ahLst/>
              <a:cxnLst/>
              <a:rect l="l" t="t" r="r" b="b"/>
              <a:pathLst>
                <a:path w="2730" h="3373" extrusionOk="0">
                  <a:moveTo>
                    <a:pt x="423" y="0"/>
                  </a:moveTo>
                  <a:cubicBezTo>
                    <a:pt x="423" y="0"/>
                    <a:pt x="0" y="1226"/>
                    <a:pt x="522" y="2157"/>
                  </a:cubicBezTo>
                  <a:cubicBezTo>
                    <a:pt x="1042" y="3089"/>
                    <a:pt x="2308" y="3373"/>
                    <a:pt x="2308" y="3373"/>
                  </a:cubicBezTo>
                  <a:cubicBezTo>
                    <a:pt x="2308" y="3373"/>
                    <a:pt x="2729" y="2146"/>
                    <a:pt x="2209" y="1215"/>
                  </a:cubicBezTo>
                  <a:cubicBezTo>
                    <a:pt x="1689" y="284"/>
                    <a:pt x="423" y="0"/>
                    <a:pt x="423"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29" name="Google Shape;255;p28">
              <a:extLst>
                <a:ext uri="{FF2B5EF4-FFF2-40B4-BE49-F238E27FC236}">
                  <a16:creationId xmlns:a16="http://schemas.microsoft.com/office/drawing/2014/main" id="{B6FC0CF9-395C-4C61-9340-06FF647CA191}"/>
                </a:ext>
              </a:extLst>
            </p:cNvPr>
            <p:cNvSpPr/>
            <p:nvPr/>
          </p:nvSpPr>
          <p:spPr>
            <a:xfrm>
              <a:off x="4625900" y="3391153"/>
              <a:ext cx="84350" cy="55150"/>
            </a:xfrm>
            <a:custGeom>
              <a:avLst/>
              <a:gdLst/>
              <a:ahLst/>
              <a:cxnLst/>
              <a:rect l="l" t="t" r="r" b="b"/>
              <a:pathLst>
                <a:path w="3374" h="2206" extrusionOk="0">
                  <a:moveTo>
                    <a:pt x="1049" y="0"/>
                  </a:moveTo>
                  <a:cubicBezTo>
                    <a:pt x="470" y="0"/>
                    <a:pt x="1" y="162"/>
                    <a:pt x="1" y="162"/>
                  </a:cubicBezTo>
                  <a:cubicBezTo>
                    <a:pt x="1" y="162"/>
                    <a:pt x="285" y="1426"/>
                    <a:pt x="1216" y="1946"/>
                  </a:cubicBezTo>
                  <a:cubicBezTo>
                    <a:pt x="1572" y="2144"/>
                    <a:pt x="1970" y="2206"/>
                    <a:pt x="2326" y="2206"/>
                  </a:cubicBezTo>
                  <a:cubicBezTo>
                    <a:pt x="2904" y="2206"/>
                    <a:pt x="3373" y="2044"/>
                    <a:pt x="3373" y="2044"/>
                  </a:cubicBezTo>
                  <a:cubicBezTo>
                    <a:pt x="3373" y="2044"/>
                    <a:pt x="3089" y="779"/>
                    <a:pt x="2157" y="259"/>
                  </a:cubicBezTo>
                  <a:cubicBezTo>
                    <a:pt x="1803" y="61"/>
                    <a:pt x="1405" y="0"/>
                    <a:pt x="1049"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0" name="Google Shape;256;p28">
              <a:extLst>
                <a:ext uri="{FF2B5EF4-FFF2-40B4-BE49-F238E27FC236}">
                  <a16:creationId xmlns:a16="http://schemas.microsoft.com/office/drawing/2014/main" id="{31916D4E-8E29-4079-A2A9-977C327DC40B}"/>
                </a:ext>
              </a:extLst>
            </p:cNvPr>
            <p:cNvSpPr/>
            <p:nvPr/>
          </p:nvSpPr>
          <p:spPr>
            <a:xfrm>
              <a:off x="4612425" y="2780450"/>
              <a:ext cx="84375" cy="55175"/>
            </a:xfrm>
            <a:custGeom>
              <a:avLst/>
              <a:gdLst/>
              <a:ahLst/>
              <a:cxnLst/>
              <a:rect l="l" t="t" r="r" b="b"/>
              <a:pathLst>
                <a:path w="3375" h="2207" extrusionOk="0">
                  <a:moveTo>
                    <a:pt x="1049" y="0"/>
                  </a:moveTo>
                  <a:cubicBezTo>
                    <a:pt x="470" y="0"/>
                    <a:pt x="1" y="162"/>
                    <a:pt x="1" y="162"/>
                  </a:cubicBezTo>
                  <a:cubicBezTo>
                    <a:pt x="1" y="162"/>
                    <a:pt x="285" y="1426"/>
                    <a:pt x="1216" y="1946"/>
                  </a:cubicBezTo>
                  <a:cubicBezTo>
                    <a:pt x="1572" y="2145"/>
                    <a:pt x="1970" y="2206"/>
                    <a:pt x="2326" y="2206"/>
                  </a:cubicBezTo>
                  <a:cubicBezTo>
                    <a:pt x="2905" y="2206"/>
                    <a:pt x="3374" y="2044"/>
                    <a:pt x="3374" y="2044"/>
                  </a:cubicBezTo>
                  <a:cubicBezTo>
                    <a:pt x="3374" y="2044"/>
                    <a:pt x="3089" y="779"/>
                    <a:pt x="2157" y="260"/>
                  </a:cubicBezTo>
                  <a:cubicBezTo>
                    <a:pt x="1802" y="61"/>
                    <a:pt x="1405" y="0"/>
                    <a:pt x="1049"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1" name="Google Shape;257;p28">
              <a:extLst>
                <a:ext uri="{FF2B5EF4-FFF2-40B4-BE49-F238E27FC236}">
                  <a16:creationId xmlns:a16="http://schemas.microsoft.com/office/drawing/2014/main" id="{0848D278-D6B7-4D30-BDD9-C3F03A8D9E1B}"/>
                </a:ext>
              </a:extLst>
            </p:cNvPr>
            <p:cNvSpPr/>
            <p:nvPr/>
          </p:nvSpPr>
          <p:spPr>
            <a:xfrm>
              <a:off x="4588047" y="3525202"/>
              <a:ext cx="87975" cy="52875"/>
            </a:xfrm>
            <a:custGeom>
              <a:avLst/>
              <a:gdLst/>
              <a:ahLst/>
              <a:cxnLst/>
              <a:rect l="l" t="t" r="r" b="b"/>
              <a:pathLst>
                <a:path w="3519" h="2115" extrusionOk="0">
                  <a:moveTo>
                    <a:pt x="2247" y="1"/>
                  </a:moveTo>
                  <a:cubicBezTo>
                    <a:pt x="1957" y="1"/>
                    <a:pt x="1649" y="47"/>
                    <a:pt x="1360" y="178"/>
                  </a:cubicBezTo>
                  <a:cubicBezTo>
                    <a:pt x="389" y="620"/>
                    <a:pt x="1" y="1857"/>
                    <a:pt x="1" y="1857"/>
                  </a:cubicBezTo>
                  <a:cubicBezTo>
                    <a:pt x="1" y="1857"/>
                    <a:pt x="587" y="2114"/>
                    <a:pt x="1273" y="2114"/>
                  </a:cubicBezTo>
                  <a:cubicBezTo>
                    <a:pt x="1563" y="2114"/>
                    <a:pt x="1871" y="2068"/>
                    <a:pt x="2160" y="1937"/>
                  </a:cubicBezTo>
                  <a:cubicBezTo>
                    <a:pt x="3132" y="1496"/>
                    <a:pt x="3519" y="258"/>
                    <a:pt x="3519" y="258"/>
                  </a:cubicBezTo>
                  <a:cubicBezTo>
                    <a:pt x="3519" y="258"/>
                    <a:pt x="2933" y="1"/>
                    <a:pt x="2247" y="1"/>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2" name="Google Shape;258;p28">
              <a:extLst>
                <a:ext uri="{FF2B5EF4-FFF2-40B4-BE49-F238E27FC236}">
                  <a16:creationId xmlns:a16="http://schemas.microsoft.com/office/drawing/2014/main" id="{B1E533EB-74A5-4ED5-BDBD-A9A49ECCC99E}"/>
                </a:ext>
              </a:extLst>
            </p:cNvPr>
            <p:cNvSpPr/>
            <p:nvPr/>
          </p:nvSpPr>
          <p:spPr>
            <a:xfrm>
              <a:off x="3992500" y="3308531"/>
              <a:ext cx="89650" cy="51875"/>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3" name="Google Shape;259;p28">
              <a:extLst>
                <a:ext uri="{FF2B5EF4-FFF2-40B4-BE49-F238E27FC236}">
                  <a16:creationId xmlns:a16="http://schemas.microsoft.com/office/drawing/2014/main" id="{1CBDF4E2-2C3B-4A85-8389-AEF0CC62EFB8}"/>
                </a:ext>
              </a:extLst>
            </p:cNvPr>
            <p:cNvSpPr/>
            <p:nvPr/>
          </p:nvSpPr>
          <p:spPr>
            <a:xfrm>
              <a:off x="4723728" y="3750705"/>
              <a:ext cx="86175" cy="53975"/>
            </a:xfrm>
            <a:custGeom>
              <a:avLst/>
              <a:gdLst/>
              <a:ahLst/>
              <a:cxnLst/>
              <a:rect l="l" t="t" r="r" b="b"/>
              <a:pathLst>
                <a:path w="3447" h="2159" extrusionOk="0">
                  <a:moveTo>
                    <a:pt x="1163" y="0"/>
                  </a:moveTo>
                  <a:cubicBezTo>
                    <a:pt x="529" y="0"/>
                    <a:pt x="0" y="207"/>
                    <a:pt x="0" y="207"/>
                  </a:cubicBezTo>
                  <a:cubicBezTo>
                    <a:pt x="0" y="207"/>
                    <a:pt x="335" y="1460"/>
                    <a:pt x="1287" y="1941"/>
                  </a:cubicBezTo>
                  <a:cubicBezTo>
                    <a:pt x="1609" y="2104"/>
                    <a:pt x="1960" y="2158"/>
                    <a:pt x="2284" y="2158"/>
                  </a:cubicBezTo>
                  <a:cubicBezTo>
                    <a:pt x="2918" y="2158"/>
                    <a:pt x="3447" y="1952"/>
                    <a:pt x="3447" y="1952"/>
                  </a:cubicBezTo>
                  <a:cubicBezTo>
                    <a:pt x="3447" y="1952"/>
                    <a:pt x="3112" y="699"/>
                    <a:pt x="2160" y="218"/>
                  </a:cubicBezTo>
                  <a:cubicBezTo>
                    <a:pt x="1838" y="54"/>
                    <a:pt x="1487" y="0"/>
                    <a:pt x="1163"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4" name="Google Shape;260;p28">
              <a:extLst>
                <a:ext uri="{FF2B5EF4-FFF2-40B4-BE49-F238E27FC236}">
                  <a16:creationId xmlns:a16="http://schemas.microsoft.com/office/drawing/2014/main" id="{3BA28E27-F0C9-4B95-AB54-420CC7ED96EE}"/>
                </a:ext>
              </a:extLst>
            </p:cNvPr>
            <p:cNvSpPr/>
            <p:nvPr/>
          </p:nvSpPr>
          <p:spPr>
            <a:xfrm>
              <a:off x="4743893" y="3624907"/>
              <a:ext cx="69950" cy="80075"/>
            </a:xfrm>
            <a:custGeom>
              <a:avLst/>
              <a:gdLst/>
              <a:ahLst/>
              <a:cxnLst/>
              <a:rect l="l" t="t" r="r" b="b"/>
              <a:pathLst>
                <a:path w="2798" h="3203" extrusionOk="0">
                  <a:moveTo>
                    <a:pt x="2480" y="0"/>
                  </a:moveTo>
                  <a:cubicBezTo>
                    <a:pt x="2479" y="0"/>
                    <a:pt x="1194" y="177"/>
                    <a:pt x="598" y="1062"/>
                  </a:cubicBezTo>
                  <a:cubicBezTo>
                    <a:pt x="1" y="1945"/>
                    <a:pt x="317" y="3203"/>
                    <a:pt x="317" y="3203"/>
                  </a:cubicBezTo>
                  <a:cubicBezTo>
                    <a:pt x="317" y="3203"/>
                    <a:pt x="1602" y="3026"/>
                    <a:pt x="2199" y="2142"/>
                  </a:cubicBezTo>
                  <a:cubicBezTo>
                    <a:pt x="2797" y="1258"/>
                    <a:pt x="2480" y="0"/>
                    <a:pt x="2480"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5" name="Google Shape;261;p28">
              <a:extLst>
                <a:ext uri="{FF2B5EF4-FFF2-40B4-BE49-F238E27FC236}">
                  <a16:creationId xmlns:a16="http://schemas.microsoft.com/office/drawing/2014/main" id="{A08F211A-2AB7-43E9-A3C4-B9A6BE2A3D0A}"/>
                </a:ext>
              </a:extLst>
            </p:cNvPr>
            <p:cNvSpPr/>
            <p:nvPr/>
          </p:nvSpPr>
          <p:spPr>
            <a:xfrm>
              <a:off x="3806425" y="3206031"/>
              <a:ext cx="70050" cy="79675"/>
            </a:xfrm>
            <a:custGeom>
              <a:avLst/>
              <a:gdLst/>
              <a:ahLst/>
              <a:cxnLst/>
              <a:rect l="l" t="t" r="r" b="b"/>
              <a:pathLst>
                <a:path w="2802" h="3187" extrusionOk="0">
                  <a:moveTo>
                    <a:pt x="308" y="1"/>
                  </a:moveTo>
                  <a:cubicBezTo>
                    <a:pt x="308" y="1"/>
                    <a:pt x="1" y="1262"/>
                    <a:pt x="605" y="2141"/>
                  </a:cubicBezTo>
                  <a:cubicBezTo>
                    <a:pt x="1209" y="3021"/>
                    <a:pt x="2496" y="3186"/>
                    <a:pt x="2496" y="3186"/>
                  </a:cubicBezTo>
                  <a:cubicBezTo>
                    <a:pt x="2496" y="3186"/>
                    <a:pt x="2801" y="1926"/>
                    <a:pt x="2197" y="1047"/>
                  </a:cubicBezTo>
                  <a:cubicBezTo>
                    <a:pt x="1593" y="167"/>
                    <a:pt x="308" y="1"/>
                    <a:pt x="308"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6" name="Google Shape;262;p28">
              <a:extLst>
                <a:ext uri="{FF2B5EF4-FFF2-40B4-BE49-F238E27FC236}">
                  <a16:creationId xmlns:a16="http://schemas.microsoft.com/office/drawing/2014/main" id="{4DBCCC8E-897B-4D20-88B4-D14DC2B0CE2A}"/>
                </a:ext>
              </a:extLst>
            </p:cNvPr>
            <p:cNvSpPr/>
            <p:nvPr/>
          </p:nvSpPr>
          <p:spPr>
            <a:xfrm>
              <a:off x="3972550" y="3546081"/>
              <a:ext cx="70300" cy="78825"/>
            </a:xfrm>
            <a:custGeom>
              <a:avLst/>
              <a:gdLst/>
              <a:ahLst/>
              <a:cxnLst/>
              <a:rect l="l" t="t" r="r" b="b"/>
              <a:pathLst>
                <a:path w="2812" h="3153" extrusionOk="0">
                  <a:moveTo>
                    <a:pt x="2524" y="1"/>
                  </a:moveTo>
                  <a:lnTo>
                    <a:pt x="2524" y="1"/>
                  </a:lnTo>
                  <a:cubicBezTo>
                    <a:pt x="2524" y="1"/>
                    <a:pt x="1236" y="148"/>
                    <a:pt x="618" y="1018"/>
                  </a:cubicBezTo>
                  <a:cubicBezTo>
                    <a:pt x="1" y="1888"/>
                    <a:pt x="288" y="3153"/>
                    <a:pt x="288" y="3153"/>
                  </a:cubicBezTo>
                  <a:cubicBezTo>
                    <a:pt x="288" y="3153"/>
                    <a:pt x="1577" y="3005"/>
                    <a:pt x="2194" y="2135"/>
                  </a:cubicBezTo>
                  <a:cubicBezTo>
                    <a:pt x="2812" y="1266"/>
                    <a:pt x="2524" y="1"/>
                    <a:pt x="2524"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7" name="Google Shape;263;p28">
              <a:extLst>
                <a:ext uri="{FF2B5EF4-FFF2-40B4-BE49-F238E27FC236}">
                  <a16:creationId xmlns:a16="http://schemas.microsoft.com/office/drawing/2014/main" id="{AF0F62DF-E545-40E5-960A-D887225ED7E4}"/>
                </a:ext>
              </a:extLst>
            </p:cNvPr>
            <p:cNvSpPr/>
            <p:nvPr/>
          </p:nvSpPr>
          <p:spPr>
            <a:xfrm>
              <a:off x="4205275" y="3473606"/>
              <a:ext cx="70875" cy="76350"/>
            </a:xfrm>
            <a:custGeom>
              <a:avLst/>
              <a:gdLst/>
              <a:ahLst/>
              <a:cxnLst/>
              <a:rect l="l" t="t" r="r" b="b"/>
              <a:pathLst>
                <a:path w="2835" h="3054" extrusionOk="0">
                  <a:moveTo>
                    <a:pt x="2601" y="1"/>
                  </a:moveTo>
                  <a:cubicBezTo>
                    <a:pt x="2601" y="1"/>
                    <a:pt x="1307" y="92"/>
                    <a:pt x="654" y="936"/>
                  </a:cubicBezTo>
                  <a:cubicBezTo>
                    <a:pt x="1" y="1779"/>
                    <a:pt x="233" y="3054"/>
                    <a:pt x="233" y="3054"/>
                  </a:cubicBezTo>
                  <a:cubicBezTo>
                    <a:pt x="233" y="3054"/>
                    <a:pt x="1527" y="2963"/>
                    <a:pt x="2180" y="2119"/>
                  </a:cubicBezTo>
                  <a:cubicBezTo>
                    <a:pt x="2834" y="1277"/>
                    <a:pt x="2601" y="1"/>
                    <a:pt x="2601"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38" name="Google Shape;264;p28">
              <a:extLst>
                <a:ext uri="{FF2B5EF4-FFF2-40B4-BE49-F238E27FC236}">
                  <a16:creationId xmlns:a16="http://schemas.microsoft.com/office/drawing/2014/main" id="{8E3564E8-9943-4A29-A49D-A434C626B1BA}"/>
                </a:ext>
              </a:extLst>
            </p:cNvPr>
            <p:cNvSpPr/>
            <p:nvPr/>
          </p:nvSpPr>
          <p:spPr>
            <a:xfrm>
              <a:off x="4077100" y="3238731"/>
              <a:ext cx="59600" cy="93900"/>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39" name="Google Shape;268;p28">
            <a:extLst>
              <a:ext uri="{FF2B5EF4-FFF2-40B4-BE49-F238E27FC236}">
                <a16:creationId xmlns:a16="http://schemas.microsoft.com/office/drawing/2014/main" id="{820CC0B0-09DA-401A-826C-5DD45DB07BE7}"/>
              </a:ext>
            </a:extLst>
          </p:cNvPr>
          <p:cNvSpPr/>
          <p:nvPr/>
        </p:nvSpPr>
        <p:spPr>
          <a:xfrm>
            <a:off x="605000" y="1609635"/>
            <a:ext cx="2318808" cy="864599"/>
          </a:xfrm>
          <a:custGeom>
            <a:avLst/>
            <a:gdLst/>
            <a:ahLst/>
            <a:cxnLst/>
            <a:rect l="l" t="t" r="r" b="b"/>
            <a:pathLst>
              <a:path w="32237" h="12020" extrusionOk="0">
                <a:moveTo>
                  <a:pt x="20446" y="0"/>
                </a:moveTo>
                <a:cubicBezTo>
                  <a:pt x="18249" y="0"/>
                  <a:pt x="16382" y="1417"/>
                  <a:pt x="15711" y="3389"/>
                </a:cubicBezTo>
                <a:cubicBezTo>
                  <a:pt x="14728" y="2092"/>
                  <a:pt x="13173" y="1255"/>
                  <a:pt x="11421" y="1255"/>
                </a:cubicBezTo>
                <a:cubicBezTo>
                  <a:pt x="9249" y="1255"/>
                  <a:pt x="7379" y="2543"/>
                  <a:pt x="6529" y="4395"/>
                </a:cubicBezTo>
                <a:cubicBezTo>
                  <a:pt x="6136" y="4159"/>
                  <a:pt x="5678" y="4021"/>
                  <a:pt x="5186" y="4021"/>
                </a:cubicBezTo>
                <a:cubicBezTo>
                  <a:pt x="4142" y="4021"/>
                  <a:pt x="3243" y="4634"/>
                  <a:pt x="2823" y="5518"/>
                </a:cubicBezTo>
                <a:cubicBezTo>
                  <a:pt x="2526" y="5202"/>
                  <a:pt x="2104" y="5003"/>
                  <a:pt x="1635" y="5003"/>
                </a:cubicBezTo>
                <a:cubicBezTo>
                  <a:pt x="732" y="5003"/>
                  <a:pt x="0" y="5735"/>
                  <a:pt x="0" y="6638"/>
                </a:cubicBezTo>
                <a:cubicBezTo>
                  <a:pt x="2" y="7540"/>
                  <a:pt x="734" y="8273"/>
                  <a:pt x="1636" y="8273"/>
                </a:cubicBezTo>
                <a:cubicBezTo>
                  <a:pt x="2105" y="8273"/>
                  <a:pt x="2527" y="8074"/>
                  <a:pt x="2825" y="7756"/>
                </a:cubicBezTo>
                <a:cubicBezTo>
                  <a:pt x="3244" y="8642"/>
                  <a:pt x="4143" y="9254"/>
                  <a:pt x="5188" y="9254"/>
                </a:cubicBezTo>
                <a:cubicBezTo>
                  <a:pt x="5679" y="9254"/>
                  <a:pt x="6138" y="9116"/>
                  <a:pt x="6531" y="8881"/>
                </a:cubicBezTo>
                <a:cubicBezTo>
                  <a:pt x="7380" y="10733"/>
                  <a:pt x="9251" y="12019"/>
                  <a:pt x="11422" y="12019"/>
                </a:cubicBezTo>
                <a:cubicBezTo>
                  <a:pt x="13859" y="12019"/>
                  <a:pt x="15918" y="10398"/>
                  <a:pt x="16580" y="8175"/>
                </a:cubicBezTo>
                <a:cubicBezTo>
                  <a:pt x="17497" y="9292"/>
                  <a:pt x="18889" y="10006"/>
                  <a:pt x="20447" y="10006"/>
                </a:cubicBezTo>
                <a:cubicBezTo>
                  <a:pt x="21173" y="10006"/>
                  <a:pt x="21863" y="9849"/>
                  <a:pt x="22487" y="9570"/>
                </a:cubicBezTo>
                <a:cubicBezTo>
                  <a:pt x="23009" y="10930"/>
                  <a:pt x="24329" y="11897"/>
                  <a:pt x="25872" y="11897"/>
                </a:cubicBezTo>
                <a:cubicBezTo>
                  <a:pt x="26888" y="11897"/>
                  <a:pt x="27805" y="11478"/>
                  <a:pt x="28464" y="10806"/>
                </a:cubicBezTo>
                <a:cubicBezTo>
                  <a:pt x="28783" y="10936"/>
                  <a:pt x="29134" y="11008"/>
                  <a:pt x="29499" y="11008"/>
                </a:cubicBezTo>
                <a:cubicBezTo>
                  <a:pt x="31011" y="11008"/>
                  <a:pt x="32236" y="9783"/>
                  <a:pt x="32236" y="8271"/>
                </a:cubicBezTo>
                <a:cubicBezTo>
                  <a:pt x="32236" y="6759"/>
                  <a:pt x="31011" y="5534"/>
                  <a:pt x="29499" y="5534"/>
                </a:cubicBezTo>
                <a:cubicBezTo>
                  <a:pt x="29133" y="5534"/>
                  <a:pt x="28784" y="5606"/>
                  <a:pt x="28464" y="5737"/>
                </a:cubicBezTo>
                <a:cubicBezTo>
                  <a:pt x="27806" y="5063"/>
                  <a:pt x="26888" y="4645"/>
                  <a:pt x="25872" y="4645"/>
                </a:cubicBezTo>
                <a:cubicBezTo>
                  <a:pt x="25725" y="4645"/>
                  <a:pt x="25579" y="4656"/>
                  <a:pt x="25436" y="4671"/>
                </a:cubicBezTo>
                <a:cubicBezTo>
                  <a:pt x="25267" y="2064"/>
                  <a:pt x="23098" y="0"/>
                  <a:pt x="20446" y="0"/>
                </a:cubicBezTo>
                <a:close/>
              </a:path>
            </a:pathLst>
          </a:custGeom>
          <a:solidFill>
            <a:schemeClr val="l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40" name="Google Shape;269;p28">
            <a:extLst>
              <a:ext uri="{FF2B5EF4-FFF2-40B4-BE49-F238E27FC236}">
                <a16:creationId xmlns:a16="http://schemas.microsoft.com/office/drawing/2014/main" id="{56FAE4FA-92D3-4845-BC79-F80549EE9438}"/>
              </a:ext>
            </a:extLst>
          </p:cNvPr>
          <p:cNvSpPr/>
          <p:nvPr/>
        </p:nvSpPr>
        <p:spPr>
          <a:xfrm>
            <a:off x="2514314" y="485801"/>
            <a:ext cx="3013697" cy="1123827"/>
          </a:xfrm>
          <a:custGeom>
            <a:avLst/>
            <a:gdLst/>
            <a:ahLst/>
            <a:cxnLst/>
            <a:rect l="l" t="t" r="r" b="b"/>
            <a:pathLst>
              <a:path w="51525" h="19214" extrusionOk="0">
                <a:moveTo>
                  <a:pt x="33270" y="0"/>
                </a:moveTo>
                <a:cubicBezTo>
                  <a:pt x="29373" y="0"/>
                  <a:pt x="26085" y="2591"/>
                  <a:pt x="25027" y="6144"/>
                </a:cubicBezTo>
                <a:cubicBezTo>
                  <a:pt x="23560" y="4357"/>
                  <a:pt x="21335" y="3218"/>
                  <a:pt x="18843" y="3218"/>
                </a:cubicBezTo>
                <a:cubicBezTo>
                  <a:pt x="17682" y="3218"/>
                  <a:pt x="16579" y="3467"/>
                  <a:pt x="15583" y="3914"/>
                </a:cubicBezTo>
                <a:cubicBezTo>
                  <a:pt x="14747" y="1739"/>
                  <a:pt x="12640" y="195"/>
                  <a:pt x="10171" y="195"/>
                </a:cubicBezTo>
                <a:cubicBezTo>
                  <a:pt x="8547" y="195"/>
                  <a:pt x="7080" y="864"/>
                  <a:pt x="6029" y="1940"/>
                </a:cubicBezTo>
                <a:cubicBezTo>
                  <a:pt x="5518" y="1732"/>
                  <a:pt x="4960" y="1617"/>
                  <a:pt x="4376" y="1617"/>
                </a:cubicBezTo>
                <a:cubicBezTo>
                  <a:pt x="1959" y="1617"/>
                  <a:pt x="0" y="3576"/>
                  <a:pt x="0" y="5992"/>
                </a:cubicBezTo>
                <a:cubicBezTo>
                  <a:pt x="0" y="8408"/>
                  <a:pt x="1959" y="10368"/>
                  <a:pt x="4376" y="10368"/>
                </a:cubicBezTo>
                <a:cubicBezTo>
                  <a:pt x="4961" y="10368"/>
                  <a:pt x="5518" y="10252"/>
                  <a:pt x="6029" y="10044"/>
                </a:cubicBezTo>
                <a:cubicBezTo>
                  <a:pt x="7081" y="11120"/>
                  <a:pt x="8547" y="11789"/>
                  <a:pt x="10171" y="11789"/>
                </a:cubicBezTo>
                <a:cubicBezTo>
                  <a:pt x="10407" y="11789"/>
                  <a:pt x="10639" y="11773"/>
                  <a:pt x="10866" y="11746"/>
                </a:cubicBezTo>
                <a:cubicBezTo>
                  <a:pt x="11139" y="15915"/>
                  <a:pt x="14605" y="19213"/>
                  <a:pt x="18842" y="19213"/>
                </a:cubicBezTo>
                <a:cubicBezTo>
                  <a:pt x="22357" y="19213"/>
                  <a:pt x="25337" y="16947"/>
                  <a:pt x="26411" y="13797"/>
                </a:cubicBezTo>
                <a:cubicBezTo>
                  <a:pt x="27981" y="15868"/>
                  <a:pt x="30469" y="17208"/>
                  <a:pt x="33269" y="17208"/>
                </a:cubicBezTo>
                <a:cubicBezTo>
                  <a:pt x="36739" y="17208"/>
                  <a:pt x="39728" y="15151"/>
                  <a:pt x="41087" y="12191"/>
                </a:cubicBezTo>
                <a:cubicBezTo>
                  <a:pt x="41715" y="12568"/>
                  <a:pt x="42448" y="12788"/>
                  <a:pt x="43234" y="12788"/>
                </a:cubicBezTo>
                <a:cubicBezTo>
                  <a:pt x="44903" y="12788"/>
                  <a:pt x="46340" y="11808"/>
                  <a:pt x="47011" y="10394"/>
                </a:cubicBezTo>
                <a:cubicBezTo>
                  <a:pt x="47487" y="10899"/>
                  <a:pt x="48161" y="11217"/>
                  <a:pt x="48911" y="11217"/>
                </a:cubicBezTo>
                <a:cubicBezTo>
                  <a:pt x="50353" y="11217"/>
                  <a:pt x="51522" y="10049"/>
                  <a:pt x="51522" y="8604"/>
                </a:cubicBezTo>
                <a:cubicBezTo>
                  <a:pt x="51525" y="7159"/>
                  <a:pt x="50354" y="5990"/>
                  <a:pt x="48912" y="5990"/>
                </a:cubicBezTo>
                <a:cubicBezTo>
                  <a:pt x="48162" y="5990"/>
                  <a:pt x="47489" y="6307"/>
                  <a:pt x="47012" y="6813"/>
                </a:cubicBezTo>
                <a:cubicBezTo>
                  <a:pt x="46341" y="5398"/>
                  <a:pt x="44905" y="4419"/>
                  <a:pt x="43235" y="4419"/>
                </a:cubicBezTo>
                <a:cubicBezTo>
                  <a:pt x="42450" y="4419"/>
                  <a:pt x="41716" y="4640"/>
                  <a:pt x="41088" y="5017"/>
                </a:cubicBezTo>
                <a:cubicBezTo>
                  <a:pt x="39729" y="2057"/>
                  <a:pt x="36740" y="0"/>
                  <a:pt x="33270" y="0"/>
                </a:cubicBezTo>
                <a:close/>
              </a:path>
            </a:pathLst>
          </a:custGeom>
          <a:solidFill>
            <a:schemeClr val="l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nvGrpSpPr>
          <p:cNvPr id="42" name="Google Shape;270;p28">
            <a:extLst>
              <a:ext uri="{FF2B5EF4-FFF2-40B4-BE49-F238E27FC236}">
                <a16:creationId xmlns:a16="http://schemas.microsoft.com/office/drawing/2014/main" id="{BBB45C8C-5181-4788-B4F9-992EE87083FD}"/>
              </a:ext>
            </a:extLst>
          </p:cNvPr>
          <p:cNvGrpSpPr/>
          <p:nvPr/>
        </p:nvGrpSpPr>
        <p:grpSpPr>
          <a:xfrm>
            <a:off x="10424122" y="6198733"/>
            <a:ext cx="1826823" cy="659267"/>
            <a:chOff x="1893500" y="4742700"/>
            <a:chExt cx="338000" cy="121975"/>
          </a:xfrm>
        </p:grpSpPr>
        <p:sp>
          <p:nvSpPr>
            <p:cNvPr id="43" name="Google Shape;271;p28">
              <a:extLst>
                <a:ext uri="{FF2B5EF4-FFF2-40B4-BE49-F238E27FC236}">
                  <a16:creationId xmlns:a16="http://schemas.microsoft.com/office/drawing/2014/main" id="{83490A4C-23F2-4F0A-825D-20DFFC5D1209}"/>
                </a:ext>
              </a:extLst>
            </p:cNvPr>
            <p:cNvSpPr/>
            <p:nvPr/>
          </p:nvSpPr>
          <p:spPr>
            <a:xfrm>
              <a:off x="1947300" y="4742700"/>
              <a:ext cx="243825" cy="121950"/>
            </a:xfrm>
            <a:custGeom>
              <a:avLst/>
              <a:gdLst/>
              <a:ahLst/>
              <a:cxnLst/>
              <a:rect l="l" t="t" r="r" b="b"/>
              <a:pathLst>
                <a:path w="9753" h="4878" extrusionOk="0">
                  <a:moveTo>
                    <a:pt x="4876" y="0"/>
                  </a:moveTo>
                  <a:cubicBezTo>
                    <a:pt x="2183" y="0"/>
                    <a:pt x="1" y="2184"/>
                    <a:pt x="1" y="4877"/>
                  </a:cubicBezTo>
                  <a:lnTo>
                    <a:pt x="9753" y="4877"/>
                  </a:lnTo>
                  <a:cubicBezTo>
                    <a:pt x="9753" y="2184"/>
                    <a:pt x="7570" y="0"/>
                    <a:pt x="4876"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44" name="Google Shape;272;p28">
              <a:extLst>
                <a:ext uri="{FF2B5EF4-FFF2-40B4-BE49-F238E27FC236}">
                  <a16:creationId xmlns:a16="http://schemas.microsoft.com/office/drawing/2014/main" id="{E57EFD91-A12D-4335-87AA-FBA5404D58A2}"/>
                </a:ext>
              </a:extLst>
            </p:cNvPr>
            <p:cNvSpPr/>
            <p:nvPr/>
          </p:nvSpPr>
          <p:spPr>
            <a:xfrm>
              <a:off x="1893500" y="4791125"/>
              <a:ext cx="147000" cy="73550"/>
            </a:xfrm>
            <a:custGeom>
              <a:avLst/>
              <a:gdLst/>
              <a:ahLst/>
              <a:cxnLst/>
              <a:rect l="l" t="t" r="r" b="b"/>
              <a:pathLst>
                <a:path w="5880" h="2942" extrusionOk="0">
                  <a:moveTo>
                    <a:pt x="2939" y="1"/>
                  </a:moveTo>
                  <a:cubicBezTo>
                    <a:pt x="1317" y="1"/>
                    <a:pt x="1" y="1317"/>
                    <a:pt x="1" y="2941"/>
                  </a:cubicBezTo>
                  <a:lnTo>
                    <a:pt x="5880" y="2941"/>
                  </a:lnTo>
                  <a:cubicBezTo>
                    <a:pt x="5878" y="1317"/>
                    <a:pt x="4562" y="1"/>
                    <a:pt x="2939"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45" name="Google Shape;273;p28">
              <a:extLst>
                <a:ext uri="{FF2B5EF4-FFF2-40B4-BE49-F238E27FC236}">
                  <a16:creationId xmlns:a16="http://schemas.microsoft.com/office/drawing/2014/main" id="{C9BEB3BC-0482-479A-A102-72CA0050F0FD}"/>
                </a:ext>
              </a:extLst>
            </p:cNvPr>
            <p:cNvSpPr/>
            <p:nvPr/>
          </p:nvSpPr>
          <p:spPr>
            <a:xfrm>
              <a:off x="1986175" y="4812800"/>
              <a:ext cx="103700" cy="51850"/>
            </a:xfrm>
            <a:custGeom>
              <a:avLst/>
              <a:gdLst/>
              <a:ahLst/>
              <a:cxnLst/>
              <a:rect l="l" t="t" r="r" b="b"/>
              <a:pathLst>
                <a:path w="4148" h="2074" extrusionOk="0">
                  <a:moveTo>
                    <a:pt x="2074" y="0"/>
                  </a:moveTo>
                  <a:cubicBezTo>
                    <a:pt x="928" y="0"/>
                    <a:pt x="1" y="928"/>
                    <a:pt x="1" y="2073"/>
                  </a:cubicBezTo>
                  <a:lnTo>
                    <a:pt x="4148" y="2073"/>
                  </a:lnTo>
                  <a:cubicBezTo>
                    <a:pt x="4148" y="929"/>
                    <a:pt x="3220" y="0"/>
                    <a:pt x="2074"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46" name="Google Shape;274;p28">
              <a:extLst>
                <a:ext uri="{FF2B5EF4-FFF2-40B4-BE49-F238E27FC236}">
                  <a16:creationId xmlns:a16="http://schemas.microsoft.com/office/drawing/2014/main" id="{51C8ED82-A7AD-45CD-9181-17D0D4333A30}"/>
                </a:ext>
              </a:extLst>
            </p:cNvPr>
            <p:cNvSpPr/>
            <p:nvPr/>
          </p:nvSpPr>
          <p:spPr>
            <a:xfrm>
              <a:off x="2135100" y="4816450"/>
              <a:ext cx="96400" cy="48225"/>
            </a:xfrm>
            <a:custGeom>
              <a:avLst/>
              <a:gdLst/>
              <a:ahLst/>
              <a:cxnLst/>
              <a:rect l="l" t="t" r="r" b="b"/>
              <a:pathLst>
                <a:path w="3856" h="1929" extrusionOk="0">
                  <a:moveTo>
                    <a:pt x="1928" y="0"/>
                  </a:moveTo>
                  <a:cubicBezTo>
                    <a:pt x="864" y="0"/>
                    <a:pt x="0" y="864"/>
                    <a:pt x="0" y="1928"/>
                  </a:cubicBezTo>
                  <a:lnTo>
                    <a:pt x="3855" y="1928"/>
                  </a:lnTo>
                  <a:cubicBezTo>
                    <a:pt x="3856" y="864"/>
                    <a:pt x="2992" y="0"/>
                    <a:pt x="1928"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sp>
        <p:nvSpPr>
          <p:cNvPr id="47" name="Google Shape;275;p28">
            <a:extLst>
              <a:ext uri="{FF2B5EF4-FFF2-40B4-BE49-F238E27FC236}">
                <a16:creationId xmlns:a16="http://schemas.microsoft.com/office/drawing/2014/main" id="{925B53E0-AA35-4B44-B6DE-F7296819AECF}"/>
              </a:ext>
            </a:extLst>
          </p:cNvPr>
          <p:cNvSpPr/>
          <p:nvPr/>
        </p:nvSpPr>
        <p:spPr>
          <a:xfrm>
            <a:off x="5413707" y="11337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48" name="Google Shape;276;p28">
            <a:extLst>
              <a:ext uri="{FF2B5EF4-FFF2-40B4-BE49-F238E27FC236}">
                <a16:creationId xmlns:a16="http://schemas.microsoft.com/office/drawing/2014/main" id="{85FEC74A-1940-4295-8CDA-FCF1203741AF}"/>
              </a:ext>
            </a:extLst>
          </p:cNvPr>
          <p:cNvSpPr/>
          <p:nvPr/>
        </p:nvSpPr>
        <p:spPr>
          <a:xfrm rot="2153044">
            <a:off x="6642563" y="858369"/>
            <a:ext cx="240360" cy="378688"/>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49" name="Google Shape;277;p28">
            <a:extLst>
              <a:ext uri="{FF2B5EF4-FFF2-40B4-BE49-F238E27FC236}">
                <a16:creationId xmlns:a16="http://schemas.microsoft.com/office/drawing/2014/main" id="{0E4AFBDD-33FA-4526-81EE-486A27CB5957}"/>
              </a:ext>
            </a:extLst>
          </p:cNvPr>
          <p:cNvSpPr/>
          <p:nvPr/>
        </p:nvSpPr>
        <p:spPr>
          <a:xfrm>
            <a:off x="4149760" y="2057222"/>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50" name="Google Shape;278;p28">
            <a:extLst>
              <a:ext uri="{FF2B5EF4-FFF2-40B4-BE49-F238E27FC236}">
                <a16:creationId xmlns:a16="http://schemas.microsoft.com/office/drawing/2014/main" id="{41EBF013-4363-4373-900C-5762FB82B612}"/>
              </a:ext>
            </a:extLst>
          </p:cNvPr>
          <p:cNvSpPr/>
          <p:nvPr/>
        </p:nvSpPr>
        <p:spPr>
          <a:xfrm>
            <a:off x="2460973" y="1400436"/>
            <a:ext cx="361552" cy="209208"/>
          </a:xfrm>
          <a:custGeom>
            <a:avLst/>
            <a:gdLst/>
            <a:ahLst/>
            <a:cxnLst/>
            <a:rect l="l" t="t" r="r" b="b"/>
            <a:pathLst>
              <a:path w="3586" h="2075" extrusionOk="0">
                <a:moveTo>
                  <a:pt x="1377" y="0"/>
                </a:moveTo>
                <a:cubicBezTo>
                  <a:pt x="642" y="0"/>
                  <a:pt x="0" y="316"/>
                  <a:pt x="0" y="316"/>
                </a:cubicBezTo>
                <a:cubicBezTo>
                  <a:pt x="0" y="316"/>
                  <a:pt x="442" y="1535"/>
                  <a:pt x="1432" y="1933"/>
                </a:cubicBezTo>
                <a:cubicBezTo>
                  <a:pt x="1688" y="2036"/>
                  <a:pt x="1955" y="2074"/>
                  <a:pt x="2210" y="2074"/>
                </a:cubicBezTo>
                <a:cubicBezTo>
                  <a:pt x="2945" y="2074"/>
                  <a:pt x="3586" y="1759"/>
                  <a:pt x="3586" y="1759"/>
                </a:cubicBezTo>
                <a:cubicBezTo>
                  <a:pt x="3586" y="1759"/>
                  <a:pt x="3144" y="540"/>
                  <a:pt x="2154" y="141"/>
                </a:cubicBezTo>
                <a:cubicBezTo>
                  <a:pt x="1899" y="38"/>
                  <a:pt x="1632" y="0"/>
                  <a:pt x="1377"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51" name="Google Shape;279;p28">
            <a:extLst>
              <a:ext uri="{FF2B5EF4-FFF2-40B4-BE49-F238E27FC236}">
                <a16:creationId xmlns:a16="http://schemas.microsoft.com/office/drawing/2014/main" id="{FB415D75-465A-4DF6-AF92-88E8C91D79F3}"/>
              </a:ext>
            </a:extLst>
          </p:cNvPr>
          <p:cNvSpPr/>
          <p:nvPr/>
        </p:nvSpPr>
        <p:spPr>
          <a:xfrm>
            <a:off x="1120825" y="530655"/>
            <a:ext cx="240363" cy="378692"/>
          </a:xfrm>
          <a:custGeom>
            <a:avLst/>
            <a:gdLst/>
            <a:ahLst/>
            <a:cxnLst/>
            <a:rect l="l" t="t" r="r" b="b"/>
            <a:pathLst>
              <a:path w="2384" h="3756" extrusionOk="0">
                <a:moveTo>
                  <a:pt x="1650" y="1"/>
                </a:moveTo>
                <a:cubicBezTo>
                  <a:pt x="1650" y="1"/>
                  <a:pt x="507" y="612"/>
                  <a:pt x="254" y="1650"/>
                </a:cubicBezTo>
                <a:cubicBezTo>
                  <a:pt x="1" y="2687"/>
                  <a:pt x="736" y="3755"/>
                  <a:pt x="736" y="3755"/>
                </a:cubicBezTo>
                <a:cubicBezTo>
                  <a:pt x="736" y="3755"/>
                  <a:pt x="1880" y="3142"/>
                  <a:pt x="2132" y="2105"/>
                </a:cubicBezTo>
                <a:cubicBezTo>
                  <a:pt x="2383" y="1070"/>
                  <a:pt x="1650" y="1"/>
                  <a:pt x="1650"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cxnSp>
        <p:nvCxnSpPr>
          <p:cNvPr id="52" name="Google Shape;280;p28">
            <a:extLst>
              <a:ext uri="{FF2B5EF4-FFF2-40B4-BE49-F238E27FC236}">
                <a16:creationId xmlns:a16="http://schemas.microsoft.com/office/drawing/2014/main" id="{88E481D5-AAA4-4740-875D-F019E1BDA352}"/>
              </a:ext>
            </a:extLst>
          </p:cNvPr>
          <p:cNvCxnSpPr>
            <a:stCxn id="54" idx="3"/>
            <a:endCxn id="55" idx="1"/>
          </p:cNvCxnSpPr>
          <p:nvPr/>
        </p:nvCxnSpPr>
        <p:spPr>
          <a:xfrm>
            <a:off x="9734771" y="2041933"/>
            <a:ext cx="392400" cy="0"/>
          </a:xfrm>
          <a:prstGeom prst="straightConnector1">
            <a:avLst/>
          </a:prstGeom>
          <a:noFill/>
          <a:ln w="28575" cap="rnd" cmpd="sng">
            <a:solidFill>
              <a:schemeClr val="dk2"/>
            </a:solidFill>
            <a:prstDash val="dot"/>
            <a:round/>
            <a:headEnd type="none" w="med" len="med"/>
            <a:tailEnd type="none" w="med" len="med"/>
          </a:ln>
        </p:spPr>
      </p:cxnSp>
      <p:cxnSp>
        <p:nvCxnSpPr>
          <p:cNvPr id="53" name="Google Shape;283;p28">
            <a:extLst>
              <a:ext uri="{FF2B5EF4-FFF2-40B4-BE49-F238E27FC236}">
                <a16:creationId xmlns:a16="http://schemas.microsoft.com/office/drawing/2014/main" id="{2C052EFF-15E3-40F0-950C-21C762B08EB2}"/>
              </a:ext>
            </a:extLst>
          </p:cNvPr>
          <p:cNvCxnSpPr>
            <a:stCxn id="56" idx="0"/>
          </p:cNvCxnSpPr>
          <p:nvPr/>
        </p:nvCxnSpPr>
        <p:spPr>
          <a:xfrm rot="10800000">
            <a:off x="9930953" y="2038367"/>
            <a:ext cx="0" cy="1037600"/>
          </a:xfrm>
          <a:prstGeom prst="straightConnector1">
            <a:avLst/>
          </a:prstGeom>
          <a:noFill/>
          <a:ln w="28575" cap="rnd" cmpd="sng">
            <a:solidFill>
              <a:schemeClr val="dk2"/>
            </a:solidFill>
            <a:prstDash val="dot"/>
            <a:round/>
            <a:headEnd type="none" w="med" len="med"/>
            <a:tailEnd type="none" w="med" len="med"/>
          </a:ln>
        </p:spPr>
      </p:cxnSp>
      <p:sp>
        <p:nvSpPr>
          <p:cNvPr id="54" name="Google Shape;281;p28">
            <a:extLst>
              <a:ext uri="{FF2B5EF4-FFF2-40B4-BE49-F238E27FC236}">
                <a16:creationId xmlns:a16="http://schemas.microsoft.com/office/drawing/2014/main" id="{8E93AF47-2A49-414A-A939-257966DE815B}"/>
              </a:ext>
            </a:extLst>
          </p:cNvPr>
          <p:cNvSpPr/>
          <p:nvPr/>
        </p:nvSpPr>
        <p:spPr>
          <a:xfrm>
            <a:off x="8354771" y="1351933"/>
            <a:ext cx="1380000" cy="1380000"/>
          </a:xfrm>
          <a:prstGeom prst="roundRect">
            <a:avLst>
              <a:gd name="adj" fmla="val 7723"/>
            </a:avLst>
          </a:prstGeom>
          <a:solidFill>
            <a:schemeClr val="lt1"/>
          </a:solidFill>
          <a:ln w="762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55" name="Google Shape;282;p28">
            <a:extLst>
              <a:ext uri="{FF2B5EF4-FFF2-40B4-BE49-F238E27FC236}">
                <a16:creationId xmlns:a16="http://schemas.microsoft.com/office/drawing/2014/main" id="{CE479CC3-CB3B-4053-B1A8-CF8EFAEF899B}"/>
              </a:ext>
            </a:extLst>
          </p:cNvPr>
          <p:cNvSpPr/>
          <p:nvPr/>
        </p:nvSpPr>
        <p:spPr>
          <a:xfrm>
            <a:off x="10127353" y="1351933"/>
            <a:ext cx="1380000" cy="1380000"/>
          </a:xfrm>
          <a:prstGeom prst="roundRect">
            <a:avLst>
              <a:gd name="adj" fmla="val 7723"/>
            </a:avLst>
          </a:prstGeom>
          <a:solidFill>
            <a:schemeClr val="lt1"/>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56" name="Google Shape;284;p28">
            <a:extLst>
              <a:ext uri="{FF2B5EF4-FFF2-40B4-BE49-F238E27FC236}">
                <a16:creationId xmlns:a16="http://schemas.microsoft.com/office/drawing/2014/main" id="{6C6406E6-D255-4BF2-A9C5-81E7960B3795}"/>
              </a:ext>
            </a:extLst>
          </p:cNvPr>
          <p:cNvSpPr/>
          <p:nvPr/>
        </p:nvSpPr>
        <p:spPr>
          <a:xfrm>
            <a:off x="9240953" y="3075967"/>
            <a:ext cx="1380000" cy="1380000"/>
          </a:xfrm>
          <a:prstGeom prst="roundRect">
            <a:avLst>
              <a:gd name="adj" fmla="val 7723"/>
            </a:avLst>
          </a:prstGeom>
          <a:solidFill>
            <a:schemeClr val="lt1"/>
          </a:solidFill>
          <a:ln w="7620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nvGrpSpPr>
          <p:cNvPr id="60" name="Google Shape;285;p28">
            <a:extLst>
              <a:ext uri="{FF2B5EF4-FFF2-40B4-BE49-F238E27FC236}">
                <a16:creationId xmlns:a16="http://schemas.microsoft.com/office/drawing/2014/main" id="{E027437E-1AAF-4074-B356-CCCA2CB0472C}"/>
              </a:ext>
            </a:extLst>
          </p:cNvPr>
          <p:cNvGrpSpPr/>
          <p:nvPr/>
        </p:nvGrpSpPr>
        <p:grpSpPr>
          <a:xfrm>
            <a:off x="10288385" y="1489491"/>
            <a:ext cx="1057961" cy="1105192"/>
            <a:chOff x="403400" y="933975"/>
            <a:chExt cx="1572475" cy="1642675"/>
          </a:xfrm>
        </p:grpSpPr>
        <p:sp>
          <p:nvSpPr>
            <p:cNvPr id="61" name="Google Shape;286;p28">
              <a:extLst>
                <a:ext uri="{FF2B5EF4-FFF2-40B4-BE49-F238E27FC236}">
                  <a16:creationId xmlns:a16="http://schemas.microsoft.com/office/drawing/2014/main" id="{416351E7-D80F-4EB0-9745-64617369B349}"/>
                </a:ext>
              </a:extLst>
            </p:cNvPr>
            <p:cNvSpPr/>
            <p:nvPr/>
          </p:nvSpPr>
          <p:spPr>
            <a:xfrm>
              <a:off x="417475" y="1719400"/>
              <a:ext cx="1547425" cy="857250"/>
            </a:xfrm>
            <a:custGeom>
              <a:avLst/>
              <a:gdLst/>
              <a:ahLst/>
              <a:cxnLst/>
              <a:rect l="l" t="t" r="r" b="b"/>
              <a:pathLst>
                <a:path w="61897" h="34290" extrusionOk="0">
                  <a:moveTo>
                    <a:pt x="25486" y="1"/>
                  </a:moveTo>
                  <a:lnTo>
                    <a:pt x="25486" y="1"/>
                  </a:lnTo>
                  <a:cubicBezTo>
                    <a:pt x="25486" y="1"/>
                    <a:pt x="26548" y="8042"/>
                    <a:pt x="23210" y="10469"/>
                  </a:cubicBezTo>
                  <a:cubicBezTo>
                    <a:pt x="20611" y="12360"/>
                    <a:pt x="5763" y="15476"/>
                    <a:pt x="3337" y="21999"/>
                  </a:cubicBezTo>
                  <a:cubicBezTo>
                    <a:pt x="909" y="28523"/>
                    <a:pt x="0" y="34290"/>
                    <a:pt x="0" y="34290"/>
                  </a:cubicBezTo>
                  <a:lnTo>
                    <a:pt x="61897" y="34290"/>
                  </a:lnTo>
                  <a:cubicBezTo>
                    <a:pt x="61897" y="34290"/>
                    <a:pt x="60985" y="28523"/>
                    <a:pt x="58557" y="21999"/>
                  </a:cubicBezTo>
                  <a:cubicBezTo>
                    <a:pt x="56130" y="15476"/>
                    <a:pt x="41284" y="12359"/>
                    <a:pt x="38684" y="10469"/>
                  </a:cubicBezTo>
                  <a:cubicBezTo>
                    <a:pt x="35347" y="8042"/>
                    <a:pt x="36408" y="1"/>
                    <a:pt x="36408" y="1"/>
                  </a:cubicBezTo>
                  <a:lnTo>
                    <a:pt x="36408" y="1"/>
                  </a:lnTo>
                  <a:lnTo>
                    <a:pt x="30946" y="145"/>
                  </a:lnTo>
                  <a:lnTo>
                    <a:pt x="25486" y="1"/>
                  </a:lnTo>
                  <a:close/>
                </a:path>
              </a:pathLst>
            </a:custGeom>
            <a:solidFill>
              <a:srgbClr val="FFAC9D"/>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2" name="Google Shape;287;p28">
              <a:extLst>
                <a:ext uri="{FF2B5EF4-FFF2-40B4-BE49-F238E27FC236}">
                  <a16:creationId xmlns:a16="http://schemas.microsoft.com/office/drawing/2014/main" id="{F4D9EA42-7005-44F0-92F9-84AFA8817000}"/>
                </a:ext>
              </a:extLst>
            </p:cNvPr>
            <p:cNvSpPr/>
            <p:nvPr/>
          </p:nvSpPr>
          <p:spPr>
            <a:xfrm>
              <a:off x="403400" y="2119450"/>
              <a:ext cx="1572475" cy="457200"/>
            </a:xfrm>
            <a:custGeom>
              <a:avLst/>
              <a:gdLst/>
              <a:ahLst/>
              <a:cxnLst/>
              <a:rect l="l" t="t" r="r" b="b"/>
              <a:pathLst>
                <a:path w="62899" h="18288" extrusionOk="0">
                  <a:moveTo>
                    <a:pt x="9876" y="0"/>
                  </a:moveTo>
                  <a:cubicBezTo>
                    <a:pt x="8299" y="828"/>
                    <a:pt x="6847" y="1751"/>
                    <a:pt x="5691" y="2781"/>
                  </a:cubicBezTo>
                  <a:cubicBezTo>
                    <a:pt x="5618" y="2845"/>
                    <a:pt x="5549" y="2912"/>
                    <a:pt x="5479" y="2976"/>
                  </a:cubicBezTo>
                  <a:cubicBezTo>
                    <a:pt x="5418" y="3033"/>
                    <a:pt x="5358" y="3090"/>
                    <a:pt x="5295" y="3148"/>
                  </a:cubicBezTo>
                  <a:cubicBezTo>
                    <a:pt x="5197" y="3245"/>
                    <a:pt x="5104" y="3340"/>
                    <a:pt x="5009" y="3438"/>
                  </a:cubicBezTo>
                  <a:cubicBezTo>
                    <a:pt x="4911" y="3538"/>
                    <a:pt x="4818" y="3645"/>
                    <a:pt x="4723" y="3750"/>
                  </a:cubicBezTo>
                  <a:cubicBezTo>
                    <a:pt x="4639" y="3851"/>
                    <a:pt x="4557" y="3947"/>
                    <a:pt x="4480" y="4049"/>
                  </a:cubicBezTo>
                  <a:cubicBezTo>
                    <a:pt x="4381" y="4168"/>
                    <a:pt x="4292" y="4285"/>
                    <a:pt x="4205" y="4404"/>
                  </a:cubicBezTo>
                  <a:cubicBezTo>
                    <a:pt x="4205" y="4409"/>
                    <a:pt x="4202" y="4409"/>
                    <a:pt x="4202" y="4412"/>
                  </a:cubicBezTo>
                  <a:cubicBezTo>
                    <a:pt x="3859" y="4890"/>
                    <a:pt x="3586" y="5392"/>
                    <a:pt x="3390" y="5909"/>
                  </a:cubicBezTo>
                  <a:cubicBezTo>
                    <a:pt x="924" y="12478"/>
                    <a:pt x="1" y="18288"/>
                    <a:pt x="1" y="18288"/>
                  </a:cubicBezTo>
                  <a:lnTo>
                    <a:pt x="62899" y="18288"/>
                  </a:lnTo>
                  <a:cubicBezTo>
                    <a:pt x="62899" y="18288"/>
                    <a:pt x="61971" y="12478"/>
                    <a:pt x="59506" y="5909"/>
                  </a:cubicBezTo>
                  <a:cubicBezTo>
                    <a:pt x="59311" y="5393"/>
                    <a:pt x="59039" y="4890"/>
                    <a:pt x="58695" y="4412"/>
                  </a:cubicBezTo>
                  <a:cubicBezTo>
                    <a:pt x="58695" y="4409"/>
                    <a:pt x="58690" y="4409"/>
                    <a:pt x="58690" y="4404"/>
                  </a:cubicBezTo>
                  <a:cubicBezTo>
                    <a:pt x="58605" y="4285"/>
                    <a:pt x="58514" y="4168"/>
                    <a:pt x="58417" y="4049"/>
                  </a:cubicBezTo>
                  <a:cubicBezTo>
                    <a:pt x="58340" y="3946"/>
                    <a:pt x="58259" y="3848"/>
                    <a:pt x="58172" y="3750"/>
                  </a:cubicBezTo>
                  <a:cubicBezTo>
                    <a:pt x="58079" y="3645"/>
                    <a:pt x="57984" y="3538"/>
                    <a:pt x="57886" y="3438"/>
                  </a:cubicBezTo>
                  <a:cubicBezTo>
                    <a:pt x="57793" y="3338"/>
                    <a:pt x="57698" y="3245"/>
                    <a:pt x="57601" y="3148"/>
                  </a:cubicBezTo>
                  <a:cubicBezTo>
                    <a:pt x="57539" y="3090"/>
                    <a:pt x="57479" y="3033"/>
                    <a:pt x="57417" y="2976"/>
                  </a:cubicBezTo>
                  <a:cubicBezTo>
                    <a:pt x="57348" y="2913"/>
                    <a:pt x="57277" y="2847"/>
                    <a:pt x="57205" y="2781"/>
                  </a:cubicBezTo>
                  <a:cubicBezTo>
                    <a:pt x="56049" y="1751"/>
                    <a:pt x="54598" y="828"/>
                    <a:pt x="53021" y="0"/>
                  </a:cubicBezTo>
                  <a:cubicBezTo>
                    <a:pt x="51473" y="1046"/>
                    <a:pt x="49738" y="1981"/>
                    <a:pt x="47856" y="2781"/>
                  </a:cubicBezTo>
                  <a:cubicBezTo>
                    <a:pt x="46373" y="3415"/>
                    <a:pt x="44798" y="3961"/>
                    <a:pt x="43140" y="4415"/>
                  </a:cubicBezTo>
                  <a:cubicBezTo>
                    <a:pt x="39555" y="5399"/>
                    <a:pt x="35601" y="5945"/>
                    <a:pt x="31448" y="5945"/>
                  </a:cubicBezTo>
                  <a:cubicBezTo>
                    <a:pt x="27296" y="5945"/>
                    <a:pt x="23342" y="5399"/>
                    <a:pt x="19757" y="4415"/>
                  </a:cubicBezTo>
                  <a:cubicBezTo>
                    <a:pt x="18099" y="3961"/>
                    <a:pt x="16522" y="3414"/>
                    <a:pt x="15040" y="2781"/>
                  </a:cubicBezTo>
                  <a:cubicBezTo>
                    <a:pt x="13159" y="1981"/>
                    <a:pt x="11424" y="1045"/>
                    <a:pt x="9876" y="0"/>
                  </a:cubicBezTo>
                  <a:close/>
                </a:path>
              </a:pathLst>
            </a:custGeom>
            <a:solidFill>
              <a:schemeClr val="accent4"/>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3" name="Google Shape;288;p28">
              <a:extLst>
                <a:ext uri="{FF2B5EF4-FFF2-40B4-BE49-F238E27FC236}">
                  <a16:creationId xmlns:a16="http://schemas.microsoft.com/office/drawing/2014/main" id="{54A353BB-F954-4BE2-936C-49EBA17958A0}"/>
                </a:ext>
              </a:extLst>
            </p:cNvPr>
            <p:cNvSpPr/>
            <p:nvPr/>
          </p:nvSpPr>
          <p:spPr>
            <a:xfrm>
              <a:off x="465025" y="2292075"/>
              <a:ext cx="1449125" cy="40825"/>
            </a:xfrm>
            <a:custGeom>
              <a:avLst/>
              <a:gdLst/>
              <a:ahLst/>
              <a:cxnLst/>
              <a:rect l="l" t="t" r="r" b="b"/>
              <a:pathLst>
                <a:path w="57965" h="1633" extrusionOk="0">
                  <a:moveTo>
                    <a:pt x="560" y="0"/>
                  </a:moveTo>
                  <a:cubicBezTo>
                    <a:pt x="360" y="555"/>
                    <a:pt x="175" y="1097"/>
                    <a:pt x="1" y="1632"/>
                  </a:cubicBezTo>
                  <a:lnTo>
                    <a:pt x="57964" y="1632"/>
                  </a:lnTo>
                  <a:cubicBezTo>
                    <a:pt x="57788" y="1099"/>
                    <a:pt x="57605" y="556"/>
                    <a:pt x="57405" y="0"/>
                  </a:cubicBez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4" name="Google Shape;289;p28">
              <a:extLst>
                <a:ext uri="{FF2B5EF4-FFF2-40B4-BE49-F238E27FC236}">
                  <a16:creationId xmlns:a16="http://schemas.microsoft.com/office/drawing/2014/main" id="{93EE5B7F-15E2-4C21-83F1-A2519991E1A1}"/>
                </a:ext>
              </a:extLst>
            </p:cNvPr>
            <p:cNvSpPr/>
            <p:nvPr/>
          </p:nvSpPr>
          <p:spPr>
            <a:xfrm>
              <a:off x="434525" y="2395375"/>
              <a:ext cx="1510125" cy="40825"/>
            </a:xfrm>
            <a:custGeom>
              <a:avLst/>
              <a:gdLst/>
              <a:ahLst/>
              <a:cxnLst/>
              <a:rect l="l" t="t" r="r" b="b"/>
              <a:pathLst>
                <a:path w="60405" h="1633" extrusionOk="0">
                  <a:moveTo>
                    <a:pt x="450" y="0"/>
                  </a:moveTo>
                  <a:cubicBezTo>
                    <a:pt x="286" y="567"/>
                    <a:pt x="136" y="1114"/>
                    <a:pt x="0" y="1632"/>
                  </a:cubicBezTo>
                  <a:lnTo>
                    <a:pt x="60405" y="1632"/>
                  </a:lnTo>
                  <a:cubicBezTo>
                    <a:pt x="60270" y="1114"/>
                    <a:pt x="60119" y="567"/>
                    <a:pt x="59955" y="0"/>
                  </a:cubicBez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5" name="Google Shape;290;p28">
              <a:extLst>
                <a:ext uri="{FF2B5EF4-FFF2-40B4-BE49-F238E27FC236}">
                  <a16:creationId xmlns:a16="http://schemas.microsoft.com/office/drawing/2014/main" id="{927A1256-030C-4560-837C-EAE0342DB6DB}"/>
                </a:ext>
              </a:extLst>
            </p:cNvPr>
            <p:cNvSpPr/>
            <p:nvPr/>
          </p:nvSpPr>
          <p:spPr>
            <a:xfrm>
              <a:off x="508425" y="2188875"/>
              <a:ext cx="388900" cy="40850"/>
            </a:xfrm>
            <a:custGeom>
              <a:avLst/>
              <a:gdLst/>
              <a:ahLst/>
              <a:cxnLst/>
              <a:rect l="l" t="t" r="r" b="b"/>
              <a:pathLst>
                <a:path w="15556" h="1634" extrusionOk="0">
                  <a:moveTo>
                    <a:pt x="10839" y="1"/>
                  </a:moveTo>
                  <a:lnTo>
                    <a:pt x="10839" y="2"/>
                  </a:lnTo>
                  <a:lnTo>
                    <a:pt x="1490" y="2"/>
                  </a:lnTo>
                  <a:cubicBezTo>
                    <a:pt x="1417" y="67"/>
                    <a:pt x="1348" y="132"/>
                    <a:pt x="1278" y="198"/>
                  </a:cubicBezTo>
                  <a:cubicBezTo>
                    <a:pt x="1217" y="255"/>
                    <a:pt x="1157" y="312"/>
                    <a:pt x="1094" y="369"/>
                  </a:cubicBezTo>
                  <a:cubicBezTo>
                    <a:pt x="996" y="467"/>
                    <a:pt x="903" y="560"/>
                    <a:pt x="808" y="658"/>
                  </a:cubicBezTo>
                  <a:cubicBezTo>
                    <a:pt x="710" y="760"/>
                    <a:pt x="617" y="867"/>
                    <a:pt x="522" y="972"/>
                  </a:cubicBezTo>
                  <a:cubicBezTo>
                    <a:pt x="438" y="1071"/>
                    <a:pt x="356" y="1169"/>
                    <a:pt x="279" y="1271"/>
                  </a:cubicBezTo>
                  <a:cubicBezTo>
                    <a:pt x="180" y="1390"/>
                    <a:pt x="91" y="1507"/>
                    <a:pt x="4" y="1626"/>
                  </a:cubicBezTo>
                  <a:cubicBezTo>
                    <a:pt x="4" y="1630"/>
                    <a:pt x="1" y="1630"/>
                    <a:pt x="1" y="1633"/>
                  </a:cubicBezTo>
                  <a:lnTo>
                    <a:pt x="15556" y="1633"/>
                  </a:lnTo>
                  <a:cubicBezTo>
                    <a:pt x="13898" y="1181"/>
                    <a:pt x="12321" y="634"/>
                    <a:pt x="10839" y="1"/>
                  </a:cubicBez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6" name="Google Shape;291;p28">
              <a:extLst>
                <a:ext uri="{FF2B5EF4-FFF2-40B4-BE49-F238E27FC236}">
                  <a16:creationId xmlns:a16="http://schemas.microsoft.com/office/drawing/2014/main" id="{6E79D3C4-A9AA-402D-A0E7-007A94C6062A}"/>
                </a:ext>
              </a:extLst>
            </p:cNvPr>
            <p:cNvSpPr/>
            <p:nvPr/>
          </p:nvSpPr>
          <p:spPr>
            <a:xfrm>
              <a:off x="1481875" y="2188925"/>
              <a:ext cx="388900" cy="40825"/>
            </a:xfrm>
            <a:custGeom>
              <a:avLst/>
              <a:gdLst/>
              <a:ahLst/>
              <a:cxnLst/>
              <a:rect l="l" t="t" r="r" b="b"/>
              <a:pathLst>
                <a:path w="15556" h="1633" extrusionOk="0">
                  <a:moveTo>
                    <a:pt x="4717" y="0"/>
                  </a:moveTo>
                  <a:cubicBezTo>
                    <a:pt x="3234" y="633"/>
                    <a:pt x="1659" y="1180"/>
                    <a:pt x="1" y="1633"/>
                  </a:cubicBezTo>
                  <a:lnTo>
                    <a:pt x="15556" y="1633"/>
                  </a:lnTo>
                  <a:cubicBezTo>
                    <a:pt x="15556" y="1628"/>
                    <a:pt x="15550" y="1628"/>
                    <a:pt x="15551" y="1624"/>
                  </a:cubicBezTo>
                  <a:cubicBezTo>
                    <a:pt x="15466" y="1505"/>
                    <a:pt x="15375" y="1388"/>
                    <a:pt x="15278" y="1269"/>
                  </a:cubicBezTo>
                  <a:cubicBezTo>
                    <a:pt x="15201" y="1165"/>
                    <a:pt x="15120" y="1067"/>
                    <a:pt x="15033" y="970"/>
                  </a:cubicBezTo>
                  <a:cubicBezTo>
                    <a:pt x="14940" y="865"/>
                    <a:pt x="14845" y="758"/>
                    <a:pt x="14747" y="656"/>
                  </a:cubicBezTo>
                  <a:cubicBezTo>
                    <a:pt x="14654" y="558"/>
                    <a:pt x="14559" y="465"/>
                    <a:pt x="14462" y="367"/>
                  </a:cubicBezTo>
                  <a:cubicBezTo>
                    <a:pt x="14400" y="310"/>
                    <a:pt x="14340" y="253"/>
                    <a:pt x="14278" y="196"/>
                  </a:cubicBezTo>
                  <a:cubicBezTo>
                    <a:pt x="14209" y="133"/>
                    <a:pt x="14138" y="66"/>
                    <a:pt x="14066" y="0"/>
                  </a:cubicBez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7" name="Google Shape;292;p28">
              <a:extLst>
                <a:ext uri="{FF2B5EF4-FFF2-40B4-BE49-F238E27FC236}">
                  <a16:creationId xmlns:a16="http://schemas.microsoft.com/office/drawing/2014/main" id="{072487AA-C4BF-480C-8624-4802C44210A3}"/>
                </a:ext>
              </a:extLst>
            </p:cNvPr>
            <p:cNvSpPr/>
            <p:nvPr/>
          </p:nvSpPr>
          <p:spPr>
            <a:xfrm>
              <a:off x="410325" y="2498550"/>
              <a:ext cx="1558600" cy="40825"/>
            </a:xfrm>
            <a:custGeom>
              <a:avLst/>
              <a:gdLst/>
              <a:ahLst/>
              <a:cxnLst/>
              <a:rect l="l" t="t" r="r" b="b"/>
              <a:pathLst>
                <a:path w="62344" h="1633" extrusionOk="0">
                  <a:moveTo>
                    <a:pt x="351" y="0"/>
                  </a:moveTo>
                  <a:cubicBezTo>
                    <a:pt x="208" y="627"/>
                    <a:pt x="91" y="1176"/>
                    <a:pt x="0" y="1633"/>
                  </a:cubicBezTo>
                  <a:lnTo>
                    <a:pt x="62344" y="1633"/>
                  </a:lnTo>
                  <a:cubicBezTo>
                    <a:pt x="62251" y="1177"/>
                    <a:pt x="62132" y="630"/>
                    <a:pt x="61989" y="0"/>
                  </a:cubicBezTo>
                  <a:close/>
                </a:path>
              </a:pathLst>
            </a:custGeom>
            <a:solidFill>
              <a:srgbClr val="FFFFF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8" name="Google Shape;293;p28">
              <a:extLst>
                <a:ext uri="{FF2B5EF4-FFF2-40B4-BE49-F238E27FC236}">
                  <a16:creationId xmlns:a16="http://schemas.microsoft.com/office/drawing/2014/main" id="{C3F12195-4B17-49ED-8A21-43CF774808D7}"/>
                </a:ext>
              </a:extLst>
            </p:cNvPr>
            <p:cNvSpPr/>
            <p:nvPr/>
          </p:nvSpPr>
          <p:spPr>
            <a:xfrm>
              <a:off x="1203775" y="1426850"/>
              <a:ext cx="374300" cy="357250"/>
            </a:xfrm>
            <a:custGeom>
              <a:avLst/>
              <a:gdLst/>
              <a:ahLst/>
              <a:cxnLst/>
              <a:rect l="l" t="t" r="r" b="b"/>
              <a:pathLst>
                <a:path w="14972" h="14290" extrusionOk="0">
                  <a:moveTo>
                    <a:pt x="7214" y="0"/>
                  </a:moveTo>
                  <a:lnTo>
                    <a:pt x="408" y="12657"/>
                  </a:lnTo>
                  <a:lnTo>
                    <a:pt x="1" y="13203"/>
                  </a:lnTo>
                  <a:lnTo>
                    <a:pt x="1770" y="14290"/>
                  </a:lnTo>
                  <a:cubicBezTo>
                    <a:pt x="1770" y="14290"/>
                    <a:pt x="10071" y="14017"/>
                    <a:pt x="12521" y="8710"/>
                  </a:cubicBezTo>
                  <a:cubicBezTo>
                    <a:pt x="14971" y="3403"/>
                    <a:pt x="7214" y="0"/>
                    <a:pt x="7214" y="0"/>
                  </a:cubicBezTo>
                  <a:close/>
                </a:path>
              </a:pathLst>
            </a:custGeom>
            <a:solidFill>
              <a:srgbClr val="EDCFB7"/>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69" name="Google Shape;294;p28">
              <a:extLst>
                <a:ext uri="{FF2B5EF4-FFF2-40B4-BE49-F238E27FC236}">
                  <a16:creationId xmlns:a16="http://schemas.microsoft.com/office/drawing/2014/main" id="{E6B4D5EC-294A-48E3-B935-7334B489907C}"/>
                </a:ext>
              </a:extLst>
            </p:cNvPr>
            <p:cNvSpPr/>
            <p:nvPr/>
          </p:nvSpPr>
          <p:spPr>
            <a:xfrm>
              <a:off x="758125" y="984125"/>
              <a:ext cx="445675" cy="789875"/>
            </a:xfrm>
            <a:custGeom>
              <a:avLst/>
              <a:gdLst/>
              <a:ahLst/>
              <a:cxnLst/>
              <a:rect l="l" t="t" r="r" b="b"/>
              <a:pathLst>
                <a:path w="17827" h="31595" extrusionOk="0">
                  <a:moveTo>
                    <a:pt x="11623" y="0"/>
                  </a:moveTo>
                  <a:cubicBezTo>
                    <a:pt x="9362" y="0"/>
                    <a:pt x="6083" y="993"/>
                    <a:pt x="3946" y="6008"/>
                  </a:cubicBezTo>
                  <a:cubicBezTo>
                    <a:pt x="408" y="14308"/>
                    <a:pt x="1" y="25738"/>
                    <a:pt x="6396" y="30501"/>
                  </a:cubicBezTo>
                  <a:lnTo>
                    <a:pt x="6124" y="28596"/>
                  </a:lnTo>
                  <a:lnTo>
                    <a:pt x="6124" y="28596"/>
                  </a:lnTo>
                  <a:cubicBezTo>
                    <a:pt x="6124" y="28596"/>
                    <a:pt x="7687" y="31594"/>
                    <a:pt x="12473" y="31594"/>
                  </a:cubicBezTo>
                  <a:cubicBezTo>
                    <a:pt x="12578" y="31594"/>
                    <a:pt x="12684" y="31593"/>
                    <a:pt x="12792" y="31590"/>
                  </a:cubicBezTo>
                  <a:cubicBezTo>
                    <a:pt x="17827" y="31454"/>
                    <a:pt x="14152" y="427"/>
                    <a:pt x="14152" y="427"/>
                  </a:cubicBezTo>
                  <a:cubicBezTo>
                    <a:pt x="14152" y="427"/>
                    <a:pt x="13106" y="0"/>
                    <a:pt x="11623" y="0"/>
                  </a:cubicBezTo>
                  <a:close/>
                </a:path>
              </a:pathLst>
            </a:custGeom>
            <a:solidFill>
              <a:srgbClr val="FDDEC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70" name="Google Shape;295;p28">
              <a:extLst>
                <a:ext uri="{FF2B5EF4-FFF2-40B4-BE49-F238E27FC236}">
                  <a16:creationId xmlns:a16="http://schemas.microsoft.com/office/drawing/2014/main" id="{76D77DBA-6DF7-4859-83DF-26E800EE3145}"/>
                </a:ext>
              </a:extLst>
            </p:cNvPr>
            <p:cNvSpPr/>
            <p:nvPr/>
          </p:nvSpPr>
          <p:spPr>
            <a:xfrm>
              <a:off x="830500" y="1352375"/>
              <a:ext cx="160475" cy="183775"/>
            </a:xfrm>
            <a:custGeom>
              <a:avLst/>
              <a:gdLst/>
              <a:ahLst/>
              <a:cxnLst/>
              <a:rect l="l" t="t" r="r" b="b"/>
              <a:pathLst>
                <a:path w="6419" h="7351" extrusionOk="0">
                  <a:moveTo>
                    <a:pt x="3092" y="0"/>
                  </a:moveTo>
                  <a:cubicBezTo>
                    <a:pt x="2713" y="0"/>
                    <a:pt x="2431" y="87"/>
                    <a:pt x="2365" y="110"/>
                  </a:cubicBezTo>
                  <a:cubicBezTo>
                    <a:pt x="2159" y="134"/>
                    <a:pt x="1" y="454"/>
                    <a:pt x="373" y="3305"/>
                  </a:cubicBezTo>
                  <a:cubicBezTo>
                    <a:pt x="705" y="5841"/>
                    <a:pt x="2043" y="7351"/>
                    <a:pt x="3428" y="7351"/>
                  </a:cubicBezTo>
                  <a:cubicBezTo>
                    <a:pt x="3610" y="7351"/>
                    <a:pt x="3792" y="7325"/>
                    <a:pt x="3973" y="7272"/>
                  </a:cubicBezTo>
                  <a:cubicBezTo>
                    <a:pt x="5578" y="7016"/>
                    <a:pt x="6419" y="4901"/>
                    <a:pt x="5530" y="2146"/>
                  </a:cubicBezTo>
                  <a:cubicBezTo>
                    <a:pt x="4945" y="335"/>
                    <a:pt x="3833" y="0"/>
                    <a:pt x="3092" y="0"/>
                  </a:cubicBezTo>
                  <a:close/>
                </a:path>
              </a:pathLst>
            </a:custGeom>
            <a:solidFill>
              <a:srgbClr val="CC887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71" name="Google Shape;296;p28">
              <a:extLst>
                <a:ext uri="{FF2B5EF4-FFF2-40B4-BE49-F238E27FC236}">
                  <a16:creationId xmlns:a16="http://schemas.microsoft.com/office/drawing/2014/main" id="{1BBA5E05-C5FB-41C7-9595-72B693A26EAB}"/>
                </a:ext>
              </a:extLst>
            </p:cNvPr>
            <p:cNvSpPr/>
            <p:nvPr/>
          </p:nvSpPr>
          <p:spPr>
            <a:xfrm>
              <a:off x="896450" y="1016625"/>
              <a:ext cx="607250" cy="770150"/>
            </a:xfrm>
            <a:custGeom>
              <a:avLst/>
              <a:gdLst/>
              <a:ahLst/>
              <a:cxnLst/>
              <a:rect l="l" t="t" r="r" b="b"/>
              <a:pathLst>
                <a:path w="24290" h="30806" extrusionOk="0">
                  <a:moveTo>
                    <a:pt x="11365" y="1"/>
                  </a:moveTo>
                  <a:cubicBezTo>
                    <a:pt x="8930" y="1"/>
                    <a:pt x="2015" y="922"/>
                    <a:pt x="1072" y="11272"/>
                  </a:cubicBezTo>
                  <a:cubicBezTo>
                    <a:pt x="1" y="23024"/>
                    <a:pt x="5070" y="30806"/>
                    <a:pt x="11612" y="30806"/>
                  </a:cubicBezTo>
                  <a:cubicBezTo>
                    <a:pt x="11789" y="30806"/>
                    <a:pt x="11966" y="30800"/>
                    <a:pt x="12145" y="30789"/>
                  </a:cubicBezTo>
                  <a:cubicBezTo>
                    <a:pt x="12324" y="30800"/>
                    <a:pt x="12501" y="30806"/>
                    <a:pt x="12678" y="30806"/>
                  </a:cubicBezTo>
                  <a:cubicBezTo>
                    <a:pt x="19221" y="30806"/>
                    <a:pt x="24289" y="23024"/>
                    <a:pt x="23219" y="11272"/>
                  </a:cubicBezTo>
                  <a:cubicBezTo>
                    <a:pt x="22275" y="922"/>
                    <a:pt x="15360" y="1"/>
                    <a:pt x="12925" y="1"/>
                  </a:cubicBezTo>
                  <a:cubicBezTo>
                    <a:pt x="12537" y="1"/>
                    <a:pt x="12263" y="24"/>
                    <a:pt x="12145" y="36"/>
                  </a:cubicBezTo>
                  <a:cubicBezTo>
                    <a:pt x="12027" y="24"/>
                    <a:pt x="11753" y="1"/>
                    <a:pt x="11365" y="1"/>
                  </a:cubicBezTo>
                  <a:close/>
                </a:path>
              </a:pathLst>
            </a:custGeom>
            <a:solidFill>
              <a:srgbClr val="FFAC9D"/>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72" name="Google Shape;297;p28">
              <a:extLst>
                <a:ext uri="{FF2B5EF4-FFF2-40B4-BE49-F238E27FC236}">
                  <a16:creationId xmlns:a16="http://schemas.microsoft.com/office/drawing/2014/main" id="{3E00590A-D671-40A1-A9FF-70B52A2F07EA}"/>
                </a:ext>
              </a:extLst>
            </p:cNvPr>
            <p:cNvSpPr/>
            <p:nvPr/>
          </p:nvSpPr>
          <p:spPr>
            <a:xfrm>
              <a:off x="1101375" y="1601975"/>
              <a:ext cx="196925" cy="39750"/>
            </a:xfrm>
            <a:custGeom>
              <a:avLst/>
              <a:gdLst/>
              <a:ahLst/>
              <a:cxnLst/>
              <a:rect l="l" t="t" r="r" b="b"/>
              <a:pathLst>
                <a:path w="7877" h="1590" extrusionOk="0">
                  <a:moveTo>
                    <a:pt x="1" y="1"/>
                  </a:moveTo>
                  <a:cubicBezTo>
                    <a:pt x="1" y="1"/>
                    <a:pt x="99" y="89"/>
                    <a:pt x="270" y="244"/>
                  </a:cubicBezTo>
                  <a:cubicBezTo>
                    <a:pt x="356" y="324"/>
                    <a:pt x="462" y="416"/>
                    <a:pt x="598" y="506"/>
                  </a:cubicBezTo>
                  <a:cubicBezTo>
                    <a:pt x="730" y="600"/>
                    <a:pt x="876" y="715"/>
                    <a:pt x="1055" y="806"/>
                  </a:cubicBezTo>
                  <a:cubicBezTo>
                    <a:pt x="1227" y="909"/>
                    <a:pt x="1417" y="1015"/>
                    <a:pt x="1633" y="1101"/>
                  </a:cubicBezTo>
                  <a:cubicBezTo>
                    <a:pt x="1842" y="1203"/>
                    <a:pt x="2075" y="1278"/>
                    <a:pt x="2317" y="1355"/>
                  </a:cubicBezTo>
                  <a:cubicBezTo>
                    <a:pt x="2564" y="1414"/>
                    <a:pt x="2815" y="1496"/>
                    <a:pt x="3082" y="1520"/>
                  </a:cubicBezTo>
                  <a:cubicBezTo>
                    <a:pt x="3345" y="1564"/>
                    <a:pt x="3617" y="1577"/>
                    <a:pt x="3888" y="1589"/>
                  </a:cubicBezTo>
                  <a:cubicBezTo>
                    <a:pt x="4160" y="1580"/>
                    <a:pt x="4430" y="1579"/>
                    <a:pt x="4696" y="1541"/>
                  </a:cubicBezTo>
                  <a:cubicBezTo>
                    <a:pt x="4963" y="1520"/>
                    <a:pt x="5217" y="1454"/>
                    <a:pt x="5465" y="1405"/>
                  </a:cubicBezTo>
                  <a:cubicBezTo>
                    <a:pt x="5707" y="1337"/>
                    <a:pt x="5944" y="1274"/>
                    <a:pt x="6157" y="1187"/>
                  </a:cubicBezTo>
                  <a:cubicBezTo>
                    <a:pt x="6375" y="1108"/>
                    <a:pt x="6575" y="1023"/>
                    <a:pt x="6753" y="931"/>
                  </a:cubicBezTo>
                  <a:cubicBezTo>
                    <a:pt x="6936" y="848"/>
                    <a:pt x="7095" y="754"/>
                    <a:pt x="7234" y="670"/>
                  </a:cubicBezTo>
                  <a:cubicBezTo>
                    <a:pt x="7376" y="588"/>
                    <a:pt x="7494" y="512"/>
                    <a:pt x="7585" y="443"/>
                  </a:cubicBezTo>
                  <a:cubicBezTo>
                    <a:pt x="7770" y="304"/>
                    <a:pt x="7877" y="226"/>
                    <a:pt x="7877" y="226"/>
                  </a:cubicBezTo>
                  <a:lnTo>
                    <a:pt x="7877" y="226"/>
                  </a:lnTo>
                  <a:cubicBezTo>
                    <a:pt x="7877" y="226"/>
                    <a:pt x="7752" y="273"/>
                    <a:pt x="7537" y="354"/>
                  </a:cubicBezTo>
                  <a:cubicBezTo>
                    <a:pt x="7319" y="441"/>
                    <a:pt x="7016" y="548"/>
                    <a:pt x="6646" y="661"/>
                  </a:cubicBezTo>
                  <a:cubicBezTo>
                    <a:pt x="6463" y="721"/>
                    <a:pt x="6260" y="772"/>
                    <a:pt x="6046" y="826"/>
                  </a:cubicBezTo>
                  <a:cubicBezTo>
                    <a:pt x="5836" y="886"/>
                    <a:pt x="5606" y="915"/>
                    <a:pt x="5374" y="967"/>
                  </a:cubicBezTo>
                  <a:cubicBezTo>
                    <a:pt x="5140" y="1000"/>
                    <a:pt x="4896" y="1036"/>
                    <a:pt x="4648" y="1053"/>
                  </a:cubicBezTo>
                  <a:cubicBezTo>
                    <a:pt x="4400" y="1083"/>
                    <a:pt x="4149" y="1077"/>
                    <a:pt x="3897" y="1081"/>
                  </a:cubicBezTo>
                  <a:cubicBezTo>
                    <a:pt x="3646" y="1074"/>
                    <a:pt x="3393" y="1068"/>
                    <a:pt x="3148" y="1032"/>
                  </a:cubicBezTo>
                  <a:cubicBezTo>
                    <a:pt x="2900" y="1012"/>
                    <a:pt x="2661" y="961"/>
                    <a:pt x="2428" y="919"/>
                  </a:cubicBezTo>
                  <a:cubicBezTo>
                    <a:pt x="2201" y="859"/>
                    <a:pt x="1973" y="818"/>
                    <a:pt x="1767" y="745"/>
                  </a:cubicBezTo>
                  <a:cubicBezTo>
                    <a:pt x="1557" y="683"/>
                    <a:pt x="1363" y="611"/>
                    <a:pt x="1182" y="542"/>
                  </a:cubicBezTo>
                  <a:cubicBezTo>
                    <a:pt x="1000" y="479"/>
                    <a:pt x="841" y="399"/>
                    <a:pt x="695" y="337"/>
                  </a:cubicBezTo>
                  <a:cubicBezTo>
                    <a:pt x="551" y="274"/>
                    <a:pt x="425" y="216"/>
                    <a:pt x="326" y="160"/>
                  </a:cubicBezTo>
                  <a:cubicBezTo>
                    <a:pt x="120" y="59"/>
                    <a:pt x="1" y="1"/>
                    <a:pt x="1"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73" name="Google Shape;298;p28">
              <a:extLst>
                <a:ext uri="{FF2B5EF4-FFF2-40B4-BE49-F238E27FC236}">
                  <a16:creationId xmlns:a16="http://schemas.microsoft.com/office/drawing/2014/main" id="{419BE12C-3D57-4DC7-A617-61223E917CCC}"/>
                </a:ext>
              </a:extLst>
            </p:cNvPr>
            <p:cNvSpPr/>
            <p:nvPr/>
          </p:nvSpPr>
          <p:spPr>
            <a:xfrm>
              <a:off x="1040475" y="933975"/>
              <a:ext cx="607975" cy="836550"/>
            </a:xfrm>
            <a:custGeom>
              <a:avLst/>
              <a:gdLst/>
              <a:ahLst/>
              <a:cxnLst/>
              <a:rect l="l" t="t" r="r" b="b"/>
              <a:pathLst>
                <a:path w="24319" h="33462" extrusionOk="0">
                  <a:moveTo>
                    <a:pt x="7318" y="0"/>
                  </a:moveTo>
                  <a:cubicBezTo>
                    <a:pt x="3612" y="0"/>
                    <a:pt x="403" y="1692"/>
                    <a:pt x="1" y="6652"/>
                  </a:cubicBezTo>
                  <a:cubicBezTo>
                    <a:pt x="1" y="6652"/>
                    <a:pt x="545" y="13456"/>
                    <a:pt x="7758" y="14137"/>
                  </a:cubicBezTo>
                  <a:cubicBezTo>
                    <a:pt x="7758" y="14137"/>
                    <a:pt x="5987" y="13049"/>
                    <a:pt x="5308" y="11552"/>
                  </a:cubicBezTo>
                  <a:lnTo>
                    <a:pt x="5308" y="11552"/>
                  </a:lnTo>
                  <a:cubicBezTo>
                    <a:pt x="5308" y="11552"/>
                    <a:pt x="7486" y="12912"/>
                    <a:pt x="10615" y="13321"/>
                  </a:cubicBezTo>
                  <a:lnTo>
                    <a:pt x="9936" y="11281"/>
                  </a:lnTo>
                  <a:lnTo>
                    <a:pt x="9936" y="11281"/>
                  </a:lnTo>
                  <a:cubicBezTo>
                    <a:pt x="9936" y="11282"/>
                    <a:pt x="14971" y="13458"/>
                    <a:pt x="14697" y="18902"/>
                  </a:cubicBezTo>
                  <a:cubicBezTo>
                    <a:pt x="14697" y="18902"/>
                    <a:pt x="16194" y="17403"/>
                    <a:pt x="16194" y="15499"/>
                  </a:cubicBezTo>
                  <a:lnTo>
                    <a:pt x="16194" y="15499"/>
                  </a:lnTo>
                  <a:cubicBezTo>
                    <a:pt x="16194" y="15500"/>
                    <a:pt x="17693" y="25842"/>
                    <a:pt x="13883" y="33462"/>
                  </a:cubicBezTo>
                  <a:cubicBezTo>
                    <a:pt x="13883" y="33462"/>
                    <a:pt x="17012" y="32509"/>
                    <a:pt x="19053" y="29652"/>
                  </a:cubicBezTo>
                  <a:lnTo>
                    <a:pt x="19053" y="29652"/>
                  </a:lnTo>
                  <a:lnTo>
                    <a:pt x="17693" y="32374"/>
                  </a:lnTo>
                  <a:cubicBezTo>
                    <a:pt x="17693" y="32374"/>
                    <a:pt x="21368" y="30334"/>
                    <a:pt x="22455" y="26522"/>
                  </a:cubicBezTo>
                  <a:cubicBezTo>
                    <a:pt x="23543" y="22712"/>
                    <a:pt x="24318" y="8813"/>
                    <a:pt x="17828" y="3661"/>
                  </a:cubicBezTo>
                  <a:cubicBezTo>
                    <a:pt x="15480" y="1795"/>
                    <a:pt x="11135" y="0"/>
                    <a:pt x="7318" y="0"/>
                  </a:cubicBezTo>
                  <a:close/>
                </a:path>
              </a:pathLst>
            </a:custGeom>
            <a:solidFill>
              <a:srgbClr val="FDDEC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74" name="Google Shape;299;p28">
              <a:extLst>
                <a:ext uri="{FF2B5EF4-FFF2-40B4-BE49-F238E27FC236}">
                  <a16:creationId xmlns:a16="http://schemas.microsoft.com/office/drawing/2014/main" id="{1D51B74A-82C8-4B74-ACCF-1B5E8142F8BE}"/>
                </a:ext>
              </a:extLst>
            </p:cNvPr>
            <p:cNvSpPr/>
            <p:nvPr/>
          </p:nvSpPr>
          <p:spPr>
            <a:xfrm>
              <a:off x="1489175" y="1396750"/>
              <a:ext cx="68075" cy="156750"/>
            </a:xfrm>
            <a:custGeom>
              <a:avLst/>
              <a:gdLst/>
              <a:ahLst/>
              <a:cxnLst/>
              <a:rect l="l" t="t" r="r" b="b"/>
              <a:pathLst>
                <a:path w="2723" h="6270" extrusionOk="0">
                  <a:moveTo>
                    <a:pt x="1279" y="0"/>
                  </a:moveTo>
                  <a:cubicBezTo>
                    <a:pt x="995" y="1792"/>
                    <a:pt x="701" y="4033"/>
                    <a:pt x="0" y="6269"/>
                  </a:cubicBezTo>
                  <a:cubicBezTo>
                    <a:pt x="1541" y="5597"/>
                    <a:pt x="2701" y="4066"/>
                    <a:pt x="2715" y="2085"/>
                  </a:cubicBezTo>
                  <a:cubicBezTo>
                    <a:pt x="2722" y="845"/>
                    <a:pt x="2039" y="266"/>
                    <a:pt x="1279" y="0"/>
                  </a:cubicBezTo>
                  <a:close/>
                </a:path>
              </a:pathLst>
            </a:custGeom>
            <a:solidFill>
              <a:srgbClr val="CC887F"/>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75" name="Google Shape;300;p28">
              <a:extLst>
                <a:ext uri="{FF2B5EF4-FFF2-40B4-BE49-F238E27FC236}">
                  <a16:creationId xmlns:a16="http://schemas.microsoft.com/office/drawing/2014/main" id="{06213928-A6D0-4E51-97C6-4FFA62F54920}"/>
                </a:ext>
              </a:extLst>
            </p:cNvPr>
            <p:cNvSpPr/>
            <p:nvPr/>
          </p:nvSpPr>
          <p:spPr>
            <a:xfrm>
              <a:off x="853350" y="1028775"/>
              <a:ext cx="302600" cy="472950"/>
            </a:xfrm>
            <a:custGeom>
              <a:avLst/>
              <a:gdLst/>
              <a:ahLst/>
              <a:cxnLst/>
              <a:rect l="l" t="t" r="r" b="b"/>
              <a:pathLst>
                <a:path w="12104" h="18918" extrusionOk="0">
                  <a:moveTo>
                    <a:pt x="7713" y="0"/>
                  </a:moveTo>
                  <a:cubicBezTo>
                    <a:pt x="7654" y="0"/>
                    <a:pt x="7621" y="1"/>
                    <a:pt x="7621" y="1"/>
                  </a:cubicBezTo>
                  <a:cubicBezTo>
                    <a:pt x="7621" y="1"/>
                    <a:pt x="2450" y="275"/>
                    <a:pt x="817" y="10753"/>
                  </a:cubicBezTo>
                  <a:cubicBezTo>
                    <a:pt x="817" y="10753"/>
                    <a:pt x="0" y="17013"/>
                    <a:pt x="2994" y="18917"/>
                  </a:cubicBezTo>
                  <a:cubicBezTo>
                    <a:pt x="2994" y="18917"/>
                    <a:pt x="2450" y="5854"/>
                    <a:pt x="7486" y="2859"/>
                  </a:cubicBezTo>
                  <a:cubicBezTo>
                    <a:pt x="12103" y="114"/>
                    <a:pt x="8365" y="0"/>
                    <a:pt x="7713" y="0"/>
                  </a:cubicBezTo>
                  <a:close/>
                </a:path>
              </a:pathLst>
            </a:custGeom>
            <a:solidFill>
              <a:srgbClr val="FDDEC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76" name="Google Shape;301;p28">
              <a:extLst>
                <a:ext uri="{FF2B5EF4-FFF2-40B4-BE49-F238E27FC236}">
                  <a16:creationId xmlns:a16="http://schemas.microsoft.com/office/drawing/2014/main" id="{0DAE9244-3C6C-4A46-B525-4185E081746B}"/>
                </a:ext>
              </a:extLst>
            </p:cNvPr>
            <p:cNvSpPr/>
            <p:nvPr/>
          </p:nvSpPr>
          <p:spPr>
            <a:xfrm>
              <a:off x="958400" y="1297900"/>
              <a:ext cx="143925" cy="78150"/>
            </a:xfrm>
            <a:custGeom>
              <a:avLst/>
              <a:gdLst/>
              <a:ahLst/>
              <a:cxnLst/>
              <a:rect l="l" t="t" r="r" b="b"/>
              <a:pathLst>
                <a:path w="5757" h="3126" extrusionOk="0">
                  <a:moveTo>
                    <a:pt x="4508" y="1"/>
                  </a:moveTo>
                  <a:cubicBezTo>
                    <a:pt x="4004" y="1"/>
                    <a:pt x="3266" y="220"/>
                    <a:pt x="2164" y="799"/>
                  </a:cubicBezTo>
                  <a:cubicBezTo>
                    <a:pt x="1" y="1936"/>
                    <a:pt x="1023" y="2845"/>
                    <a:pt x="1023" y="2845"/>
                  </a:cubicBezTo>
                  <a:cubicBezTo>
                    <a:pt x="1226" y="3036"/>
                    <a:pt x="1486" y="3125"/>
                    <a:pt x="1806" y="3125"/>
                  </a:cubicBezTo>
                  <a:cubicBezTo>
                    <a:pt x="2361" y="3125"/>
                    <a:pt x="3098" y="2857"/>
                    <a:pt x="4032" y="2389"/>
                  </a:cubicBezTo>
                  <a:cubicBezTo>
                    <a:pt x="5262" y="1778"/>
                    <a:pt x="5756" y="999"/>
                    <a:pt x="5436" y="482"/>
                  </a:cubicBezTo>
                  <a:cubicBezTo>
                    <a:pt x="5264" y="203"/>
                    <a:pt x="4993" y="1"/>
                    <a:pt x="4508" y="1"/>
                  </a:cubicBezTo>
                  <a:close/>
                </a:path>
              </a:pathLst>
            </a:custGeom>
            <a:solidFill>
              <a:srgbClr val="EDCFB7"/>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77" name="Google Shape;302;p28">
              <a:extLst>
                <a:ext uri="{FF2B5EF4-FFF2-40B4-BE49-F238E27FC236}">
                  <a16:creationId xmlns:a16="http://schemas.microsoft.com/office/drawing/2014/main" id="{AA02F594-D638-424B-AF75-E07633AC9DD2}"/>
                </a:ext>
              </a:extLst>
            </p:cNvPr>
            <p:cNvSpPr/>
            <p:nvPr/>
          </p:nvSpPr>
          <p:spPr>
            <a:xfrm>
              <a:off x="1035625" y="1424050"/>
              <a:ext cx="51950" cy="63350"/>
            </a:xfrm>
            <a:custGeom>
              <a:avLst/>
              <a:gdLst/>
              <a:ahLst/>
              <a:cxnLst/>
              <a:rect l="l" t="t" r="r" b="b"/>
              <a:pathLst>
                <a:path w="2078" h="2534" extrusionOk="0">
                  <a:moveTo>
                    <a:pt x="1039" y="1"/>
                  </a:moveTo>
                  <a:cubicBezTo>
                    <a:pt x="467" y="1"/>
                    <a:pt x="1" y="569"/>
                    <a:pt x="1" y="1268"/>
                  </a:cubicBezTo>
                  <a:cubicBezTo>
                    <a:pt x="1" y="1967"/>
                    <a:pt x="467" y="2533"/>
                    <a:pt x="1039" y="2533"/>
                  </a:cubicBezTo>
                  <a:cubicBezTo>
                    <a:pt x="1612" y="2533"/>
                    <a:pt x="2078" y="1967"/>
                    <a:pt x="2078" y="1268"/>
                  </a:cubicBezTo>
                  <a:cubicBezTo>
                    <a:pt x="2078" y="569"/>
                    <a:pt x="1612" y="1"/>
                    <a:pt x="103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78" name="Google Shape;303;p28">
              <a:extLst>
                <a:ext uri="{FF2B5EF4-FFF2-40B4-BE49-F238E27FC236}">
                  <a16:creationId xmlns:a16="http://schemas.microsoft.com/office/drawing/2014/main" id="{F27BA965-B3E2-4D84-BF62-6A6CA1B4091C}"/>
                </a:ext>
              </a:extLst>
            </p:cNvPr>
            <p:cNvSpPr/>
            <p:nvPr/>
          </p:nvSpPr>
          <p:spPr>
            <a:xfrm>
              <a:off x="1292800" y="1297900"/>
              <a:ext cx="143875" cy="78150"/>
            </a:xfrm>
            <a:custGeom>
              <a:avLst/>
              <a:gdLst/>
              <a:ahLst/>
              <a:cxnLst/>
              <a:rect l="l" t="t" r="r" b="b"/>
              <a:pathLst>
                <a:path w="5755" h="3126" extrusionOk="0">
                  <a:moveTo>
                    <a:pt x="1247" y="1"/>
                  </a:moveTo>
                  <a:cubicBezTo>
                    <a:pt x="762" y="1"/>
                    <a:pt x="491" y="203"/>
                    <a:pt x="319" y="482"/>
                  </a:cubicBezTo>
                  <a:cubicBezTo>
                    <a:pt x="0" y="999"/>
                    <a:pt x="493" y="1778"/>
                    <a:pt x="1723" y="2389"/>
                  </a:cubicBezTo>
                  <a:cubicBezTo>
                    <a:pt x="2658" y="2857"/>
                    <a:pt x="3395" y="3125"/>
                    <a:pt x="3950" y="3125"/>
                  </a:cubicBezTo>
                  <a:cubicBezTo>
                    <a:pt x="4270" y="3125"/>
                    <a:pt x="4530" y="3036"/>
                    <a:pt x="4732" y="2845"/>
                  </a:cubicBezTo>
                  <a:cubicBezTo>
                    <a:pt x="4732" y="2845"/>
                    <a:pt x="5754" y="1936"/>
                    <a:pt x="3593" y="799"/>
                  </a:cubicBezTo>
                  <a:cubicBezTo>
                    <a:pt x="2490" y="220"/>
                    <a:pt x="1752" y="1"/>
                    <a:pt x="1247" y="1"/>
                  </a:cubicBezTo>
                  <a:close/>
                </a:path>
              </a:pathLst>
            </a:custGeom>
            <a:solidFill>
              <a:srgbClr val="EDCFB7"/>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79" name="Google Shape;304;p28">
              <a:extLst>
                <a:ext uri="{FF2B5EF4-FFF2-40B4-BE49-F238E27FC236}">
                  <a16:creationId xmlns:a16="http://schemas.microsoft.com/office/drawing/2014/main" id="{62A543FA-F6F7-4279-B117-576A1D206BA4}"/>
                </a:ext>
              </a:extLst>
            </p:cNvPr>
            <p:cNvSpPr/>
            <p:nvPr/>
          </p:nvSpPr>
          <p:spPr>
            <a:xfrm>
              <a:off x="1307500" y="1424050"/>
              <a:ext cx="51950" cy="63350"/>
            </a:xfrm>
            <a:custGeom>
              <a:avLst/>
              <a:gdLst/>
              <a:ahLst/>
              <a:cxnLst/>
              <a:rect l="l" t="t" r="r" b="b"/>
              <a:pathLst>
                <a:path w="2078" h="2534" extrusionOk="0">
                  <a:moveTo>
                    <a:pt x="1039" y="1"/>
                  </a:moveTo>
                  <a:cubicBezTo>
                    <a:pt x="466" y="1"/>
                    <a:pt x="0" y="569"/>
                    <a:pt x="0" y="1268"/>
                  </a:cubicBezTo>
                  <a:cubicBezTo>
                    <a:pt x="0" y="1967"/>
                    <a:pt x="466" y="2533"/>
                    <a:pt x="1039" y="2533"/>
                  </a:cubicBezTo>
                  <a:cubicBezTo>
                    <a:pt x="1611" y="2533"/>
                    <a:pt x="2077" y="1967"/>
                    <a:pt x="2077" y="1268"/>
                  </a:cubicBezTo>
                  <a:cubicBezTo>
                    <a:pt x="2077" y="569"/>
                    <a:pt x="1611" y="1"/>
                    <a:pt x="103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grpSp>
        <p:nvGrpSpPr>
          <p:cNvPr id="80" name="Google Shape;305;p28">
            <a:extLst>
              <a:ext uri="{FF2B5EF4-FFF2-40B4-BE49-F238E27FC236}">
                <a16:creationId xmlns:a16="http://schemas.microsoft.com/office/drawing/2014/main" id="{AD52B933-5FBC-44F4-93C2-76C4E363DDD7}"/>
              </a:ext>
            </a:extLst>
          </p:cNvPr>
          <p:cNvGrpSpPr/>
          <p:nvPr/>
        </p:nvGrpSpPr>
        <p:grpSpPr>
          <a:xfrm>
            <a:off x="8524658" y="1476956"/>
            <a:ext cx="1048895" cy="1130237"/>
            <a:chOff x="3907450" y="896800"/>
            <a:chExt cx="1559000" cy="1679900"/>
          </a:xfrm>
        </p:grpSpPr>
        <p:sp>
          <p:nvSpPr>
            <p:cNvPr id="81" name="Google Shape;306;p28">
              <a:extLst>
                <a:ext uri="{FF2B5EF4-FFF2-40B4-BE49-F238E27FC236}">
                  <a16:creationId xmlns:a16="http://schemas.microsoft.com/office/drawing/2014/main" id="{F94F0519-6DBA-4797-A8E5-B21CB73CE10F}"/>
                </a:ext>
              </a:extLst>
            </p:cNvPr>
            <p:cNvSpPr/>
            <p:nvPr/>
          </p:nvSpPr>
          <p:spPr>
            <a:xfrm>
              <a:off x="4636425" y="896800"/>
              <a:ext cx="680850" cy="1214250"/>
            </a:xfrm>
            <a:custGeom>
              <a:avLst/>
              <a:gdLst/>
              <a:ahLst/>
              <a:cxnLst/>
              <a:rect l="l" t="t" r="r" b="b"/>
              <a:pathLst>
                <a:path w="27234" h="48570" extrusionOk="0">
                  <a:moveTo>
                    <a:pt x="7141" y="1"/>
                  </a:moveTo>
                  <a:cubicBezTo>
                    <a:pt x="3046" y="1"/>
                    <a:pt x="1" y="3513"/>
                    <a:pt x="1" y="3513"/>
                  </a:cubicBezTo>
                  <a:cubicBezTo>
                    <a:pt x="1" y="3513"/>
                    <a:pt x="2044" y="28005"/>
                    <a:pt x="2044" y="28414"/>
                  </a:cubicBezTo>
                  <a:cubicBezTo>
                    <a:pt x="2044" y="28824"/>
                    <a:pt x="5719" y="48147"/>
                    <a:pt x="15652" y="48556"/>
                  </a:cubicBezTo>
                  <a:cubicBezTo>
                    <a:pt x="15875" y="48565"/>
                    <a:pt x="16093" y="48570"/>
                    <a:pt x="16307" y="48570"/>
                  </a:cubicBezTo>
                  <a:cubicBezTo>
                    <a:pt x="25663" y="48570"/>
                    <a:pt x="27233" y="40017"/>
                    <a:pt x="21912" y="35627"/>
                  </a:cubicBezTo>
                  <a:cubicBezTo>
                    <a:pt x="16467" y="31137"/>
                    <a:pt x="16605" y="27192"/>
                    <a:pt x="19190" y="19433"/>
                  </a:cubicBezTo>
                  <a:cubicBezTo>
                    <a:pt x="21776" y="11679"/>
                    <a:pt x="17236" y="5068"/>
                    <a:pt x="11248" y="1258"/>
                  </a:cubicBezTo>
                  <a:cubicBezTo>
                    <a:pt x="9817" y="347"/>
                    <a:pt x="8427" y="1"/>
                    <a:pt x="7141" y="1"/>
                  </a:cubicBezTo>
                  <a:close/>
                </a:path>
              </a:pathLst>
            </a:custGeom>
            <a:solidFill>
              <a:srgbClr val="352C38"/>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2" name="Google Shape;307;p28">
              <a:extLst>
                <a:ext uri="{FF2B5EF4-FFF2-40B4-BE49-F238E27FC236}">
                  <a16:creationId xmlns:a16="http://schemas.microsoft.com/office/drawing/2014/main" id="{AB105048-72D4-4394-856C-09E2438C23D6}"/>
                </a:ext>
              </a:extLst>
            </p:cNvPr>
            <p:cNvSpPr/>
            <p:nvPr/>
          </p:nvSpPr>
          <p:spPr>
            <a:xfrm>
              <a:off x="4617800" y="1316025"/>
              <a:ext cx="739900" cy="831675"/>
            </a:xfrm>
            <a:custGeom>
              <a:avLst/>
              <a:gdLst/>
              <a:ahLst/>
              <a:cxnLst/>
              <a:rect l="l" t="t" r="r" b="b"/>
              <a:pathLst>
                <a:path w="29596" h="33267" extrusionOk="0">
                  <a:moveTo>
                    <a:pt x="0" y="1"/>
                  </a:moveTo>
                  <a:cubicBezTo>
                    <a:pt x="0" y="1"/>
                    <a:pt x="1025" y="33267"/>
                    <a:pt x="11788" y="33267"/>
                  </a:cubicBezTo>
                  <a:cubicBezTo>
                    <a:pt x="12351" y="33267"/>
                    <a:pt x="12940" y="33176"/>
                    <a:pt x="13556" y="32985"/>
                  </a:cubicBezTo>
                  <a:cubicBezTo>
                    <a:pt x="29595" y="28016"/>
                    <a:pt x="16493" y="20786"/>
                    <a:pt x="14685" y="13782"/>
                  </a:cubicBezTo>
                  <a:cubicBezTo>
                    <a:pt x="13878" y="10650"/>
                    <a:pt x="15363" y="1"/>
                    <a:pt x="15363" y="1"/>
                  </a:cubicBezTo>
                  <a:close/>
                </a:path>
              </a:pathLst>
            </a:custGeom>
            <a:solidFill>
              <a:srgbClr val="211C2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3" name="Google Shape;308;p28">
              <a:extLst>
                <a:ext uri="{FF2B5EF4-FFF2-40B4-BE49-F238E27FC236}">
                  <a16:creationId xmlns:a16="http://schemas.microsoft.com/office/drawing/2014/main" id="{E29B8919-A913-40A1-88CC-EE5C3833F770}"/>
                </a:ext>
              </a:extLst>
            </p:cNvPr>
            <p:cNvSpPr/>
            <p:nvPr/>
          </p:nvSpPr>
          <p:spPr>
            <a:xfrm>
              <a:off x="4608075" y="908350"/>
              <a:ext cx="681425" cy="1204500"/>
            </a:xfrm>
            <a:custGeom>
              <a:avLst/>
              <a:gdLst/>
              <a:ahLst/>
              <a:cxnLst/>
              <a:rect l="l" t="t" r="r" b="b"/>
              <a:pathLst>
                <a:path w="27257" h="48180" extrusionOk="0">
                  <a:moveTo>
                    <a:pt x="6945" y="0"/>
                  </a:moveTo>
                  <a:cubicBezTo>
                    <a:pt x="6383" y="0"/>
                    <a:pt x="5844" y="67"/>
                    <a:pt x="5347" y="189"/>
                  </a:cubicBezTo>
                  <a:cubicBezTo>
                    <a:pt x="3988" y="520"/>
                    <a:pt x="2936" y="1163"/>
                    <a:pt x="2154" y="1755"/>
                  </a:cubicBezTo>
                  <a:cubicBezTo>
                    <a:pt x="1368" y="2352"/>
                    <a:pt x="842" y="2924"/>
                    <a:pt x="499" y="3321"/>
                  </a:cubicBezTo>
                  <a:cubicBezTo>
                    <a:pt x="157" y="3721"/>
                    <a:pt x="0" y="3954"/>
                    <a:pt x="0" y="3954"/>
                  </a:cubicBezTo>
                  <a:cubicBezTo>
                    <a:pt x="0" y="3954"/>
                    <a:pt x="169" y="3732"/>
                    <a:pt x="537" y="3350"/>
                  </a:cubicBezTo>
                  <a:cubicBezTo>
                    <a:pt x="899" y="2970"/>
                    <a:pt x="1458" y="2440"/>
                    <a:pt x="2253" y="1880"/>
                  </a:cubicBezTo>
                  <a:cubicBezTo>
                    <a:pt x="3047" y="1330"/>
                    <a:pt x="4101" y="748"/>
                    <a:pt x="5416" y="485"/>
                  </a:cubicBezTo>
                  <a:cubicBezTo>
                    <a:pt x="5813" y="403"/>
                    <a:pt x="6234" y="361"/>
                    <a:pt x="6668" y="361"/>
                  </a:cubicBezTo>
                  <a:cubicBezTo>
                    <a:pt x="7662" y="361"/>
                    <a:pt x="8729" y="584"/>
                    <a:pt x="9759" y="1068"/>
                  </a:cubicBezTo>
                  <a:cubicBezTo>
                    <a:pt x="9949" y="1148"/>
                    <a:pt x="10128" y="1252"/>
                    <a:pt x="10311" y="1351"/>
                  </a:cubicBezTo>
                  <a:cubicBezTo>
                    <a:pt x="10496" y="1444"/>
                    <a:pt x="10669" y="1555"/>
                    <a:pt x="10858" y="1674"/>
                  </a:cubicBezTo>
                  <a:cubicBezTo>
                    <a:pt x="11225" y="1907"/>
                    <a:pt x="11617" y="2131"/>
                    <a:pt x="11975" y="2391"/>
                  </a:cubicBezTo>
                  <a:cubicBezTo>
                    <a:pt x="12708" y="2893"/>
                    <a:pt x="13452" y="3448"/>
                    <a:pt x="14169" y="4071"/>
                  </a:cubicBezTo>
                  <a:cubicBezTo>
                    <a:pt x="15606" y="5310"/>
                    <a:pt x="16965" y="6799"/>
                    <a:pt x="18058" y="8535"/>
                  </a:cubicBezTo>
                  <a:cubicBezTo>
                    <a:pt x="19141" y="10273"/>
                    <a:pt x="19861" y="12315"/>
                    <a:pt x="20025" y="14444"/>
                  </a:cubicBezTo>
                  <a:cubicBezTo>
                    <a:pt x="20066" y="14708"/>
                    <a:pt x="20043" y="14977"/>
                    <a:pt x="20048" y="15245"/>
                  </a:cubicBezTo>
                  <a:lnTo>
                    <a:pt x="20040" y="16049"/>
                  </a:lnTo>
                  <a:lnTo>
                    <a:pt x="19946" y="16850"/>
                  </a:lnTo>
                  <a:cubicBezTo>
                    <a:pt x="19911" y="17118"/>
                    <a:pt x="19898" y="17390"/>
                    <a:pt x="19824" y="17651"/>
                  </a:cubicBezTo>
                  <a:cubicBezTo>
                    <a:pt x="19695" y="18177"/>
                    <a:pt x="19600" y="18705"/>
                    <a:pt x="19439" y="19248"/>
                  </a:cubicBezTo>
                  <a:cubicBezTo>
                    <a:pt x="19290" y="19787"/>
                    <a:pt x="19140" y="20325"/>
                    <a:pt x="19009" y="20877"/>
                  </a:cubicBezTo>
                  <a:cubicBezTo>
                    <a:pt x="18485" y="23068"/>
                    <a:pt x="18052" y="25333"/>
                    <a:pt x="18276" y="27618"/>
                  </a:cubicBezTo>
                  <a:cubicBezTo>
                    <a:pt x="18379" y="28754"/>
                    <a:pt x="18706" y="29877"/>
                    <a:pt x="19235" y="30871"/>
                  </a:cubicBezTo>
                  <a:cubicBezTo>
                    <a:pt x="19761" y="31864"/>
                    <a:pt x="20442" y="32749"/>
                    <a:pt x="21208" y="33502"/>
                  </a:cubicBezTo>
                  <a:cubicBezTo>
                    <a:pt x="21389" y="33704"/>
                    <a:pt x="21602" y="33868"/>
                    <a:pt x="21794" y="34050"/>
                  </a:cubicBezTo>
                  <a:cubicBezTo>
                    <a:pt x="21994" y="34222"/>
                    <a:pt x="22182" y="34412"/>
                    <a:pt x="22393" y="34568"/>
                  </a:cubicBezTo>
                  <a:cubicBezTo>
                    <a:pt x="22800" y="34887"/>
                    <a:pt x="23204" y="35202"/>
                    <a:pt x="23603" y="35515"/>
                  </a:cubicBezTo>
                  <a:cubicBezTo>
                    <a:pt x="24360" y="36115"/>
                    <a:pt x="24994" y="36845"/>
                    <a:pt x="25474" y="37636"/>
                  </a:cubicBezTo>
                  <a:cubicBezTo>
                    <a:pt x="26452" y="39212"/>
                    <a:pt x="26738" y="41070"/>
                    <a:pt x="26377" y="42645"/>
                  </a:cubicBezTo>
                  <a:cubicBezTo>
                    <a:pt x="26018" y="44233"/>
                    <a:pt x="25053" y="45482"/>
                    <a:pt x="23993" y="46283"/>
                  </a:cubicBezTo>
                  <a:cubicBezTo>
                    <a:pt x="22925" y="47096"/>
                    <a:pt x="21793" y="47503"/>
                    <a:pt x="20858" y="47750"/>
                  </a:cubicBezTo>
                  <a:cubicBezTo>
                    <a:pt x="20388" y="47879"/>
                    <a:pt x="19958" y="47944"/>
                    <a:pt x="19585" y="48016"/>
                  </a:cubicBezTo>
                  <a:cubicBezTo>
                    <a:pt x="19209" y="48061"/>
                    <a:pt x="18890" y="48109"/>
                    <a:pt x="18629" y="48129"/>
                  </a:cubicBezTo>
                  <a:cubicBezTo>
                    <a:pt x="18107" y="48163"/>
                    <a:pt x="17826" y="48180"/>
                    <a:pt x="17826" y="48180"/>
                  </a:cubicBezTo>
                  <a:cubicBezTo>
                    <a:pt x="17826" y="48180"/>
                    <a:pt x="18107" y="48175"/>
                    <a:pt x="18630" y="48172"/>
                  </a:cubicBezTo>
                  <a:cubicBezTo>
                    <a:pt x="18893" y="48166"/>
                    <a:pt x="19217" y="48136"/>
                    <a:pt x="19598" y="48112"/>
                  </a:cubicBezTo>
                  <a:cubicBezTo>
                    <a:pt x="19976" y="48061"/>
                    <a:pt x="20415" y="48016"/>
                    <a:pt x="20896" y="47903"/>
                  </a:cubicBezTo>
                  <a:cubicBezTo>
                    <a:pt x="21851" y="47693"/>
                    <a:pt x="23024" y="47327"/>
                    <a:pt x="24172" y="46528"/>
                  </a:cubicBezTo>
                  <a:cubicBezTo>
                    <a:pt x="24740" y="46128"/>
                    <a:pt x="25299" y="45621"/>
                    <a:pt x="25768" y="44987"/>
                  </a:cubicBezTo>
                  <a:cubicBezTo>
                    <a:pt x="26239" y="44354"/>
                    <a:pt x="26609" y="43592"/>
                    <a:pt x="26825" y="42751"/>
                  </a:cubicBezTo>
                  <a:cubicBezTo>
                    <a:pt x="27256" y="41064"/>
                    <a:pt x="26998" y="39056"/>
                    <a:pt x="25986" y="37332"/>
                  </a:cubicBezTo>
                  <a:cubicBezTo>
                    <a:pt x="25490" y="36465"/>
                    <a:pt x="24829" y="35667"/>
                    <a:pt x="24022" y="34990"/>
                  </a:cubicBezTo>
                  <a:cubicBezTo>
                    <a:pt x="23826" y="34830"/>
                    <a:pt x="23627" y="34667"/>
                    <a:pt x="23428" y="34503"/>
                  </a:cubicBezTo>
                  <a:cubicBezTo>
                    <a:pt x="23233" y="34349"/>
                    <a:pt x="23034" y="34191"/>
                    <a:pt x="22837" y="34033"/>
                  </a:cubicBezTo>
                  <a:cubicBezTo>
                    <a:pt x="22635" y="33880"/>
                    <a:pt x="22460" y="33696"/>
                    <a:pt x="22268" y="33529"/>
                  </a:cubicBezTo>
                  <a:cubicBezTo>
                    <a:pt x="22086" y="33354"/>
                    <a:pt x="21882" y="33194"/>
                    <a:pt x="21715" y="33003"/>
                  </a:cubicBezTo>
                  <a:cubicBezTo>
                    <a:pt x="20990" y="32282"/>
                    <a:pt x="20366" y="31449"/>
                    <a:pt x="19890" y="30534"/>
                  </a:cubicBezTo>
                  <a:cubicBezTo>
                    <a:pt x="19412" y="29617"/>
                    <a:pt x="19123" y="28596"/>
                    <a:pt x="19035" y="27538"/>
                  </a:cubicBezTo>
                  <a:cubicBezTo>
                    <a:pt x="18839" y="25421"/>
                    <a:pt x="19269" y="23216"/>
                    <a:pt x="19800" y="21074"/>
                  </a:cubicBezTo>
                  <a:cubicBezTo>
                    <a:pt x="19922" y="20539"/>
                    <a:pt x="20070" y="19998"/>
                    <a:pt x="20213" y="19456"/>
                  </a:cubicBezTo>
                  <a:cubicBezTo>
                    <a:pt x="20366" y="18927"/>
                    <a:pt x="20469" y="18352"/>
                    <a:pt x="20598" y="17796"/>
                  </a:cubicBezTo>
                  <a:cubicBezTo>
                    <a:pt x="20673" y="17519"/>
                    <a:pt x="20685" y="17230"/>
                    <a:pt x="20720" y="16946"/>
                  </a:cubicBezTo>
                  <a:lnTo>
                    <a:pt x="20813" y="16093"/>
                  </a:lnTo>
                  <a:lnTo>
                    <a:pt x="20814" y="15237"/>
                  </a:lnTo>
                  <a:cubicBezTo>
                    <a:pt x="20807" y="14953"/>
                    <a:pt x="20828" y="14668"/>
                    <a:pt x="20783" y="14385"/>
                  </a:cubicBezTo>
                  <a:cubicBezTo>
                    <a:pt x="20590" y="12120"/>
                    <a:pt x="19803" y="9966"/>
                    <a:pt x="18656" y="8160"/>
                  </a:cubicBezTo>
                  <a:cubicBezTo>
                    <a:pt x="17508" y="6344"/>
                    <a:pt x="16050" y="4848"/>
                    <a:pt x="14547" y="3616"/>
                  </a:cubicBezTo>
                  <a:cubicBezTo>
                    <a:pt x="13795" y="2995"/>
                    <a:pt x="13024" y="2448"/>
                    <a:pt x="12250" y="1950"/>
                  </a:cubicBezTo>
                  <a:cubicBezTo>
                    <a:pt x="11871" y="1687"/>
                    <a:pt x="11482" y="1480"/>
                    <a:pt x="11106" y="1255"/>
                  </a:cubicBezTo>
                  <a:cubicBezTo>
                    <a:pt x="10923" y="1148"/>
                    <a:pt x="10729" y="1029"/>
                    <a:pt x="10529" y="933"/>
                  </a:cubicBezTo>
                  <a:cubicBezTo>
                    <a:pt x="10334" y="834"/>
                    <a:pt x="10143" y="730"/>
                    <a:pt x="9941" y="652"/>
                  </a:cubicBezTo>
                  <a:cubicBezTo>
                    <a:pt x="9152" y="309"/>
                    <a:pt x="8341" y="91"/>
                    <a:pt x="7558" y="27"/>
                  </a:cubicBezTo>
                  <a:cubicBezTo>
                    <a:pt x="7351" y="9"/>
                    <a:pt x="7146" y="0"/>
                    <a:pt x="6945" y="0"/>
                  </a:cubicBezTo>
                  <a:close/>
                </a:path>
              </a:pathLst>
            </a:custGeom>
            <a:solidFill>
              <a:srgbClr val="352C38"/>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4" name="Google Shape;309;p28">
              <a:extLst>
                <a:ext uri="{FF2B5EF4-FFF2-40B4-BE49-F238E27FC236}">
                  <a16:creationId xmlns:a16="http://schemas.microsoft.com/office/drawing/2014/main" id="{85B83CA5-F0E1-4B75-8C12-E561C5B02EF1}"/>
                </a:ext>
              </a:extLst>
            </p:cNvPr>
            <p:cNvSpPr/>
            <p:nvPr/>
          </p:nvSpPr>
          <p:spPr>
            <a:xfrm>
              <a:off x="3918850" y="1719400"/>
              <a:ext cx="1547475" cy="857250"/>
            </a:xfrm>
            <a:custGeom>
              <a:avLst/>
              <a:gdLst/>
              <a:ahLst/>
              <a:cxnLst/>
              <a:rect l="l" t="t" r="r" b="b"/>
              <a:pathLst>
                <a:path w="61899" h="34290" extrusionOk="0">
                  <a:moveTo>
                    <a:pt x="25487" y="1"/>
                  </a:moveTo>
                  <a:lnTo>
                    <a:pt x="25487" y="1"/>
                  </a:lnTo>
                  <a:cubicBezTo>
                    <a:pt x="25487" y="1"/>
                    <a:pt x="26552" y="8042"/>
                    <a:pt x="23212" y="10469"/>
                  </a:cubicBezTo>
                  <a:cubicBezTo>
                    <a:pt x="20615" y="12360"/>
                    <a:pt x="5766" y="15476"/>
                    <a:pt x="3339" y="21999"/>
                  </a:cubicBezTo>
                  <a:cubicBezTo>
                    <a:pt x="911" y="28523"/>
                    <a:pt x="0" y="34290"/>
                    <a:pt x="0" y="34290"/>
                  </a:cubicBezTo>
                  <a:lnTo>
                    <a:pt x="61899" y="34290"/>
                  </a:lnTo>
                  <a:cubicBezTo>
                    <a:pt x="61899" y="34290"/>
                    <a:pt x="60988" y="28523"/>
                    <a:pt x="58560" y="21999"/>
                  </a:cubicBezTo>
                  <a:cubicBezTo>
                    <a:pt x="56133" y="15476"/>
                    <a:pt x="41287" y="12359"/>
                    <a:pt x="38687" y="10469"/>
                  </a:cubicBezTo>
                  <a:cubicBezTo>
                    <a:pt x="35350" y="8042"/>
                    <a:pt x="36412" y="1"/>
                    <a:pt x="36412" y="1"/>
                  </a:cubicBezTo>
                  <a:lnTo>
                    <a:pt x="36412" y="1"/>
                  </a:lnTo>
                  <a:lnTo>
                    <a:pt x="30950" y="145"/>
                  </a:lnTo>
                  <a:lnTo>
                    <a:pt x="25487" y="1"/>
                  </a:lnTo>
                  <a:close/>
                </a:path>
              </a:pathLst>
            </a:custGeom>
            <a:solidFill>
              <a:srgbClr val="9654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5" name="Google Shape;310;p28">
              <a:extLst>
                <a:ext uri="{FF2B5EF4-FFF2-40B4-BE49-F238E27FC236}">
                  <a16:creationId xmlns:a16="http://schemas.microsoft.com/office/drawing/2014/main" id="{9B46ED00-A7C9-409D-AC3A-2789E35A958F}"/>
                </a:ext>
              </a:extLst>
            </p:cNvPr>
            <p:cNvSpPr/>
            <p:nvPr/>
          </p:nvSpPr>
          <p:spPr>
            <a:xfrm>
              <a:off x="3907450" y="2119375"/>
              <a:ext cx="1559000" cy="457200"/>
            </a:xfrm>
            <a:custGeom>
              <a:avLst/>
              <a:gdLst/>
              <a:ahLst/>
              <a:cxnLst/>
              <a:rect l="l" t="t" r="r" b="b"/>
              <a:pathLst>
                <a:path w="62360" h="18288" extrusionOk="0">
                  <a:moveTo>
                    <a:pt x="9796" y="0"/>
                  </a:moveTo>
                  <a:cubicBezTo>
                    <a:pt x="6795" y="1587"/>
                    <a:pt x="4253" y="3523"/>
                    <a:pt x="3365" y="5910"/>
                  </a:cubicBezTo>
                  <a:cubicBezTo>
                    <a:pt x="919" y="12480"/>
                    <a:pt x="2" y="18285"/>
                    <a:pt x="1" y="18288"/>
                  </a:cubicBezTo>
                  <a:lnTo>
                    <a:pt x="62359" y="18288"/>
                  </a:lnTo>
                  <a:cubicBezTo>
                    <a:pt x="62359" y="18288"/>
                    <a:pt x="61442" y="12481"/>
                    <a:pt x="58995" y="5909"/>
                  </a:cubicBezTo>
                  <a:cubicBezTo>
                    <a:pt x="58107" y="3520"/>
                    <a:pt x="55564" y="1587"/>
                    <a:pt x="52562" y="0"/>
                  </a:cubicBezTo>
                  <a:cubicBezTo>
                    <a:pt x="47203" y="3659"/>
                    <a:pt x="39609" y="5945"/>
                    <a:pt x="31180" y="5945"/>
                  </a:cubicBezTo>
                  <a:cubicBezTo>
                    <a:pt x="22750" y="5945"/>
                    <a:pt x="15156" y="3659"/>
                    <a:pt x="9796" y="0"/>
                  </a:cubicBezTo>
                  <a:close/>
                  <a:moveTo>
                    <a:pt x="1" y="18288"/>
                  </a:moveTo>
                  <a:cubicBezTo>
                    <a:pt x="1" y="18288"/>
                    <a:pt x="1" y="18288"/>
                    <a:pt x="1" y="18288"/>
                  </a:cubicBezTo>
                  <a:cubicBezTo>
                    <a:pt x="1" y="18288"/>
                    <a:pt x="1" y="18288"/>
                    <a:pt x="1" y="18288"/>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6" name="Google Shape;311;p28">
              <a:extLst>
                <a:ext uri="{FF2B5EF4-FFF2-40B4-BE49-F238E27FC236}">
                  <a16:creationId xmlns:a16="http://schemas.microsoft.com/office/drawing/2014/main" id="{8B76CCFB-6496-4B49-B32A-3C7D3B7D6C02}"/>
                </a:ext>
              </a:extLst>
            </p:cNvPr>
            <p:cNvSpPr/>
            <p:nvPr/>
          </p:nvSpPr>
          <p:spPr>
            <a:xfrm>
              <a:off x="4035775" y="2191150"/>
              <a:ext cx="10250" cy="385500"/>
            </a:xfrm>
            <a:custGeom>
              <a:avLst/>
              <a:gdLst/>
              <a:ahLst/>
              <a:cxnLst/>
              <a:rect l="l" t="t" r="r" b="b"/>
              <a:pathLst>
                <a:path w="410" h="15420" extrusionOk="0">
                  <a:moveTo>
                    <a:pt x="410" y="0"/>
                  </a:moveTo>
                  <a:cubicBezTo>
                    <a:pt x="270" y="135"/>
                    <a:pt x="132" y="265"/>
                    <a:pt x="1" y="400"/>
                  </a:cubicBezTo>
                  <a:lnTo>
                    <a:pt x="1" y="15420"/>
                  </a:lnTo>
                  <a:lnTo>
                    <a:pt x="410" y="15420"/>
                  </a:lnTo>
                  <a:lnTo>
                    <a:pt x="410" y="0"/>
                  </a:lnTo>
                  <a:close/>
                </a:path>
              </a:pathLst>
            </a:custGeom>
            <a:solidFill>
              <a:schemeClr val="l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7" name="Google Shape;312;p28">
              <a:extLst>
                <a:ext uri="{FF2B5EF4-FFF2-40B4-BE49-F238E27FC236}">
                  <a16:creationId xmlns:a16="http://schemas.microsoft.com/office/drawing/2014/main" id="{86746720-316C-434B-8493-0DD1582DD0A8}"/>
                </a:ext>
              </a:extLst>
            </p:cNvPr>
            <p:cNvSpPr/>
            <p:nvPr/>
          </p:nvSpPr>
          <p:spPr>
            <a:xfrm>
              <a:off x="4348800" y="2214875"/>
              <a:ext cx="10225" cy="361775"/>
            </a:xfrm>
            <a:custGeom>
              <a:avLst/>
              <a:gdLst/>
              <a:ahLst/>
              <a:cxnLst/>
              <a:rect l="l" t="t" r="r" b="b"/>
              <a:pathLst>
                <a:path w="409" h="14471" extrusionOk="0">
                  <a:moveTo>
                    <a:pt x="0" y="1"/>
                  </a:moveTo>
                  <a:lnTo>
                    <a:pt x="0" y="14471"/>
                  </a:lnTo>
                  <a:lnTo>
                    <a:pt x="409" y="14471"/>
                  </a:lnTo>
                  <a:lnTo>
                    <a:pt x="409" y="136"/>
                  </a:lnTo>
                  <a:cubicBezTo>
                    <a:pt x="269" y="97"/>
                    <a:pt x="135" y="52"/>
                    <a:pt x="0" y="1"/>
                  </a:cubicBezTo>
                  <a:close/>
                </a:path>
              </a:pathLst>
            </a:custGeom>
            <a:solidFill>
              <a:schemeClr val="l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8" name="Google Shape;313;p28">
              <a:extLst>
                <a:ext uri="{FF2B5EF4-FFF2-40B4-BE49-F238E27FC236}">
                  <a16:creationId xmlns:a16="http://schemas.microsoft.com/office/drawing/2014/main" id="{9537130E-3CE1-443C-B41F-EFDFC4937D83}"/>
                </a:ext>
              </a:extLst>
            </p:cNvPr>
            <p:cNvSpPr/>
            <p:nvPr/>
          </p:nvSpPr>
          <p:spPr>
            <a:xfrm>
              <a:off x="4197025" y="2147425"/>
              <a:ext cx="10250" cy="429225"/>
            </a:xfrm>
            <a:custGeom>
              <a:avLst/>
              <a:gdLst/>
              <a:ahLst/>
              <a:cxnLst/>
              <a:rect l="l" t="t" r="r" b="b"/>
              <a:pathLst>
                <a:path w="410" h="17169" extrusionOk="0">
                  <a:moveTo>
                    <a:pt x="0" y="1"/>
                  </a:moveTo>
                  <a:lnTo>
                    <a:pt x="0" y="17169"/>
                  </a:lnTo>
                  <a:lnTo>
                    <a:pt x="409" y="17169"/>
                  </a:lnTo>
                  <a:lnTo>
                    <a:pt x="409" y="231"/>
                  </a:lnTo>
                  <a:cubicBezTo>
                    <a:pt x="269" y="157"/>
                    <a:pt x="134" y="81"/>
                    <a:pt x="0" y="1"/>
                  </a:cubicBezTo>
                  <a:close/>
                </a:path>
              </a:pathLst>
            </a:custGeom>
            <a:solidFill>
              <a:schemeClr val="l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89" name="Google Shape;314;p28">
              <a:extLst>
                <a:ext uri="{FF2B5EF4-FFF2-40B4-BE49-F238E27FC236}">
                  <a16:creationId xmlns:a16="http://schemas.microsoft.com/office/drawing/2014/main" id="{B86F404A-BF4F-4519-8E03-AB0C67296C90}"/>
                </a:ext>
              </a:extLst>
            </p:cNvPr>
            <p:cNvSpPr/>
            <p:nvPr/>
          </p:nvSpPr>
          <p:spPr>
            <a:xfrm>
              <a:off x="5002025" y="2219125"/>
              <a:ext cx="10200" cy="357575"/>
            </a:xfrm>
            <a:custGeom>
              <a:avLst/>
              <a:gdLst/>
              <a:ahLst/>
              <a:cxnLst/>
              <a:rect l="l" t="t" r="r" b="b"/>
              <a:pathLst>
                <a:path w="408" h="14303" extrusionOk="0">
                  <a:moveTo>
                    <a:pt x="407" y="1"/>
                  </a:moveTo>
                  <a:cubicBezTo>
                    <a:pt x="272" y="46"/>
                    <a:pt x="137" y="89"/>
                    <a:pt x="0" y="129"/>
                  </a:cubicBezTo>
                  <a:lnTo>
                    <a:pt x="0" y="14302"/>
                  </a:lnTo>
                  <a:lnTo>
                    <a:pt x="407" y="14302"/>
                  </a:lnTo>
                  <a:lnTo>
                    <a:pt x="407" y="1"/>
                  </a:lnTo>
                  <a:close/>
                </a:path>
              </a:pathLst>
            </a:custGeom>
            <a:solidFill>
              <a:schemeClr val="l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0" name="Google Shape;315;p28">
              <a:extLst>
                <a:ext uri="{FF2B5EF4-FFF2-40B4-BE49-F238E27FC236}">
                  <a16:creationId xmlns:a16="http://schemas.microsoft.com/office/drawing/2014/main" id="{7E4ECB4C-547C-4CDA-B9C4-893ADE1E64E8}"/>
                </a:ext>
              </a:extLst>
            </p:cNvPr>
            <p:cNvSpPr/>
            <p:nvPr/>
          </p:nvSpPr>
          <p:spPr>
            <a:xfrm>
              <a:off x="5315025" y="2180100"/>
              <a:ext cx="10200" cy="396550"/>
            </a:xfrm>
            <a:custGeom>
              <a:avLst/>
              <a:gdLst/>
              <a:ahLst/>
              <a:cxnLst/>
              <a:rect l="l" t="t" r="r" b="b"/>
              <a:pathLst>
                <a:path w="408" h="15862" extrusionOk="0">
                  <a:moveTo>
                    <a:pt x="0" y="0"/>
                  </a:moveTo>
                  <a:lnTo>
                    <a:pt x="0" y="15862"/>
                  </a:lnTo>
                  <a:lnTo>
                    <a:pt x="408" y="15862"/>
                  </a:lnTo>
                  <a:lnTo>
                    <a:pt x="408" y="352"/>
                  </a:lnTo>
                  <a:cubicBezTo>
                    <a:pt x="279" y="233"/>
                    <a:pt x="143" y="114"/>
                    <a:pt x="0" y="0"/>
                  </a:cubicBezTo>
                  <a:close/>
                </a:path>
              </a:pathLst>
            </a:custGeom>
            <a:solidFill>
              <a:schemeClr val="l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1" name="Google Shape;316;p28">
              <a:extLst>
                <a:ext uri="{FF2B5EF4-FFF2-40B4-BE49-F238E27FC236}">
                  <a16:creationId xmlns:a16="http://schemas.microsoft.com/office/drawing/2014/main" id="{97337781-E5D1-40AB-BA8F-D08649BD07C2}"/>
                </a:ext>
              </a:extLst>
            </p:cNvPr>
            <p:cNvSpPr/>
            <p:nvPr/>
          </p:nvSpPr>
          <p:spPr>
            <a:xfrm>
              <a:off x="5163250" y="2149425"/>
              <a:ext cx="10250" cy="427275"/>
            </a:xfrm>
            <a:custGeom>
              <a:avLst/>
              <a:gdLst/>
              <a:ahLst/>
              <a:cxnLst/>
              <a:rect l="l" t="t" r="r" b="b"/>
              <a:pathLst>
                <a:path w="410" h="17091" extrusionOk="0">
                  <a:moveTo>
                    <a:pt x="410" y="1"/>
                  </a:moveTo>
                  <a:cubicBezTo>
                    <a:pt x="274" y="74"/>
                    <a:pt x="140" y="151"/>
                    <a:pt x="1" y="229"/>
                  </a:cubicBezTo>
                  <a:lnTo>
                    <a:pt x="1" y="17090"/>
                  </a:lnTo>
                  <a:lnTo>
                    <a:pt x="410" y="17090"/>
                  </a:lnTo>
                  <a:lnTo>
                    <a:pt x="410" y="1"/>
                  </a:lnTo>
                  <a:close/>
                </a:path>
              </a:pathLst>
            </a:custGeom>
            <a:solidFill>
              <a:schemeClr val="l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2" name="Google Shape;317;p28">
              <a:extLst>
                <a:ext uri="{FF2B5EF4-FFF2-40B4-BE49-F238E27FC236}">
                  <a16:creationId xmlns:a16="http://schemas.microsoft.com/office/drawing/2014/main" id="{4080B99A-AED6-4453-8672-B96621FDECC8}"/>
                </a:ext>
              </a:extLst>
            </p:cNvPr>
            <p:cNvSpPr/>
            <p:nvPr/>
          </p:nvSpPr>
          <p:spPr>
            <a:xfrm>
              <a:off x="4525700" y="2256475"/>
              <a:ext cx="10200" cy="320175"/>
            </a:xfrm>
            <a:custGeom>
              <a:avLst/>
              <a:gdLst/>
              <a:ahLst/>
              <a:cxnLst/>
              <a:rect l="l" t="t" r="r" b="b"/>
              <a:pathLst>
                <a:path w="408" h="12807" extrusionOk="0">
                  <a:moveTo>
                    <a:pt x="1" y="1"/>
                  </a:moveTo>
                  <a:lnTo>
                    <a:pt x="1" y="12807"/>
                  </a:lnTo>
                  <a:lnTo>
                    <a:pt x="408" y="12807"/>
                  </a:lnTo>
                  <a:lnTo>
                    <a:pt x="408" y="56"/>
                  </a:lnTo>
                  <a:cubicBezTo>
                    <a:pt x="273" y="41"/>
                    <a:pt x="134" y="25"/>
                    <a:pt x="1" y="1"/>
                  </a:cubicBezTo>
                  <a:close/>
                </a:path>
              </a:pathLst>
            </a:custGeom>
            <a:solidFill>
              <a:schemeClr val="l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3" name="Google Shape;318;p28">
              <a:extLst>
                <a:ext uri="{FF2B5EF4-FFF2-40B4-BE49-F238E27FC236}">
                  <a16:creationId xmlns:a16="http://schemas.microsoft.com/office/drawing/2014/main" id="{E5EA2599-E6ED-4100-A3E6-F428587BD449}"/>
                </a:ext>
              </a:extLst>
            </p:cNvPr>
            <p:cNvSpPr/>
            <p:nvPr/>
          </p:nvSpPr>
          <p:spPr>
            <a:xfrm>
              <a:off x="4838700" y="2256375"/>
              <a:ext cx="10225" cy="320325"/>
            </a:xfrm>
            <a:custGeom>
              <a:avLst/>
              <a:gdLst/>
              <a:ahLst/>
              <a:cxnLst/>
              <a:rect l="l" t="t" r="r" b="b"/>
              <a:pathLst>
                <a:path w="409" h="12813" extrusionOk="0">
                  <a:moveTo>
                    <a:pt x="408" y="0"/>
                  </a:moveTo>
                  <a:cubicBezTo>
                    <a:pt x="273" y="24"/>
                    <a:pt x="139" y="39"/>
                    <a:pt x="1" y="59"/>
                  </a:cubicBezTo>
                  <a:lnTo>
                    <a:pt x="1" y="12812"/>
                  </a:lnTo>
                  <a:lnTo>
                    <a:pt x="408" y="12812"/>
                  </a:lnTo>
                  <a:lnTo>
                    <a:pt x="408" y="0"/>
                  </a:lnTo>
                  <a:close/>
                </a:path>
              </a:pathLst>
            </a:custGeom>
            <a:solidFill>
              <a:schemeClr val="l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4" name="Google Shape;319;p28">
              <a:extLst>
                <a:ext uri="{FF2B5EF4-FFF2-40B4-BE49-F238E27FC236}">
                  <a16:creationId xmlns:a16="http://schemas.microsoft.com/office/drawing/2014/main" id="{840EC847-F0A7-431D-BD53-89B9B8239CDC}"/>
                </a:ext>
              </a:extLst>
            </p:cNvPr>
            <p:cNvSpPr/>
            <p:nvPr/>
          </p:nvSpPr>
          <p:spPr>
            <a:xfrm>
              <a:off x="4686950" y="2267875"/>
              <a:ext cx="10200" cy="308775"/>
            </a:xfrm>
            <a:custGeom>
              <a:avLst/>
              <a:gdLst/>
              <a:ahLst/>
              <a:cxnLst/>
              <a:rect l="l" t="t" r="r" b="b"/>
              <a:pathLst>
                <a:path w="408" h="12351" extrusionOk="0">
                  <a:moveTo>
                    <a:pt x="407" y="0"/>
                  </a:moveTo>
                  <a:cubicBezTo>
                    <a:pt x="272" y="5"/>
                    <a:pt x="134" y="5"/>
                    <a:pt x="0" y="5"/>
                  </a:cubicBezTo>
                  <a:lnTo>
                    <a:pt x="0" y="12351"/>
                  </a:lnTo>
                  <a:lnTo>
                    <a:pt x="407" y="12351"/>
                  </a:lnTo>
                  <a:lnTo>
                    <a:pt x="407" y="0"/>
                  </a:lnTo>
                  <a:close/>
                </a:path>
              </a:pathLst>
            </a:custGeom>
            <a:solidFill>
              <a:schemeClr val="l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5" name="Google Shape;320;p28">
              <a:extLst>
                <a:ext uri="{FF2B5EF4-FFF2-40B4-BE49-F238E27FC236}">
                  <a16:creationId xmlns:a16="http://schemas.microsoft.com/office/drawing/2014/main" id="{548E2885-82C5-4333-9399-631902E616F6}"/>
                </a:ext>
              </a:extLst>
            </p:cNvPr>
            <p:cNvSpPr/>
            <p:nvPr/>
          </p:nvSpPr>
          <p:spPr>
            <a:xfrm>
              <a:off x="4899725" y="1352375"/>
              <a:ext cx="160400" cy="183775"/>
            </a:xfrm>
            <a:custGeom>
              <a:avLst/>
              <a:gdLst/>
              <a:ahLst/>
              <a:cxnLst/>
              <a:rect l="l" t="t" r="r" b="b"/>
              <a:pathLst>
                <a:path w="6416" h="7351" extrusionOk="0">
                  <a:moveTo>
                    <a:pt x="3326" y="0"/>
                  </a:moveTo>
                  <a:cubicBezTo>
                    <a:pt x="2584" y="0"/>
                    <a:pt x="1471" y="335"/>
                    <a:pt x="886" y="2146"/>
                  </a:cubicBezTo>
                  <a:cubicBezTo>
                    <a:pt x="1" y="4901"/>
                    <a:pt x="838" y="7016"/>
                    <a:pt x="2445" y="7272"/>
                  </a:cubicBezTo>
                  <a:cubicBezTo>
                    <a:pt x="2626" y="7325"/>
                    <a:pt x="2808" y="7351"/>
                    <a:pt x="2989" y="7351"/>
                  </a:cubicBezTo>
                  <a:cubicBezTo>
                    <a:pt x="4373" y="7351"/>
                    <a:pt x="5712" y="5841"/>
                    <a:pt x="6045" y="3305"/>
                  </a:cubicBezTo>
                  <a:cubicBezTo>
                    <a:pt x="6416" y="454"/>
                    <a:pt x="4257" y="134"/>
                    <a:pt x="4053" y="110"/>
                  </a:cubicBezTo>
                  <a:cubicBezTo>
                    <a:pt x="3987" y="87"/>
                    <a:pt x="3705" y="0"/>
                    <a:pt x="3326" y="0"/>
                  </a:cubicBezTo>
                  <a:close/>
                </a:path>
              </a:pathLst>
            </a:custGeom>
            <a:solidFill>
              <a:srgbClr val="76413B"/>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6" name="Google Shape;321;p28">
              <a:extLst>
                <a:ext uri="{FF2B5EF4-FFF2-40B4-BE49-F238E27FC236}">
                  <a16:creationId xmlns:a16="http://schemas.microsoft.com/office/drawing/2014/main" id="{2B34DC16-12EF-421E-BC8F-4F9320A47A69}"/>
                </a:ext>
              </a:extLst>
            </p:cNvPr>
            <p:cNvSpPr/>
            <p:nvPr/>
          </p:nvSpPr>
          <p:spPr>
            <a:xfrm>
              <a:off x="4331950" y="1352375"/>
              <a:ext cx="160400" cy="183775"/>
            </a:xfrm>
            <a:custGeom>
              <a:avLst/>
              <a:gdLst/>
              <a:ahLst/>
              <a:cxnLst/>
              <a:rect l="l" t="t" r="r" b="b"/>
              <a:pathLst>
                <a:path w="6416" h="7351" extrusionOk="0">
                  <a:moveTo>
                    <a:pt x="3091" y="0"/>
                  </a:moveTo>
                  <a:cubicBezTo>
                    <a:pt x="2712" y="0"/>
                    <a:pt x="2430" y="87"/>
                    <a:pt x="2364" y="110"/>
                  </a:cubicBezTo>
                  <a:cubicBezTo>
                    <a:pt x="2159" y="134"/>
                    <a:pt x="1" y="454"/>
                    <a:pt x="372" y="3305"/>
                  </a:cubicBezTo>
                  <a:cubicBezTo>
                    <a:pt x="704" y="5841"/>
                    <a:pt x="2042" y="7351"/>
                    <a:pt x="3427" y="7351"/>
                  </a:cubicBezTo>
                  <a:cubicBezTo>
                    <a:pt x="3609" y="7351"/>
                    <a:pt x="3791" y="7325"/>
                    <a:pt x="3972" y="7272"/>
                  </a:cubicBezTo>
                  <a:cubicBezTo>
                    <a:pt x="5577" y="7016"/>
                    <a:pt x="6416" y="4901"/>
                    <a:pt x="5529" y="2146"/>
                  </a:cubicBezTo>
                  <a:cubicBezTo>
                    <a:pt x="4945" y="335"/>
                    <a:pt x="3833" y="0"/>
                    <a:pt x="3091" y="0"/>
                  </a:cubicBezTo>
                  <a:close/>
                </a:path>
              </a:pathLst>
            </a:custGeom>
            <a:solidFill>
              <a:srgbClr val="76413B"/>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7" name="Google Shape;322;p28">
              <a:extLst>
                <a:ext uri="{FF2B5EF4-FFF2-40B4-BE49-F238E27FC236}">
                  <a16:creationId xmlns:a16="http://schemas.microsoft.com/office/drawing/2014/main" id="{6F8BFC7F-1108-4CB0-BC23-26F2B7C8934F}"/>
                </a:ext>
              </a:extLst>
            </p:cNvPr>
            <p:cNvSpPr/>
            <p:nvPr/>
          </p:nvSpPr>
          <p:spPr>
            <a:xfrm>
              <a:off x="4397875" y="1016625"/>
              <a:ext cx="607250" cy="770150"/>
            </a:xfrm>
            <a:custGeom>
              <a:avLst/>
              <a:gdLst/>
              <a:ahLst/>
              <a:cxnLst/>
              <a:rect l="l" t="t" r="r" b="b"/>
              <a:pathLst>
                <a:path w="24290" h="30806" extrusionOk="0">
                  <a:moveTo>
                    <a:pt x="11366" y="1"/>
                  </a:moveTo>
                  <a:cubicBezTo>
                    <a:pt x="8931" y="1"/>
                    <a:pt x="2016" y="922"/>
                    <a:pt x="1072" y="11272"/>
                  </a:cubicBezTo>
                  <a:cubicBezTo>
                    <a:pt x="1" y="23024"/>
                    <a:pt x="5068" y="30806"/>
                    <a:pt x="11613" y="30806"/>
                  </a:cubicBezTo>
                  <a:cubicBezTo>
                    <a:pt x="11790" y="30806"/>
                    <a:pt x="11968" y="30800"/>
                    <a:pt x="12146" y="30789"/>
                  </a:cubicBezTo>
                  <a:cubicBezTo>
                    <a:pt x="12325" y="30800"/>
                    <a:pt x="12503" y="30806"/>
                    <a:pt x="12679" y="30806"/>
                  </a:cubicBezTo>
                  <a:cubicBezTo>
                    <a:pt x="19221" y="30806"/>
                    <a:pt x="24289" y="23024"/>
                    <a:pt x="23219" y="11272"/>
                  </a:cubicBezTo>
                  <a:cubicBezTo>
                    <a:pt x="22277" y="922"/>
                    <a:pt x="15360" y="1"/>
                    <a:pt x="12926" y="1"/>
                  </a:cubicBezTo>
                  <a:cubicBezTo>
                    <a:pt x="12538" y="1"/>
                    <a:pt x="12264" y="24"/>
                    <a:pt x="12146" y="36"/>
                  </a:cubicBezTo>
                  <a:cubicBezTo>
                    <a:pt x="12028" y="24"/>
                    <a:pt x="11754" y="1"/>
                    <a:pt x="11366" y="1"/>
                  </a:cubicBezTo>
                  <a:close/>
                </a:path>
              </a:pathLst>
            </a:custGeom>
            <a:solidFill>
              <a:srgbClr val="96545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8" name="Google Shape;323;p28">
              <a:extLst>
                <a:ext uri="{FF2B5EF4-FFF2-40B4-BE49-F238E27FC236}">
                  <a16:creationId xmlns:a16="http://schemas.microsoft.com/office/drawing/2014/main" id="{7C33DA33-7A01-4E6D-BEE4-C1D399E72522}"/>
                </a:ext>
              </a:extLst>
            </p:cNvPr>
            <p:cNvSpPr/>
            <p:nvPr/>
          </p:nvSpPr>
          <p:spPr>
            <a:xfrm>
              <a:off x="4612700" y="1604225"/>
              <a:ext cx="175950" cy="34075"/>
            </a:xfrm>
            <a:custGeom>
              <a:avLst/>
              <a:gdLst/>
              <a:ahLst/>
              <a:cxnLst/>
              <a:rect l="l" t="t" r="r" b="b"/>
              <a:pathLst>
                <a:path w="7038" h="1363" extrusionOk="0">
                  <a:moveTo>
                    <a:pt x="7037" y="1"/>
                  </a:moveTo>
                  <a:cubicBezTo>
                    <a:pt x="7037" y="1"/>
                    <a:pt x="6925" y="40"/>
                    <a:pt x="6738" y="121"/>
                  </a:cubicBezTo>
                  <a:cubicBezTo>
                    <a:pt x="6549" y="193"/>
                    <a:pt x="6284" y="338"/>
                    <a:pt x="5952" y="431"/>
                  </a:cubicBezTo>
                  <a:cubicBezTo>
                    <a:pt x="5787" y="482"/>
                    <a:pt x="5609" y="536"/>
                    <a:pt x="5428" y="601"/>
                  </a:cubicBezTo>
                  <a:cubicBezTo>
                    <a:pt x="5249" y="676"/>
                    <a:pt x="5035" y="685"/>
                    <a:pt x="4832" y="742"/>
                  </a:cubicBezTo>
                  <a:cubicBezTo>
                    <a:pt x="4623" y="787"/>
                    <a:pt x="4413" y="841"/>
                    <a:pt x="4189" y="850"/>
                  </a:cubicBezTo>
                  <a:cubicBezTo>
                    <a:pt x="3968" y="870"/>
                    <a:pt x="3744" y="900"/>
                    <a:pt x="3520" y="910"/>
                  </a:cubicBezTo>
                  <a:cubicBezTo>
                    <a:pt x="3295" y="904"/>
                    <a:pt x="3071" y="897"/>
                    <a:pt x="2850" y="889"/>
                  </a:cubicBezTo>
                  <a:cubicBezTo>
                    <a:pt x="2838" y="890"/>
                    <a:pt x="2827" y="890"/>
                    <a:pt x="2815" y="890"/>
                  </a:cubicBezTo>
                  <a:cubicBezTo>
                    <a:pt x="2604" y="890"/>
                    <a:pt x="2404" y="828"/>
                    <a:pt x="2205" y="805"/>
                  </a:cubicBezTo>
                  <a:cubicBezTo>
                    <a:pt x="1999" y="766"/>
                    <a:pt x="1790" y="752"/>
                    <a:pt x="1608" y="682"/>
                  </a:cubicBezTo>
                  <a:cubicBezTo>
                    <a:pt x="1422" y="622"/>
                    <a:pt x="1243" y="571"/>
                    <a:pt x="1078" y="524"/>
                  </a:cubicBezTo>
                  <a:cubicBezTo>
                    <a:pt x="906" y="483"/>
                    <a:pt x="770" y="408"/>
                    <a:pt x="639" y="356"/>
                  </a:cubicBezTo>
                  <a:cubicBezTo>
                    <a:pt x="508" y="300"/>
                    <a:pt x="395" y="249"/>
                    <a:pt x="302" y="210"/>
                  </a:cubicBezTo>
                  <a:cubicBezTo>
                    <a:pt x="113" y="129"/>
                    <a:pt x="0" y="88"/>
                    <a:pt x="0" y="88"/>
                  </a:cubicBezTo>
                  <a:lnTo>
                    <a:pt x="0" y="88"/>
                  </a:lnTo>
                  <a:cubicBezTo>
                    <a:pt x="0" y="88"/>
                    <a:pt x="90" y="163"/>
                    <a:pt x="256" y="285"/>
                  </a:cubicBezTo>
                  <a:cubicBezTo>
                    <a:pt x="338" y="345"/>
                    <a:pt x="440" y="420"/>
                    <a:pt x="558" y="504"/>
                  </a:cubicBezTo>
                  <a:cubicBezTo>
                    <a:pt x="676" y="587"/>
                    <a:pt x="804" y="698"/>
                    <a:pt x="971" y="761"/>
                  </a:cubicBezTo>
                  <a:cubicBezTo>
                    <a:pt x="1132" y="837"/>
                    <a:pt x="1309" y="919"/>
                    <a:pt x="1499" y="1002"/>
                  </a:cubicBezTo>
                  <a:cubicBezTo>
                    <a:pt x="1683" y="1100"/>
                    <a:pt x="1898" y="1143"/>
                    <a:pt x="2119" y="1196"/>
                  </a:cubicBezTo>
                  <a:cubicBezTo>
                    <a:pt x="2229" y="1220"/>
                    <a:pt x="2340" y="1248"/>
                    <a:pt x="2455" y="1276"/>
                  </a:cubicBezTo>
                  <a:lnTo>
                    <a:pt x="2629" y="1315"/>
                  </a:lnTo>
                  <a:lnTo>
                    <a:pt x="2806" y="1324"/>
                  </a:lnTo>
                  <a:cubicBezTo>
                    <a:pt x="3045" y="1337"/>
                    <a:pt x="3287" y="1351"/>
                    <a:pt x="3531" y="1363"/>
                  </a:cubicBezTo>
                  <a:cubicBezTo>
                    <a:pt x="3771" y="1345"/>
                    <a:pt x="4012" y="1309"/>
                    <a:pt x="4248" y="1283"/>
                  </a:cubicBezTo>
                  <a:cubicBezTo>
                    <a:pt x="4488" y="1270"/>
                    <a:pt x="4708" y="1187"/>
                    <a:pt x="4926" y="1127"/>
                  </a:cubicBezTo>
                  <a:cubicBezTo>
                    <a:pt x="5140" y="1058"/>
                    <a:pt x="5354" y="1015"/>
                    <a:pt x="5540" y="916"/>
                  </a:cubicBezTo>
                  <a:cubicBezTo>
                    <a:pt x="5728" y="829"/>
                    <a:pt x="5906" y="743"/>
                    <a:pt x="6065" y="662"/>
                  </a:cubicBezTo>
                  <a:cubicBezTo>
                    <a:pt x="6230" y="589"/>
                    <a:pt x="6361" y="495"/>
                    <a:pt x="6477" y="411"/>
                  </a:cubicBezTo>
                  <a:cubicBezTo>
                    <a:pt x="6592" y="329"/>
                    <a:pt x="6695" y="256"/>
                    <a:pt x="6779" y="196"/>
                  </a:cubicBezTo>
                  <a:cubicBezTo>
                    <a:pt x="6946" y="76"/>
                    <a:pt x="7037" y="1"/>
                    <a:pt x="7037"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99" name="Google Shape;324;p28">
              <a:extLst>
                <a:ext uri="{FF2B5EF4-FFF2-40B4-BE49-F238E27FC236}">
                  <a16:creationId xmlns:a16="http://schemas.microsoft.com/office/drawing/2014/main" id="{5B652257-886E-4CED-8C88-2F248347FFDD}"/>
                </a:ext>
              </a:extLst>
            </p:cNvPr>
            <p:cNvSpPr/>
            <p:nvPr/>
          </p:nvSpPr>
          <p:spPr>
            <a:xfrm>
              <a:off x="4432350" y="1276900"/>
              <a:ext cx="143925" cy="78150"/>
            </a:xfrm>
            <a:custGeom>
              <a:avLst/>
              <a:gdLst/>
              <a:ahLst/>
              <a:cxnLst/>
              <a:rect l="l" t="t" r="r" b="b"/>
              <a:pathLst>
                <a:path w="5757" h="3126" extrusionOk="0">
                  <a:moveTo>
                    <a:pt x="4510" y="0"/>
                  </a:moveTo>
                  <a:cubicBezTo>
                    <a:pt x="4005" y="0"/>
                    <a:pt x="3267" y="220"/>
                    <a:pt x="2164" y="799"/>
                  </a:cubicBezTo>
                  <a:cubicBezTo>
                    <a:pt x="1" y="1935"/>
                    <a:pt x="1023" y="2845"/>
                    <a:pt x="1023" y="2845"/>
                  </a:cubicBezTo>
                  <a:cubicBezTo>
                    <a:pt x="1226" y="3036"/>
                    <a:pt x="1486" y="3125"/>
                    <a:pt x="1807" y="3125"/>
                  </a:cubicBezTo>
                  <a:cubicBezTo>
                    <a:pt x="2362" y="3125"/>
                    <a:pt x="3099" y="2858"/>
                    <a:pt x="4034" y="2391"/>
                  </a:cubicBezTo>
                  <a:cubicBezTo>
                    <a:pt x="5262" y="1778"/>
                    <a:pt x="5756" y="1000"/>
                    <a:pt x="5436" y="482"/>
                  </a:cubicBezTo>
                  <a:cubicBezTo>
                    <a:pt x="5264" y="203"/>
                    <a:pt x="4995" y="0"/>
                    <a:pt x="4510" y="0"/>
                  </a:cubicBezTo>
                  <a:close/>
                </a:path>
              </a:pathLst>
            </a:custGeom>
            <a:solidFill>
              <a:srgbClr val="211C2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0" name="Google Shape;325;p28">
              <a:extLst>
                <a:ext uri="{FF2B5EF4-FFF2-40B4-BE49-F238E27FC236}">
                  <a16:creationId xmlns:a16="http://schemas.microsoft.com/office/drawing/2014/main" id="{4139CCF0-0FC4-42CB-BA59-80DA44E598EA}"/>
                </a:ext>
              </a:extLst>
            </p:cNvPr>
            <p:cNvSpPr/>
            <p:nvPr/>
          </p:nvSpPr>
          <p:spPr>
            <a:xfrm>
              <a:off x="4509575" y="1403050"/>
              <a:ext cx="52000" cy="63350"/>
            </a:xfrm>
            <a:custGeom>
              <a:avLst/>
              <a:gdLst/>
              <a:ahLst/>
              <a:cxnLst/>
              <a:rect l="l" t="t" r="r" b="b"/>
              <a:pathLst>
                <a:path w="2080" h="2534" extrusionOk="0">
                  <a:moveTo>
                    <a:pt x="1039" y="1"/>
                  </a:moveTo>
                  <a:cubicBezTo>
                    <a:pt x="467" y="1"/>
                    <a:pt x="1" y="569"/>
                    <a:pt x="1" y="1268"/>
                  </a:cubicBezTo>
                  <a:cubicBezTo>
                    <a:pt x="1" y="1967"/>
                    <a:pt x="467" y="2533"/>
                    <a:pt x="1039" y="2533"/>
                  </a:cubicBezTo>
                  <a:cubicBezTo>
                    <a:pt x="1613" y="2533"/>
                    <a:pt x="2079" y="1967"/>
                    <a:pt x="2079" y="1268"/>
                  </a:cubicBezTo>
                  <a:cubicBezTo>
                    <a:pt x="2079" y="569"/>
                    <a:pt x="1612" y="1"/>
                    <a:pt x="103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1" name="Google Shape;326;p28">
              <a:extLst>
                <a:ext uri="{FF2B5EF4-FFF2-40B4-BE49-F238E27FC236}">
                  <a16:creationId xmlns:a16="http://schemas.microsoft.com/office/drawing/2014/main" id="{BB0DD8BA-9B84-40BF-9CA4-6E7CA1428143}"/>
                </a:ext>
              </a:extLst>
            </p:cNvPr>
            <p:cNvSpPr/>
            <p:nvPr/>
          </p:nvSpPr>
          <p:spPr>
            <a:xfrm>
              <a:off x="4806950" y="1276900"/>
              <a:ext cx="143900" cy="78150"/>
            </a:xfrm>
            <a:custGeom>
              <a:avLst/>
              <a:gdLst/>
              <a:ahLst/>
              <a:cxnLst/>
              <a:rect l="l" t="t" r="r" b="b"/>
              <a:pathLst>
                <a:path w="5756" h="3126" extrusionOk="0">
                  <a:moveTo>
                    <a:pt x="1247" y="0"/>
                  </a:moveTo>
                  <a:cubicBezTo>
                    <a:pt x="762" y="0"/>
                    <a:pt x="492" y="203"/>
                    <a:pt x="319" y="482"/>
                  </a:cubicBezTo>
                  <a:cubicBezTo>
                    <a:pt x="1" y="1000"/>
                    <a:pt x="494" y="1778"/>
                    <a:pt x="1723" y="2391"/>
                  </a:cubicBezTo>
                  <a:cubicBezTo>
                    <a:pt x="2657" y="2858"/>
                    <a:pt x="3394" y="3125"/>
                    <a:pt x="3950" y="3125"/>
                  </a:cubicBezTo>
                  <a:cubicBezTo>
                    <a:pt x="4271" y="3125"/>
                    <a:pt x="4531" y="3036"/>
                    <a:pt x="4734" y="2845"/>
                  </a:cubicBezTo>
                  <a:cubicBezTo>
                    <a:pt x="4734" y="2845"/>
                    <a:pt x="5756" y="1935"/>
                    <a:pt x="3593" y="799"/>
                  </a:cubicBezTo>
                  <a:cubicBezTo>
                    <a:pt x="2490" y="220"/>
                    <a:pt x="1752" y="0"/>
                    <a:pt x="1247" y="0"/>
                  </a:cubicBezTo>
                  <a:close/>
                </a:path>
              </a:pathLst>
            </a:custGeom>
            <a:solidFill>
              <a:srgbClr val="211C23"/>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2" name="Google Shape;327;p28">
              <a:extLst>
                <a:ext uri="{FF2B5EF4-FFF2-40B4-BE49-F238E27FC236}">
                  <a16:creationId xmlns:a16="http://schemas.microsoft.com/office/drawing/2014/main" id="{E70D8AC1-DFD4-4FBD-89E0-75FC99D7F56C}"/>
                </a:ext>
              </a:extLst>
            </p:cNvPr>
            <p:cNvSpPr/>
            <p:nvPr/>
          </p:nvSpPr>
          <p:spPr>
            <a:xfrm>
              <a:off x="4821650" y="1403050"/>
              <a:ext cx="51950" cy="63350"/>
            </a:xfrm>
            <a:custGeom>
              <a:avLst/>
              <a:gdLst/>
              <a:ahLst/>
              <a:cxnLst/>
              <a:rect l="l" t="t" r="r" b="b"/>
              <a:pathLst>
                <a:path w="2078" h="2534" extrusionOk="0">
                  <a:moveTo>
                    <a:pt x="1039" y="1"/>
                  </a:moveTo>
                  <a:cubicBezTo>
                    <a:pt x="466" y="1"/>
                    <a:pt x="1" y="569"/>
                    <a:pt x="1" y="1268"/>
                  </a:cubicBezTo>
                  <a:cubicBezTo>
                    <a:pt x="1" y="1967"/>
                    <a:pt x="466" y="2533"/>
                    <a:pt x="1039" y="2533"/>
                  </a:cubicBezTo>
                  <a:cubicBezTo>
                    <a:pt x="1612" y="2533"/>
                    <a:pt x="2078" y="1967"/>
                    <a:pt x="2078" y="1268"/>
                  </a:cubicBezTo>
                  <a:cubicBezTo>
                    <a:pt x="2078" y="569"/>
                    <a:pt x="1612" y="1"/>
                    <a:pt x="1039" y="1"/>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3" name="Google Shape;328;p28">
              <a:extLst>
                <a:ext uri="{FF2B5EF4-FFF2-40B4-BE49-F238E27FC236}">
                  <a16:creationId xmlns:a16="http://schemas.microsoft.com/office/drawing/2014/main" id="{83B5EAAD-E123-4E2E-987C-4F3BC5D818E5}"/>
                </a:ext>
              </a:extLst>
            </p:cNvPr>
            <p:cNvSpPr/>
            <p:nvPr/>
          </p:nvSpPr>
          <p:spPr>
            <a:xfrm>
              <a:off x="4058100" y="919425"/>
              <a:ext cx="666825" cy="1167475"/>
            </a:xfrm>
            <a:custGeom>
              <a:avLst/>
              <a:gdLst/>
              <a:ahLst/>
              <a:cxnLst/>
              <a:rect l="l" t="t" r="r" b="b"/>
              <a:pathLst>
                <a:path w="26673" h="46699" extrusionOk="0">
                  <a:moveTo>
                    <a:pt x="19351" y="1"/>
                  </a:moveTo>
                  <a:cubicBezTo>
                    <a:pt x="12979" y="1"/>
                    <a:pt x="6246" y="9040"/>
                    <a:pt x="8592" y="21106"/>
                  </a:cubicBezTo>
                  <a:cubicBezTo>
                    <a:pt x="10591" y="31387"/>
                    <a:pt x="4901" y="30912"/>
                    <a:pt x="2451" y="36900"/>
                  </a:cubicBezTo>
                  <a:cubicBezTo>
                    <a:pt x="1" y="42888"/>
                    <a:pt x="7349" y="46698"/>
                    <a:pt x="7349" y="46698"/>
                  </a:cubicBezTo>
                  <a:cubicBezTo>
                    <a:pt x="12521" y="44929"/>
                    <a:pt x="15106" y="44385"/>
                    <a:pt x="15106" y="44385"/>
                  </a:cubicBezTo>
                  <a:cubicBezTo>
                    <a:pt x="22500" y="43669"/>
                    <a:pt x="22100" y="34048"/>
                    <a:pt x="17691" y="28054"/>
                  </a:cubicBezTo>
                  <a:cubicBezTo>
                    <a:pt x="14289" y="23429"/>
                    <a:pt x="12521" y="16488"/>
                    <a:pt x="19597" y="13766"/>
                  </a:cubicBezTo>
                  <a:cubicBezTo>
                    <a:pt x="26672" y="11044"/>
                    <a:pt x="25737" y="3924"/>
                    <a:pt x="25737" y="3924"/>
                  </a:cubicBezTo>
                  <a:cubicBezTo>
                    <a:pt x="23965" y="1211"/>
                    <a:pt x="21682" y="1"/>
                    <a:pt x="19351" y="1"/>
                  </a:cubicBezTo>
                  <a:close/>
                </a:path>
              </a:pathLst>
            </a:custGeom>
            <a:solidFill>
              <a:srgbClr val="352C38"/>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4" name="Google Shape;329;p28">
              <a:extLst>
                <a:ext uri="{FF2B5EF4-FFF2-40B4-BE49-F238E27FC236}">
                  <a16:creationId xmlns:a16="http://schemas.microsoft.com/office/drawing/2014/main" id="{E0FB6A12-EC20-4949-B75F-E0C8AC53B708}"/>
                </a:ext>
              </a:extLst>
            </p:cNvPr>
            <p:cNvSpPr/>
            <p:nvPr/>
          </p:nvSpPr>
          <p:spPr>
            <a:xfrm>
              <a:off x="4427900" y="1022075"/>
              <a:ext cx="287475" cy="1020625"/>
            </a:xfrm>
            <a:custGeom>
              <a:avLst/>
              <a:gdLst/>
              <a:ahLst/>
              <a:cxnLst/>
              <a:rect l="l" t="t" r="r" b="b"/>
              <a:pathLst>
                <a:path w="11499" h="40825" extrusionOk="0">
                  <a:moveTo>
                    <a:pt x="11429" y="0"/>
                  </a:moveTo>
                  <a:lnTo>
                    <a:pt x="10371" y="148"/>
                  </a:lnTo>
                  <a:cubicBezTo>
                    <a:pt x="10371" y="148"/>
                    <a:pt x="10377" y="193"/>
                    <a:pt x="10391" y="281"/>
                  </a:cubicBezTo>
                  <a:cubicBezTo>
                    <a:pt x="10401" y="359"/>
                    <a:pt x="10415" y="486"/>
                    <a:pt x="10428" y="659"/>
                  </a:cubicBezTo>
                  <a:cubicBezTo>
                    <a:pt x="10448" y="1001"/>
                    <a:pt x="10476" y="1512"/>
                    <a:pt x="10418" y="2159"/>
                  </a:cubicBezTo>
                  <a:cubicBezTo>
                    <a:pt x="10361" y="2800"/>
                    <a:pt x="10257" y="3591"/>
                    <a:pt x="9962" y="4445"/>
                  </a:cubicBezTo>
                  <a:cubicBezTo>
                    <a:pt x="9675" y="5297"/>
                    <a:pt x="9221" y="6220"/>
                    <a:pt x="8528" y="7090"/>
                  </a:cubicBezTo>
                  <a:cubicBezTo>
                    <a:pt x="7835" y="7962"/>
                    <a:pt x="6868" y="8722"/>
                    <a:pt x="5737" y="9339"/>
                  </a:cubicBezTo>
                  <a:cubicBezTo>
                    <a:pt x="5443" y="9486"/>
                    <a:pt x="5147" y="9636"/>
                    <a:pt x="4846" y="9787"/>
                  </a:cubicBezTo>
                  <a:cubicBezTo>
                    <a:pt x="4536" y="9931"/>
                    <a:pt x="4224" y="10072"/>
                    <a:pt x="3897" y="10260"/>
                  </a:cubicBezTo>
                  <a:cubicBezTo>
                    <a:pt x="3257" y="10618"/>
                    <a:pt x="2644" y="11045"/>
                    <a:pt x="2095" y="11577"/>
                  </a:cubicBezTo>
                  <a:cubicBezTo>
                    <a:pt x="988" y="12627"/>
                    <a:pt x="244" y="14147"/>
                    <a:pt x="128" y="15734"/>
                  </a:cubicBezTo>
                  <a:cubicBezTo>
                    <a:pt x="0" y="17324"/>
                    <a:pt x="364" y="18915"/>
                    <a:pt x="965" y="20370"/>
                  </a:cubicBezTo>
                  <a:cubicBezTo>
                    <a:pt x="1562" y="21830"/>
                    <a:pt x="2387" y="23183"/>
                    <a:pt x="3335" y="24401"/>
                  </a:cubicBezTo>
                  <a:cubicBezTo>
                    <a:pt x="3807" y="25005"/>
                    <a:pt x="4242" y="25611"/>
                    <a:pt x="4626" y="26249"/>
                  </a:cubicBezTo>
                  <a:cubicBezTo>
                    <a:pt x="5008" y="26888"/>
                    <a:pt x="5342" y="27547"/>
                    <a:pt x="5635" y="28208"/>
                  </a:cubicBezTo>
                  <a:cubicBezTo>
                    <a:pt x="6212" y="29534"/>
                    <a:pt x="6609" y="30891"/>
                    <a:pt x="6797" y="32206"/>
                  </a:cubicBezTo>
                  <a:cubicBezTo>
                    <a:pt x="6898" y="32861"/>
                    <a:pt x="6937" y="33509"/>
                    <a:pt x="6928" y="34133"/>
                  </a:cubicBezTo>
                  <a:cubicBezTo>
                    <a:pt x="6925" y="34760"/>
                    <a:pt x="6860" y="35362"/>
                    <a:pt x="6738" y="35929"/>
                  </a:cubicBezTo>
                  <a:cubicBezTo>
                    <a:pt x="6626" y="36499"/>
                    <a:pt x="6453" y="37031"/>
                    <a:pt x="6223" y="37507"/>
                  </a:cubicBezTo>
                  <a:cubicBezTo>
                    <a:pt x="6005" y="37991"/>
                    <a:pt x="5724" y="38409"/>
                    <a:pt x="5425" y="38774"/>
                  </a:cubicBezTo>
                  <a:cubicBezTo>
                    <a:pt x="4817" y="39499"/>
                    <a:pt x="4114" y="39963"/>
                    <a:pt x="3498" y="40243"/>
                  </a:cubicBezTo>
                  <a:cubicBezTo>
                    <a:pt x="2878" y="40528"/>
                    <a:pt x="2355" y="40655"/>
                    <a:pt x="1999" y="40728"/>
                  </a:cubicBezTo>
                  <a:cubicBezTo>
                    <a:pt x="1641" y="40790"/>
                    <a:pt x="1449" y="40824"/>
                    <a:pt x="1449" y="40824"/>
                  </a:cubicBezTo>
                  <a:cubicBezTo>
                    <a:pt x="1449" y="40824"/>
                    <a:pt x="1641" y="40791"/>
                    <a:pt x="2002" y="40734"/>
                  </a:cubicBezTo>
                  <a:cubicBezTo>
                    <a:pt x="2357" y="40664"/>
                    <a:pt x="2883" y="40543"/>
                    <a:pt x="3507" y="40265"/>
                  </a:cubicBezTo>
                  <a:cubicBezTo>
                    <a:pt x="4127" y="39993"/>
                    <a:pt x="4844" y="39535"/>
                    <a:pt x="5467" y="38810"/>
                  </a:cubicBezTo>
                  <a:cubicBezTo>
                    <a:pt x="5772" y="38447"/>
                    <a:pt x="6062" y="38024"/>
                    <a:pt x="6287" y="37540"/>
                  </a:cubicBezTo>
                  <a:cubicBezTo>
                    <a:pt x="6523" y="37061"/>
                    <a:pt x="6711" y="36526"/>
                    <a:pt x="6836" y="35952"/>
                  </a:cubicBezTo>
                  <a:cubicBezTo>
                    <a:pt x="6970" y="35380"/>
                    <a:pt x="7046" y="34770"/>
                    <a:pt x="7061" y="34139"/>
                  </a:cubicBezTo>
                  <a:cubicBezTo>
                    <a:pt x="7082" y="33508"/>
                    <a:pt x="7054" y="32852"/>
                    <a:pt x="6964" y="32185"/>
                  </a:cubicBezTo>
                  <a:cubicBezTo>
                    <a:pt x="6798" y="30852"/>
                    <a:pt x="6420" y="29470"/>
                    <a:pt x="5860" y="28113"/>
                  </a:cubicBezTo>
                  <a:cubicBezTo>
                    <a:pt x="5575" y="27437"/>
                    <a:pt x="5249" y="26765"/>
                    <a:pt x="4873" y="26107"/>
                  </a:cubicBezTo>
                  <a:cubicBezTo>
                    <a:pt x="4493" y="25453"/>
                    <a:pt x="4055" y="24814"/>
                    <a:pt x="3595" y="24204"/>
                  </a:cubicBezTo>
                  <a:cubicBezTo>
                    <a:pt x="2683" y="22992"/>
                    <a:pt x="1900" y="21649"/>
                    <a:pt x="1345" y="20219"/>
                  </a:cubicBezTo>
                  <a:cubicBezTo>
                    <a:pt x="795" y="18794"/>
                    <a:pt x="495" y="17258"/>
                    <a:pt x="651" y="15787"/>
                  </a:cubicBezTo>
                  <a:cubicBezTo>
                    <a:pt x="797" y="14315"/>
                    <a:pt x="1502" y="12976"/>
                    <a:pt x="2533" y="12043"/>
                  </a:cubicBezTo>
                  <a:cubicBezTo>
                    <a:pt x="3042" y="11571"/>
                    <a:pt x="3627" y="11186"/>
                    <a:pt x="4219" y="10873"/>
                  </a:cubicBezTo>
                  <a:cubicBezTo>
                    <a:pt x="4505" y="10715"/>
                    <a:pt x="4825" y="10579"/>
                    <a:pt x="5141" y="10442"/>
                  </a:cubicBezTo>
                  <a:cubicBezTo>
                    <a:pt x="5456" y="10293"/>
                    <a:pt x="5769" y="10144"/>
                    <a:pt x="6077" y="10000"/>
                  </a:cubicBezTo>
                  <a:cubicBezTo>
                    <a:pt x="7302" y="9373"/>
                    <a:pt x="8380" y="8571"/>
                    <a:pt x="9167" y="7630"/>
                  </a:cubicBezTo>
                  <a:cubicBezTo>
                    <a:pt x="9955" y="6690"/>
                    <a:pt x="10488" y="5685"/>
                    <a:pt x="10834" y="4754"/>
                  </a:cubicBezTo>
                  <a:cubicBezTo>
                    <a:pt x="11189" y="3822"/>
                    <a:pt x="11329" y="2961"/>
                    <a:pt x="11414" y="2258"/>
                  </a:cubicBezTo>
                  <a:cubicBezTo>
                    <a:pt x="11498" y="1551"/>
                    <a:pt x="11489" y="988"/>
                    <a:pt x="11476" y="601"/>
                  </a:cubicBezTo>
                  <a:cubicBezTo>
                    <a:pt x="11468" y="412"/>
                    <a:pt x="11458" y="260"/>
                    <a:pt x="11446" y="151"/>
                  </a:cubicBezTo>
                  <a:cubicBezTo>
                    <a:pt x="11435" y="51"/>
                    <a:pt x="11429" y="0"/>
                    <a:pt x="11429" y="0"/>
                  </a:cubicBezTo>
                  <a:close/>
                </a:path>
              </a:pathLst>
            </a:custGeom>
            <a:solidFill>
              <a:srgbClr val="352C38"/>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5" name="Google Shape;330;p28">
              <a:extLst>
                <a:ext uri="{FF2B5EF4-FFF2-40B4-BE49-F238E27FC236}">
                  <a16:creationId xmlns:a16="http://schemas.microsoft.com/office/drawing/2014/main" id="{57CD03FE-1DF4-437F-A101-A1178E4EFA0D}"/>
                </a:ext>
              </a:extLst>
            </p:cNvPr>
            <p:cNvSpPr/>
            <p:nvPr/>
          </p:nvSpPr>
          <p:spPr>
            <a:xfrm>
              <a:off x="4660250" y="985850"/>
              <a:ext cx="384475" cy="498925"/>
            </a:xfrm>
            <a:custGeom>
              <a:avLst/>
              <a:gdLst/>
              <a:ahLst/>
              <a:cxnLst/>
              <a:rect l="l" t="t" r="r" b="b"/>
              <a:pathLst>
                <a:path w="15379" h="19957" extrusionOk="0">
                  <a:moveTo>
                    <a:pt x="5072" y="0"/>
                  </a:moveTo>
                  <a:cubicBezTo>
                    <a:pt x="2347" y="0"/>
                    <a:pt x="1" y="633"/>
                    <a:pt x="1" y="633"/>
                  </a:cubicBezTo>
                  <a:lnTo>
                    <a:pt x="1" y="2808"/>
                  </a:lnTo>
                  <a:cubicBezTo>
                    <a:pt x="1" y="2808"/>
                    <a:pt x="10886" y="2808"/>
                    <a:pt x="11160" y="12199"/>
                  </a:cubicBezTo>
                  <a:cubicBezTo>
                    <a:pt x="11160" y="12199"/>
                    <a:pt x="11160" y="18731"/>
                    <a:pt x="12657" y="19956"/>
                  </a:cubicBezTo>
                  <a:cubicBezTo>
                    <a:pt x="12657" y="19956"/>
                    <a:pt x="15379" y="6757"/>
                    <a:pt x="11976" y="2537"/>
                  </a:cubicBezTo>
                  <a:cubicBezTo>
                    <a:pt x="10354" y="526"/>
                    <a:pt x="7555" y="0"/>
                    <a:pt x="5072" y="0"/>
                  </a:cubicBezTo>
                  <a:close/>
                </a:path>
              </a:pathLst>
            </a:custGeom>
            <a:solidFill>
              <a:srgbClr val="352C38"/>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6" name="Google Shape;331;p28">
              <a:extLst>
                <a:ext uri="{FF2B5EF4-FFF2-40B4-BE49-F238E27FC236}">
                  <a16:creationId xmlns:a16="http://schemas.microsoft.com/office/drawing/2014/main" id="{38A7D7B7-7AD3-407D-BD01-8CCDAEF21F92}"/>
                </a:ext>
              </a:extLst>
            </p:cNvPr>
            <p:cNvSpPr/>
            <p:nvPr/>
          </p:nvSpPr>
          <p:spPr>
            <a:xfrm>
              <a:off x="4641275" y="1036225"/>
              <a:ext cx="299375" cy="451325"/>
            </a:xfrm>
            <a:custGeom>
              <a:avLst/>
              <a:gdLst/>
              <a:ahLst/>
              <a:cxnLst/>
              <a:rect l="l" t="t" r="r" b="b"/>
              <a:pathLst>
                <a:path w="11975" h="18053" extrusionOk="0">
                  <a:moveTo>
                    <a:pt x="40" y="1"/>
                  </a:moveTo>
                  <a:lnTo>
                    <a:pt x="1" y="820"/>
                  </a:lnTo>
                  <a:cubicBezTo>
                    <a:pt x="1" y="820"/>
                    <a:pt x="354" y="844"/>
                    <a:pt x="996" y="946"/>
                  </a:cubicBezTo>
                  <a:cubicBezTo>
                    <a:pt x="1635" y="1046"/>
                    <a:pt x="2544" y="1233"/>
                    <a:pt x="3595" y="1573"/>
                  </a:cubicBezTo>
                  <a:cubicBezTo>
                    <a:pt x="4645" y="1908"/>
                    <a:pt x="5833" y="2430"/>
                    <a:pt x="6940" y="3217"/>
                  </a:cubicBezTo>
                  <a:cubicBezTo>
                    <a:pt x="7495" y="3608"/>
                    <a:pt x="8023" y="4073"/>
                    <a:pt x="8487" y="4608"/>
                  </a:cubicBezTo>
                  <a:cubicBezTo>
                    <a:pt x="8955" y="5140"/>
                    <a:pt x="9344" y="5752"/>
                    <a:pt x="9643" y="6407"/>
                  </a:cubicBezTo>
                  <a:cubicBezTo>
                    <a:pt x="9944" y="7059"/>
                    <a:pt x="10183" y="7752"/>
                    <a:pt x="10300" y="8463"/>
                  </a:cubicBezTo>
                  <a:cubicBezTo>
                    <a:pt x="10431" y="9172"/>
                    <a:pt x="10480" y="9882"/>
                    <a:pt x="10473" y="10585"/>
                  </a:cubicBezTo>
                  <a:cubicBezTo>
                    <a:pt x="10477" y="12021"/>
                    <a:pt x="10581" y="13357"/>
                    <a:pt x="10727" y="14496"/>
                  </a:cubicBezTo>
                  <a:cubicBezTo>
                    <a:pt x="10871" y="15634"/>
                    <a:pt x="11116" y="16572"/>
                    <a:pt x="11382" y="17190"/>
                  </a:cubicBezTo>
                  <a:cubicBezTo>
                    <a:pt x="11516" y="17499"/>
                    <a:pt x="11663" y="17723"/>
                    <a:pt x="11780" y="17859"/>
                  </a:cubicBezTo>
                  <a:cubicBezTo>
                    <a:pt x="11836" y="17931"/>
                    <a:pt x="11890" y="17973"/>
                    <a:pt x="11923" y="18006"/>
                  </a:cubicBezTo>
                  <a:cubicBezTo>
                    <a:pt x="11958" y="18036"/>
                    <a:pt x="11974" y="18052"/>
                    <a:pt x="11974" y="18052"/>
                  </a:cubicBezTo>
                  <a:cubicBezTo>
                    <a:pt x="11974" y="18052"/>
                    <a:pt x="11959" y="18036"/>
                    <a:pt x="11929" y="18000"/>
                  </a:cubicBezTo>
                  <a:cubicBezTo>
                    <a:pt x="11900" y="17964"/>
                    <a:pt x="11852" y="17917"/>
                    <a:pt x="11807" y="17841"/>
                  </a:cubicBezTo>
                  <a:cubicBezTo>
                    <a:pt x="11704" y="17695"/>
                    <a:pt x="11592" y="17460"/>
                    <a:pt x="11492" y="17149"/>
                  </a:cubicBezTo>
                  <a:cubicBezTo>
                    <a:pt x="11283" y="16524"/>
                    <a:pt x="11155" y="15587"/>
                    <a:pt x="11086" y="14460"/>
                  </a:cubicBezTo>
                  <a:cubicBezTo>
                    <a:pt x="11012" y="13333"/>
                    <a:pt x="11032" y="12009"/>
                    <a:pt x="11089" y="10599"/>
                  </a:cubicBezTo>
                  <a:cubicBezTo>
                    <a:pt x="11129" y="9882"/>
                    <a:pt x="11114" y="9112"/>
                    <a:pt x="11009" y="8349"/>
                  </a:cubicBezTo>
                  <a:cubicBezTo>
                    <a:pt x="10914" y="7578"/>
                    <a:pt x="10695" y="6810"/>
                    <a:pt x="10393" y="6073"/>
                  </a:cubicBezTo>
                  <a:cubicBezTo>
                    <a:pt x="10079" y="5343"/>
                    <a:pt x="9658" y="4648"/>
                    <a:pt x="9153" y="4047"/>
                  </a:cubicBezTo>
                  <a:cubicBezTo>
                    <a:pt x="8649" y="3443"/>
                    <a:pt x="8075" y="2917"/>
                    <a:pt x="7479" y="2475"/>
                  </a:cubicBezTo>
                  <a:cubicBezTo>
                    <a:pt x="6279" y="1585"/>
                    <a:pt x="4989" y="1055"/>
                    <a:pt x="3877" y="695"/>
                  </a:cubicBezTo>
                  <a:cubicBezTo>
                    <a:pt x="2759" y="333"/>
                    <a:pt x="1793" y="184"/>
                    <a:pt x="1119" y="91"/>
                  </a:cubicBezTo>
                  <a:cubicBezTo>
                    <a:pt x="446" y="4"/>
                    <a:pt x="40" y="1"/>
                    <a:pt x="40" y="1"/>
                  </a:cubicBezTo>
                  <a:close/>
                </a:path>
              </a:pathLst>
            </a:custGeom>
            <a:solidFill>
              <a:srgbClr val="352C38"/>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grpSp>
        <p:nvGrpSpPr>
          <p:cNvPr id="107" name="Google Shape;332;p28">
            <a:extLst>
              <a:ext uri="{FF2B5EF4-FFF2-40B4-BE49-F238E27FC236}">
                <a16:creationId xmlns:a16="http://schemas.microsoft.com/office/drawing/2014/main" id="{A6AE21C8-56CD-4702-AB46-4A2AACA2DB08}"/>
              </a:ext>
            </a:extLst>
          </p:cNvPr>
          <p:cNvGrpSpPr/>
          <p:nvPr/>
        </p:nvGrpSpPr>
        <p:grpSpPr>
          <a:xfrm>
            <a:off x="9539734" y="3223020"/>
            <a:ext cx="782460" cy="1085883"/>
            <a:chOff x="1977625" y="1046725"/>
            <a:chExt cx="1141500" cy="1584150"/>
          </a:xfrm>
        </p:grpSpPr>
        <p:sp>
          <p:nvSpPr>
            <p:cNvPr id="108" name="Google Shape;333;p28">
              <a:extLst>
                <a:ext uri="{FF2B5EF4-FFF2-40B4-BE49-F238E27FC236}">
                  <a16:creationId xmlns:a16="http://schemas.microsoft.com/office/drawing/2014/main" id="{0CD90DD6-8B5C-428A-819D-746FC64DF0B3}"/>
                </a:ext>
              </a:extLst>
            </p:cNvPr>
            <p:cNvSpPr/>
            <p:nvPr/>
          </p:nvSpPr>
          <p:spPr>
            <a:xfrm>
              <a:off x="1977625" y="2012525"/>
              <a:ext cx="1141500" cy="618350"/>
            </a:xfrm>
            <a:custGeom>
              <a:avLst/>
              <a:gdLst/>
              <a:ahLst/>
              <a:cxnLst/>
              <a:rect l="l" t="t" r="r" b="b"/>
              <a:pathLst>
                <a:path w="45660" h="24734" extrusionOk="0">
                  <a:moveTo>
                    <a:pt x="21370" y="1"/>
                  </a:moveTo>
                  <a:cubicBezTo>
                    <a:pt x="0" y="1"/>
                    <a:pt x="1243" y="24283"/>
                    <a:pt x="1243" y="24734"/>
                  </a:cubicBezTo>
                  <a:lnTo>
                    <a:pt x="41348" y="24734"/>
                  </a:lnTo>
                  <a:cubicBezTo>
                    <a:pt x="41348" y="24734"/>
                    <a:pt x="45659" y="1"/>
                    <a:pt x="21370" y="1"/>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09" name="Google Shape;334;p28">
              <a:extLst>
                <a:ext uri="{FF2B5EF4-FFF2-40B4-BE49-F238E27FC236}">
                  <a16:creationId xmlns:a16="http://schemas.microsoft.com/office/drawing/2014/main" id="{0415A08D-6240-4912-BCA9-89FA88C8DFF0}"/>
                </a:ext>
              </a:extLst>
            </p:cNvPr>
            <p:cNvSpPr/>
            <p:nvPr/>
          </p:nvSpPr>
          <p:spPr>
            <a:xfrm>
              <a:off x="2388300" y="2012850"/>
              <a:ext cx="303925" cy="147300"/>
            </a:xfrm>
            <a:custGeom>
              <a:avLst/>
              <a:gdLst/>
              <a:ahLst/>
              <a:cxnLst/>
              <a:rect l="l" t="t" r="r" b="b"/>
              <a:pathLst>
                <a:path w="12157" h="5892" extrusionOk="0">
                  <a:moveTo>
                    <a:pt x="4459" y="0"/>
                  </a:moveTo>
                  <a:cubicBezTo>
                    <a:pt x="2999" y="0"/>
                    <a:pt x="1468" y="101"/>
                    <a:pt x="0" y="375"/>
                  </a:cubicBezTo>
                  <a:cubicBezTo>
                    <a:pt x="0" y="375"/>
                    <a:pt x="90" y="5836"/>
                    <a:pt x="5850" y="5891"/>
                  </a:cubicBezTo>
                  <a:cubicBezTo>
                    <a:pt x="5883" y="5892"/>
                    <a:pt x="5915" y="5892"/>
                    <a:pt x="5947" y="5892"/>
                  </a:cubicBezTo>
                  <a:cubicBezTo>
                    <a:pt x="11617" y="5892"/>
                    <a:pt x="12157" y="807"/>
                    <a:pt x="12157" y="807"/>
                  </a:cubicBezTo>
                  <a:cubicBezTo>
                    <a:pt x="12157" y="807"/>
                    <a:pt x="8588" y="0"/>
                    <a:pt x="4459" y="0"/>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0" name="Google Shape;335;p28">
              <a:extLst>
                <a:ext uri="{FF2B5EF4-FFF2-40B4-BE49-F238E27FC236}">
                  <a16:creationId xmlns:a16="http://schemas.microsoft.com/office/drawing/2014/main" id="{ADCA23A1-B815-4557-B0EE-68BBD8FD9DFD}"/>
                </a:ext>
              </a:extLst>
            </p:cNvPr>
            <p:cNvSpPr/>
            <p:nvPr/>
          </p:nvSpPr>
          <p:spPr>
            <a:xfrm>
              <a:off x="2430025" y="1880200"/>
              <a:ext cx="214275" cy="241125"/>
            </a:xfrm>
            <a:custGeom>
              <a:avLst/>
              <a:gdLst/>
              <a:ahLst/>
              <a:cxnLst/>
              <a:rect l="l" t="t" r="r" b="b"/>
              <a:pathLst>
                <a:path w="8571" h="9645" extrusionOk="0">
                  <a:moveTo>
                    <a:pt x="8570" y="0"/>
                  </a:moveTo>
                  <a:lnTo>
                    <a:pt x="1" y="903"/>
                  </a:lnTo>
                  <a:lnTo>
                    <a:pt x="221" y="3528"/>
                  </a:lnTo>
                  <a:lnTo>
                    <a:pt x="553" y="7514"/>
                  </a:lnTo>
                  <a:cubicBezTo>
                    <a:pt x="553" y="7514"/>
                    <a:pt x="1026" y="9645"/>
                    <a:pt x="4285" y="9645"/>
                  </a:cubicBezTo>
                  <a:cubicBezTo>
                    <a:pt x="7935" y="9645"/>
                    <a:pt x="8472" y="7514"/>
                    <a:pt x="8472" y="7514"/>
                  </a:cubicBezTo>
                  <a:lnTo>
                    <a:pt x="8523" y="3753"/>
                  </a:lnTo>
                  <a:lnTo>
                    <a:pt x="8570" y="0"/>
                  </a:lnTo>
                  <a:close/>
                </a:path>
              </a:pathLst>
            </a:custGeom>
            <a:solidFill>
              <a:srgbClr val="CC7767"/>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1" name="Google Shape;336;p28">
              <a:extLst>
                <a:ext uri="{FF2B5EF4-FFF2-40B4-BE49-F238E27FC236}">
                  <a16:creationId xmlns:a16="http://schemas.microsoft.com/office/drawing/2014/main" id="{EE43546D-BF77-457E-B451-F8EBEB012C04}"/>
                </a:ext>
              </a:extLst>
            </p:cNvPr>
            <p:cNvSpPr/>
            <p:nvPr/>
          </p:nvSpPr>
          <p:spPr>
            <a:xfrm>
              <a:off x="2107200" y="1134225"/>
              <a:ext cx="768150" cy="814975"/>
            </a:xfrm>
            <a:custGeom>
              <a:avLst/>
              <a:gdLst/>
              <a:ahLst/>
              <a:cxnLst/>
              <a:rect l="l" t="t" r="r" b="b"/>
              <a:pathLst>
                <a:path w="30726" h="32599" extrusionOk="0">
                  <a:moveTo>
                    <a:pt x="17911" y="1"/>
                  </a:moveTo>
                  <a:cubicBezTo>
                    <a:pt x="16090" y="1"/>
                    <a:pt x="14082" y="261"/>
                    <a:pt x="11911" y="793"/>
                  </a:cubicBezTo>
                  <a:cubicBezTo>
                    <a:pt x="3068" y="2958"/>
                    <a:pt x="1" y="10718"/>
                    <a:pt x="2166" y="20461"/>
                  </a:cubicBezTo>
                  <a:cubicBezTo>
                    <a:pt x="4188" y="29556"/>
                    <a:pt x="10609" y="32599"/>
                    <a:pt x="17106" y="32599"/>
                  </a:cubicBezTo>
                  <a:cubicBezTo>
                    <a:pt x="17570" y="32599"/>
                    <a:pt x="18035" y="32583"/>
                    <a:pt x="18499" y="32553"/>
                  </a:cubicBezTo>
                  <a:cubicBezTo>
                    <a:pt x="25891" y="32074"/>
                    <a:pt x="30726" y="26146"/>
                    <a:pt x="30726" y="20092"/>
                  </a:cubicBezTo>
                  <a:cubicBezTo>
                    <a:pt x="30726" y="12333"/>
                    <a:pt x="28695" y="7018"/>
                    <a:pt x="28695" y="7018"/>
                  </a:cubicBezTo>
                  <a:cubicBezTo>
                    <a:pt x="27333" y="2456"/>
                    <a:pt x="23506" y="1"/>
                    <a:pt x="17911" y="1"/>
                  </a:cubicBezTo>
                  <a:close/>
                </a:path>
              </a:pathLst>
            </a:custGeom>
            <a:solidFill>
              <a:srgbClr val="CC7767"/>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2" name="Google Shape;337;p28">
              <a:extLst>
                <a:ext uri="{FF2B5EF4-FFF2-40B4-BE49-F238E27FC236}">
                  <a16:creationId xmlns:a16="http://schemas.microsoft.com/office/drawing/2014/main" id="{45922D46-F2DB-4AAB-AF21-39BBD9BF1937}"/>
                </a:ext>
              </a:extLst>
            </p:cNvPr>
            <p:cNvSpPr/>
            <p:nvPr/>
          </p:nvSpPr>
          <p:spPr>
            <a:xfrm>
              <a:off x="2679675" y="1130675"/>
              <a:ext cx="349475" cy="528425"/>
            </a:xfrm>
            <a:custGeom>
              <a:avLst/>
              <a:gdLst/>
              <a:ahLst/>
              <a:cxnLst/>
              <a:rect l="l" t="t" r="r" b="b"/>
              <a:pathLst>
                <a:path w="13979" h="21137" extrusionOk="0">
                  <a:moveTo>
                    <a:pt x="4183" y="0"/>
                  </a:moveTo>
                  <a:lnTo>
                    <a:pt x="2656" y="300"/>
                  </a:lnTo>
                  <a:cubicBezTo>
                    <a:pt x="2586" y="291"/>
                    <a:pt x="2516" y="287"/>
                    <a:pt x="2447" y="287"/>
                  </a:cubicBezTo>
                  <a:cubicBezTo>
                    <a:pt x="1288" y="287"/>
                    <a:pt x="313" y="1432"/>
                    <a:pt x="162" y="2609"/>
                  </a:cubicBezTo>
                  <a:cubicBezTo>
                    <a:pt x="1" y="3856"/>
                    <a:pt x="516" y="5084"/>
                    <a:pt x="1080" y="6208"/>
                  </a:cubicBezTo>
                  <a:cubicBezTo>
                    <a:pt x="2190" y="8416"/>
                    <a:pt x="3487" y="15570"/>
                    <a:pt x="6046" y="18808"/>
                  </a:cubicBezTo>
                  <a:cubicBezTo>
                    <a:pt x="6917" y="19909"/>
                    <a:pt x="5287" y="19424"/>
                    <a:pt x="6365" y="20326"/>
                  </a:cubicBezTo>
                  <a:cubicBezTo>
                    <a:pt x="6982" y="20842"/>
                    <a:pt x="7801" y="21137"/>
                    <a:pt x="8600" y="21137"/>
                  </a:cubicBezTo>
                  <a:cubicBezTo>
                    <a:pt x="9194" y="21137"/>
                    <a:pt x="9776" y="20974"/>
                    <a:pt x="10257" y="20618"/>
                  </a:cubicBezTo>
                  <a:cubicBezTo>
                    <a:pt x="11136" y="19966"/>
                    <a:pt x="13979" y="3611"/>
                    <a:pt x="4183" y="0"/>
                  </a:cubicBezTo>
                  <a:close/>
                </a:path>
              </a:pathLst>
            </a:custGeom>
            <a:solidFill>
              <a:srgbClr val="3E252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3" name="Google Shape;338;p28">
              <a:extLst>
                <a:ext uri="{FF2B5EF4-FFF2-40B4-BE49-F238E27FC236}">
                  <a16:creationId xmlns:a16="http://schemas.microsoft.com/office/drawing/2014/main" id="{09B95B2B-55D2-49A8-9092-915252AB25FB}"/>
                </a:ext>
              </a:extLst>
            </p:cNvPr>
            <p:cNvSpPr/>
            <p:nvPr/>
          </p:nvSpPr>
          <p:spPr>
            <a:xfrm>
              <a:off x="2801175" y="1147650"/>
              <a:ext cx="187225" cy="504025"/>
            </a:xfrm>
            <a:custGeom>
              <a:avLst/>
              <a:gdLst/>
              <a:ahLst/>
              <a:cxnLst/>
              <a:rect l="l" t="t" r="r" b="b"/>
              <a:pathLst>
                <a:path w="7489" h="20161" fill="none" extrusionOk="0">
                  <a:moveTo>
                    <a:pt x="4857" y="20161"/>
                  </a:moveTo>
                  <a:cubicBezTo>
                    <a:pt x="6852" y="16883"/>
                    <a:pt x="7489" y="12807"/>
                    <a:pt x="6590" y="9078"/>
                  </a:cubicBezTo>
                  <a:cubicBezTo>
                    <a:pt x="5692" y="5348"/>
                    <a:pt x="3268" y="2009"/>
                    <a:pt x="0" y="0"/>
                  </a:cubicBezTo>
                </a:path>
              </a:pathLst>
            </a:custGeom>
            <a:noFill/>
            <a:ln w="250" cap="flat" cmpd="sng">
              <a:solidFill>
                <a:srgbClr val="3E2520"/>
              </a:solidFill>
              <a:prstDash val="solid"/>
              <a:miter lim="1460"/>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4" name="Google Shape;339;p28">
              <a:extLst>
                <a:ext uri="{FF2B5EF4-FFF2-40B4-BE49-F238E27FC236}">
                  <a16:creationId xmlns:a16="http://schemas.microsoft.com/office/drawing/2014/main" id="{5EABC678-E4B6-470A-ACBD-117294CFFD6A}"/>
                </a:ext>
              </a:extLst>
            </p:cNvPr>
            <p:cNvSpPr/>
            <p:nvPr/>
          </p:nvSpPr>
          <p:spPr>
            <a:xfrm>
              <a:off x="1980000" y="1046725"/>
              <a:ext cx="892750" cy="609550"/>
            </a:xfrm>
            <a:custGeom>
              <a:avLst/>
              <a:gdLst/>
              <a:ahLst/>
              <a:cxnLst/>
              <a:rect l="l" t="t" r="r" b="b"/>
              <a:pathLst>
                <a:path w="35710" h="24382" extrusionOk="0">
                  <a:moveTo>
                    <a:pt x="29304" y="1"/>
                  </a:moveTo>
                  <a:cubicBezTo>
                    <a:pt x="28915" y="1"/>
                    <a:pt x="28492" y="30"/>
                    <a:pt x="28032" y="94"/>
                  </a:cubicBezTo>
                  <a:cubicBezTo>
                    <a:pt x="25998" y="373"/>
                    <a:pt x="24480" y="467"/>
                    <a:pt x="23243" y="467"/>
                  </a:cubicBezTo>
                  <a:cubicBezTo>
                    <a:pt x="20761" y="467"/>
                    <a:pt x="19411" y="91"/>
                    <a:pt x="17303" y="91"/>
                  </a:cubicBezTo>
                  <a:cubicBezTo>
                    <a:pt x="16998" y="91"/>
                    <a:pt x="16677" y="99"/>
                    <a:pt x="16334" y="117"/>
                  </a:cubicBezTo>
                  <a:cubicBezTo>
                    <a:pt x="12444" y="322"/>
                    <a:pt x="9065" y="4717"/>
                    <a:pt x="9065" y="4717"/>
                  </a:cubicBezTo>
                  <a:cubicBezTo>
                    <a:pt x="0" y="10449"/>
                    <a:pt x="3298" y="21503"/>
                    <a:pt x="4372" y="22835"/>
                  </a:cubicBezTo>
                  <a:cubicBezTo>
                    <a:pt x="5308" y="23995"/>
                    <a:pt x="5962" y="24381"/>
                    <a:pt x="6418" y="24381"/>
                  </a:cubicBezTo>
                  <a:cubicBezTo>
                    <a:pt x="7330" y="24381"/>
                    <a:pt x="7451" y="22835"/>
                    <a:pt x="7451" y="22835"/>
                  </a:cubicBezTo>
                  <a:cubicBezTo>
                    <a:pt x="7451" y="22835"/>
                    <a:pt x="12146" y="17594"/>
                    <a:pt x="12880" y="12988"/>
                  </a:cubicBezTo>
                  <a:cubicBezTo>
                    <a:pt x="12880" y="12988"/>
                    <a:pt x="17683" y="15128"/>
                    <a:pt x="23094" y="15128"/>
                  </a:cubicBezTo>
                  <a:cubicBezTo>
                    <a:pt x="26399" y="15128"/>
                    <a:pt x="29930" y="14329"/>
                    <a:pt x="32732" y="11757"/>
                  </a:cubicBezTo>
                  <a:cubicBezTo>
                    <a:pt x="34249" y="10363"/>
                    <a:pt x="35710" y="6047"/>
                    <a:pt x="33560" y="5432"/>
                  </a:cubicBezTo>
                  <a:cubicBezTo>
                    <a:pt x="33560" y="5432"/>
                    <a:pt x="34579" y="1"/>
                    <a:pt x="29304" y="1"/>
                  </a:cubicBezTo>
                  <a:close/>
                </a:path>
              </a:pathLst>
            </a:custGeom>
            <a:solidFill>
              <a:srgbClr val="3E252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5" name="Google Shape;340;p28">
              <a:extLst>
                <a:ext uri="{FF2B5EF4-FFF2-40B4-BE49-F238E27FC236}">
                  <a16:creationId xmlns:a16="http://schemas.microsoft.com/office/drawing/2014/main" id="{A18D2BB8-E50B-43FF-9B87-C55FEDAFE701}"/>
                </a:ext>
              </a:extLst>
            </p:cNvPr>
            <p:cNvSpPr/>
            <p:nvPr/>
          </p:nvSpPr>
          <p:spPr>
            <a:xfrm>
              <a:off x="2026225" y="1167550"/>
              <a:ext cx="188400" cy="461450"/>
            </a:xfrm>
            <a:custGeom>
              <a:avLst/>
              <a:gdLst/>
              <a:ahLst/>
              <a:cxnLst/>
              <a:rect l="l" t="t" r="r" b="b"/>
              <a:pathLst>
                <a:path w="7536" h="18458" fill="none" extrusionOk="0">
                  <a:moveTo>
                    <a:pt x="7536" y="0"/>
                  </a:moveTo>
                  <a:cubicBezTo>
                    <a:pt x="4657" y="1213"/>
                    <a:pt x="2301" y="3618"/>
                    <a:pt x="1151" y="6525"/>
                  </a:cubicBezTo>
                  <a:cubicBezTo>
                    <a:pt x="0" y="9430"/>
                    <a:pt x="73" y="12796"/>
                    <a:pt x="1344" y="15652"/>
                  </a:cubicBezTo>
                  <a:cubicBezTo>
                    <a:pt x="1861" y="16812"/>
                    <a:pt x="2628" y="17941"/>
                    <a:pt x="3788" y="18458"/>
                  </a:cubicBezTo>
                </a:path>
              </a:pathLst>
            </a:custGeom>
            <a:noFill/>
            <a:ln w="250" cap="flat" cmpd="sng">
              <a:solidFill>
                <a:srgbClr val="3E2520"/>
              </a:solidFill>
              <a:prstDash val="solid"/>
              <a:miter lim="1460"/>
              <a:headEnd type="none" w="sm" len="sm"/>
              <a:tailEnd type="none" w="sm" len="sm"/>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6" name="Google Shape;341;p28">
              <a:extLst>
                <a:ext uri="{FF2B5EF4-FFF2-40B4-BE49-F238E27FC236}">
                  <a16:creationId xmlns:a16="http://schemas.microsoft.com/office/drawing/2014/main" id="{42A426FC-9436-4D81-8D64-59B0CA85181D}"/>
                </a:ext>
              </a:extLst>
            </p:cNvPr>
            <p:cNvSpPr/>
            <p:nvPr/>
          </p:nvSpPr>
          <p:spPr>
            <a:xfrm>
              <a:off x="2145400" y="1100825"/>
              <a:ext cx="82450" cy="85475"/>
            </a:xfrm>
            <a:custGeom>
              <a:avLst/>
              <a:gdLst/>
              <a:ahLst/>
              <a:cxnLst/>
              <a:rect l="l" t="t" r="r" b="b"/>
              <a:pathLst>
                <a:path w="3298" h="3419" extrusionOk="0">
                  <a:moveTo>
                    <a:pt x="1990" y="1"/>
                  </a:moveTo>
                  <a:cubicBezTo>
                    <a:pt x="1974" y="1"/>
                    <a:pt x="1958" y="2"/>
                    <a:pt x="1942" y="5"/>
                  </a:cubicBezTo>
                  <a:cubicBezTo>
                    <a:pt x="1806" y="29"/>
                    <a:pt x="1711" y="159"/>
                    <a:pt x="1686" y="293"/>
                  </a:cubicBezTo>
                  <a:cubicBezTo>
                    <a:pt x="1660" y="429"/>
                    <a:pt x="1688" y="568"/>
                    <a:pt x="1717" y="701"/>
                  </a:cubicBezTo>
                  <a:cubicBezTo>
                    <a:pt x="1828" y="1223"/>
                    <a:pt x="1937" y="1743"/>
                    <a:pt x="2048" y="2265"/>
                  </a:cubicBezTo>
                  <a:cubicBezTo>
                    <a:pt x="1786" y="1862"/>
                    <a:pt x="1343" y="1143"/>
                    <a:pt x="945" y="1143"/>
                  </a:cubicBezTo>
                  <a:cubicBezTo>
                    <a:pt x="871" y="1143"/>
                    <a:pt x="799" y="1167"/>
                    <a:pt x="730" y="1223"/>
                  </a:cubicBezTo>
                  <a:cubicBezTo>
                    <a:pt x="1" y="1809"/>
                    <a:pt x="1454" y="3001"/>
                    <a:pt x="2289" y="3419"/>
                  </a:cubicBezTo>
                  <a:lnTo>
                    <a:pt x="3297" y="3067"/>
                  </a:lnTo>
                  <a:cubicBezTo>
                    <a:pt x="3177" y="2111"/>
                    <a:pt x="2871" y="1183"/>
                    <a:pt x="2399" y="344"/>
                  </a:cubicBezTo>
                  <a:cubicBezTo>
                    <a:pt x="2309" y="182"/>
                    <a:pt x="2167" y="1"/>
                    <a:pt x="1990" y="1"/>
                  </a:cubicBezTo>
                  <a:close/>
                </a:path>
              </a:pathLst>
            </a:custGeom>
            <a:solidFill>
              <a:srgbClr val="3E252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7" name="Google Shape;342;p28">
              <a:extLst>
                <a:ext uri="{FF2B5EF4-FFF2-40B4-BE49-F238E27FC236}">
                  <a16:creationId xmlns:a16="http://schemas.microsoft.com/office/drawing/2014/main" id="{5C5B97A3-0926-44DA-993F-CA518A06F4C1}"/>
                </a:ext>
              </a:extLst>
            </p:cNvPr>
            <p:cNvSpPr/>
            <p:nvPr/>
          </p:nvSpPr>
          <p:spPr>
            <a:xfrm>
              <a:off x="2798275" y="1596175"/>
              <a:ext cx="181550" cy="205075"/>
            </a:xfrm>
            <a:custGeom>
              <a:avLst/>
              <a:gdLst/>
              <a:ahLst/>
              <a:cxnLst/>
              <a:rect l="l" t="t" r="r" b="b"/>
              <a:pathLst>
                <a:path w="7262" h="8203" extrusionOk="0">
                  <a:moveTo>
                    <a:pt x="2838" y="0"/>
                  </a:moveTo>
                  <a:cubicBezTo>
                    <a:pt x="1476" y="0"/>
                    <a:pt x="316" y="347"/>
                    <a:pt x="316" y="347"/>
                  </a:cubicBezTo>
                  <a:lnTo>
                    <a:pt x="1" y="5978"/>
                  </a:lnTo>
                  <a:cubicBezTo>
                    <a:pt x="752" y="7424"/>
                    <a:pt x="2209" y="8202"/>
                    <a:pt x="3609" y="8202"/>
                  </a:cubicBezTo>
                  <a:cubicBezTo>
                    <a:pt x="5486" y="8202"/>
                    <a:pt x="7261" y="6805"/>
                    <a:pt x="7107" y="3743"/>
                  </a:cubicBezTo>
                  <a:cubicBezTo>
                    <a:pt x="6950" y="652"/>
                    <a:pt x="4705" y="0"/>
                    <a:pt x="2838" y="0"/>
                  </a:cubicBezTo>
                  <a:close/>
                </a:path>
              </a:pathLst>
            </a:custGeom>
            <a:solidFill>
              <a:srgbClr val="CC7767"/>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8" name="Google Shape;343;p28">
              <a:extLst>
                <a:ext uri="{FF2B5EF4-FFF2-40B4-BE49-F238E27FC236}">
                  <a16:creationId xmlns:a16="http://schemas.microsoft.com/office/drawing/2014/main" id="{718D33E9-6949-4E0B-A8E0-146CE84A610B}"/>
                </a:ext>
              </a:extLst>
            </p:cNvPr>
            <p:cNvSpPr/>
            <p:nvPr/>
          </p:nvSpPr>
          <p:spPr>
            <a:xfrm>
              <a:off x="2500775" y="1731300"/>
              <a:ext cx="56425" cy="37375"/>
            </a:xfrm>
            <a:custGeom>
              <a:avLst/>
              <a:gdLst/>
              <a:ahLst/>
              <a:cxnLst/>
              <a:rect l="l" t="t" r="r" b="b"/>
              <a:pathLst>
                <a:path w="2257" h="1495" extrusionOk="0">
                  <a:moveTo>
                    <a:pt x="118" y="0"/>
                  </a:moveTo>
                  <a:cubicBezTo>
                    <a:pt x="112" y="0"/>
                    <a:pt x="106" y="1"/>
                    <a:pt x="101" y="2"/>
                  </a:cubicBezTo>
                  <a:cubicBezTo>
                    <a:pt x="42" y="9"/>
                    <a:pt x="0" y="62"/>
                    <a:pt x="7" y="120"/>
                  </a:cubicBezTo>
                  <a:cubicBezTo>
                    <a:pt x="12" y="135"/>
                    <a:pt x="200" y="1494"/>
                    <a:pt x="1837" y="1494"/>
                  </a:cubicBezTo>
                  <a:cubicBezTo>
                    <a:pt x="1937" y="1494"/>
                    <a:pt x="2043" y="1489"/>
                    <a:pt x="2154" y="1480"/>
                  </a:cubicBezTo>
                  <a:cubicBezTo>
                    <a:pt x="2213" y="1474"/>
                    <a:pt x="2257" y="1421"/>
                    <a:pt x="2252" y="1363"/>
                  </a:cubicBezTo>
                  <a:cubicBezTo>
                    <a:pt x="2247" y="1306"/>
                    <a:pt x="2197" y="1266"/>
                    <a:pt x="2141" y="1266"/>
                  </a:cubicBezTo>
                  <a:cubicBezTo>
                    <a:pt x="2139" y="1266"/>
                    <a:pt x="2137" y="1266"/>
                    <a:pt x="2135" y="1267"/>
                  </a:cubicBezTo>
                  <a:cubicBezTo>
                    <a:pt x="2031" y="1277"/>
                    <a:pt x="1932" y="1281"/>
                    <a:pt x="1838" y="1281"/>
                  </a:cubicBezTo>
                  <a:cubicBezTo>
                    <a:pt x="394" y="1281"/>
                    <a:pt x="229" y="146"/>
                    <a:pt x="222" y="94"/>
                  </a:cubicBezTo>
                  <a:cubicBezTo>
                    <a:pt x="213" y="40"/>
                    <a:pt x="167" y="0"/>
                    <a:pt x="118"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19" name="Google Shape;344;p28">
              <a:extLst>
                <a:ext uri="{FF2B5EF4-FFF2-40B4-BE49-F238E27FC236}">
                  <a16:creationId xmlns:a16="http://schemas.microsoft.com/office/drawing/2014/main" id="{F79B54F8-FB01-47AC-87BD-08BFB14BD110}"/>
                </a:ext>
              </a:extLst>
            </p:cNvPr>
            <p:cNvSpPr/>
            <p:nvPr/>
          </p:nvSpPr>
          <p:spPr>
            <a:xfrm>
              <a:off x="2265750" y="1696825"/>
              <a:ext cx="182725" cy="98350"/>
            </a:xfrm>
            <a:custGeom>
              <a:avLst/>
              <a:gdLst/>
              <a:ahLst/>
              <a:cxnLst/>
              <a:rect l="l" t="t" r="r" b="b"/>
              <a:pathLst>
                <a:path w="7309" h="3934" extrusionOk="0">
                  <a:moveTo>
                    <a:pt x="2794" y="1"/>
                  </a:moveTo>
                  <a:cubicBezTo>
                    <a:pt x="1429" y="1"/>
                    <a:pt x="359" y="491"/>
                    <a:pt x="201" y="1283"/>
                  </a:cubicBezTo>
                  <a:cubicBezTo>
                    <a:pt x="1" y="2301"/>
                    <a:pt x="1382" y="3433"/>
                    <a:pt x="3289" y="3810"/>
                  </a:cubicBezTo>
                  <a:cubicBezTo>
                    <a:pt x="3711" y="3894"/>
                    <a:pt x="4124" y="3933"/>
                    <a:pt x="4514" y="3933"/>
                  </a:cubicBezTo>
                  <a:cubicBezTo>
                    <a:pt x="5879" y="3933"/>
                    <a:pt x="6949" y="3444"/>
                    <a:pt x="7106" y="2651"/>
                  </a:cubicBezTo>
                  <a:cubicBezTo>
                    <a:pt x="7308" y="1632"/>
                    <a:pt x="5925" y="500"/>
                    <a:pt x="4019" y="125"/>
                  </a:cubicBezTo>
                  <a:cubicBezTo>
                    <a:pt x="3596" y="41"/>
                    <a:pt x="3183" y="1"/>
                    <a:pt x="2794" y="1"/>
                  </a:cubicBezTo>
                  <a:close/>
                </a:path>
              </a:pathLst>
            </a:custGeom>
            <a:solidFill>
              <a:srgbClr val="C8696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0" name="Google Shape;345;p28">
              <a:extLst>
                <a:ext uri="{FF2B5EF4-FFF2-40B4-BE49-F238E27FC236}">
                  <a16:creationId xmlns:a16="http://schemas.microsoft.com/office/drawing/2014/main" id="{007CA7B9-29A7-4121-92B5-E37EFFFC0FCC}"/>
                </a:ext>
              </a:extLst>
            </p:cNvPr>
            <p:cNvSpPr/>
            <p:nvPr/>
          </p:nvSpPr>
          <p:spPr>
            <a:xfrm>
              <a:off x="2058775" y="1595300"/>
              <a:ext cx="181550" cy="205950"/>
            </a:xfrm>
            <a:custGeom>
              <a:avLst/>
              <a:gdLst/>
              <a:ahLst/>
              <a:cxnLst/>
              <a:rect l="l" t="t" r="r" b="b"/>
              <a:pathLst>
                <a:path w="7262" h="8238" extrusionOk="0">
                  <a:moveTo>
                    <a:pt x="3671" y="1"/>
                  </a:moveTo>
                  <a:cubicBezTo>
                    <a:pt x="2164" y="1"/>
                    <a:pt x="313" y="650"/>
                    <a:pt x="153" y="3778"/>
                  </a:cubicBezTo>
                  <a:cubicBezTo>
                    <a:pt x="0" y="6840"/>
                    <a:pt x="1776" y="8237"/>
                    <a:pt x="3652" y="8237"/>
                  </a:cubicBezTo>
                  <a:cubicBezTo>
                    <a:pt x="5053" y="8237"/>
                    <a:pt x="6510" y="7459"/>
                    <a:pt x="7262" y="6013"/>
                  </a:cubicBezTo>
                  <a:lnTo>
                    <a:pt x="5636" y="327"/>
                  </a:lnTo>
                  <a:cubicBezTo>
                    <a:pt x="5636" y="327"/>
                    <a:pt x="4740" y="1"/>
                    <a:pt x="3671" y="1"/>
                  </a:cubicBezTo>
                  <a:close/>
                </a:path>
              </a:pathLst>
            </a:custGeom>
            <a:solidFill>
              <a:srgbClr val="CC7767"/>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1" name="Google Shape;346;p28">
              <a:extLst>
                <a:ext uri="{FF2B5EF4-FFF2-40B4-BE49-F238E27FC236}">
                  <a16:creationId xmlns:a16="http://schemas.microsoft.com/office/drawing/2014/main" id="{30712C38-440F-46FA-9888-6FCADD6FBEBA}"/>
                </a:ext>
              </a:extLst>
            </p:cNvPr>
            <p:cNvSpPr/>
            <p:nvPr/>
          </p:nvSpPr>
          <p:spPr>
            <a:xfrm>
              <a:off x="2274875" y="1473325"/>
              <a:ext cx="150025" cy="81450"/>
            </a:xfrm>
            <a:custGeom>
              <a:avLst/>
              <a:gdLst/>
              <a:ahLst/>
              <a:cxnLst/>
              <a:rect l="l" t="t" r="r" b="b"/>
              <a:pathLst>
                <a:path w="6001" h="3258" extrusionOk="0">
                  <a:moveTo>
                    <a:pt x="4701" y="1"/>
                  </a:moveTo>
                  <a:cubicBezTo>
                    <a:pt x="4174" y="1"/>
                    <a:pt x="3405" y="229"/>
                    <a:pt x="2256" y="834"/>
                  </a:cubicBezTo>
                  <a:cubicBezTo>
                    <a:pt x="1" y="2019"/>
                    <a:pt x="1067" y="2967"/>
                    <a:pt x="1067" y="2967"/>
                  </a:cubicBezTo>
                  <a:cubicBezTo>
                    <a:pt x="1279" y="3165"/>
                    <a:pt x="1550" y="3258"/>
                    <a:pt x="1883" y="3258"/>
                  </a:cubicBezTo>
                  <a:cubicBezTo>
                    <a:pt x="2462" y="3258"/>
                    <a:pt x="3230" y="2979"/>
                    <a:pt x="4204" y="2492"/>
                  </a:cubicBezTo>
                  <a:cubicBezTo>
                    <a:pt x="5484" y="1851"/>
                    <a:pt x="6001" y="1042"/>
                    <a:pt x="5667" y="501"/>
                  </a:cubicBezTo>
                  <a:cubicBezTo>
                    <a:pt x="5488" y="211"/>
                    <a:pt x="5206" y="1"/>
                    <a:pt x="4701" y="1"/>
                  </a:cubicBezTo>
                  <a:close/>
                </a:path>
              </a:pathLst>
            </a:custGeom>
            <a:solidFill>
              <a:srgbClr val="3E252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2" name="Google Shape;347;p28">
              <a:extLst>
                <a:ext uri="{FF2B5EF4-FFF2-40B4-BE49-F238E27FC236}">
                  <a16:creationId xmlns:a16="http://schemas.microsoft.com/office/drawing/2014/main" id="{C5BE0594-405C-4855-BCC7-FDD7629F2288}"/>
                </a:ext>
              </a:extLst>
            </p:cNvPr>
            <p:cNvSpPr/>
            <p:nvPr/>
          </p:nvSpPr>
          <p:spPr>
            <a:xfrm>
              <a:off x="2355400" y="1604850"/>
              <a:ext cx="54150" cy="66000"/>
            </a:xfrm>
            <a:custGeom>
              <a:avLst/>
              <a:gdLst/>
              <a:ahLst/>
              <a:cxnLst/>
              <a:rect l="l" t="t" r="r" b="b"/>
              <a:pathLst>
                <a:path w="2166" h="2640" extrusionOk="0">
                  <a:moveTo>
                    <a:pt x="1083" y="0"/>
                  </a:moveTo>
                  <a:cubicBezTo>
                    <a:pt x="485" y="0"/>
                    <a:pt x="1" y="592"/>
                    <a:pt x="1" y="1321"/>
                  </a:cubicBezTo>
                  <a:cubicBezTo>
                    <a:pt x="1" y="2048"/>
                    <a:pt x="484" y="2639"/>
                    <a:pt x="1083" y="2639"/>
                  </a:cubicBezTo>
                  <a:cubicBezTo>
                    <a:pt x="1680" y="2639"/>
                    <a:pt x="2165" y="2048"/>
                    <a:pt x="2165" y="1321"/>
                  </a:cubicBezTo>
                  <a:cubicBezTo>
                    <a:pt x="2165" y="592"/>
                    <a:pt x="1680" y="0"/>
                    <a:pt x="108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3" name="Google Shape;348;p28">
              <a:extLst>
                <a:ext uri="{FF2B5EF4-FFF2-40B4-BE49-F238E27FC236}">
                  <a16:creationId xmlns:a16="http://schemas.microsoft.com/office/drawing/2014/main" id="{A0C0E697-4C20-4752-9598-A173C1A92580}"/>
                </a:ext>
              </a:extLst>
            </p:cNvPr>
            <p:cNvSpPr/>
            <p:nvPr/>
          </p:nvSpPr>
          <p:spPr>
            <a:xfrm>
              <a:off x="2614800" y="1696825"/>
              <a:ext cx="182750" cy="98350"/>
            </a:xfrm>
            <a:custGeom>
              <a:avLst/>
              <a:gdLst/>
              <a:ahLst/>
              <a:cxnLst/>
              <a:rect l="l" t="t" r="r" b="b"/>
              <a:pathLst>
                <a:path w="7310" h="3934" extrusionOk="0">
                  <a:moveTo>
                    <a:pt x="4515" y="1"/>
                  </a:moveTo>
                  <a:cubicBezTo>
                    <a:pt x="4126" y="1"/>
                    <a:pt x="3712" y="41"/>
                    <a:pt x="3290" y="125"/>
                  </a:cubicBezTo>
                  <a:cubicBezTo>
                    <a:pt x="1382" y="500"/>
                    <a:pt x="0" y="1632"/>
                    <a:pt x="203" y="2651"/>
                  </a:cubicBezTo>
                  <a:cubicBezTo>
                    <a:pt x="360" y="3444"/>
                    <a:pt x="1430" y="3933"/>
                    <a:pt x="2795" y="3933"/>
                  </a:cubicBezTo>
                  <a:cubicBezTo>
                    <a:pt x="3184" y="3933"/>
                    <a:pt x="3597" y="3894"/>
                    <a:pt x="4020" y="3810"/>
                  </a:cubicBezTo>
                  <a:cubicBezTo>
                    <a:pt x="5926" y="3433"/>
                    <a:pt x="7309" y="2301"/>
                    <a:pt x="7108" y="1283"/>
                  </a:cubicBezTo>
                  <a:cubicBezTo>
                    <a:pt x="6950" y="491"/>
                    <a:pt x="5880" y="1"/>
                    <a:pt x="4515" y="1"/>
                  </a:cubicBezTo>
                  <a:close/>
                </a:path>
              </a:pathLst>
            </a:custGeom>
            <a:solidFill>
              <a:srgbClr val="C8696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4" name="Google Shape;349;p28">
              <a:extLst>
                <a:ext uri="{FF2B5EF4-FFF2-40B4-BE49-F238E27FC236}">
                  <a16:creationId xmlns:a16="http://schemas.microsoft.com/office/drawing/2014/main" id="{33CB534B-5948-44A3-BFB5-A20F3228DAF9}"/>
                </a:ext>
              </a:extLst>
            </p:cNvPr>
            <p:cNvSpPr/>
            <p:nvPr/>
          </p:nvSpPr>
          <p:spPr>
            <a:xfrm>
              <a:off x="2638375" y="1473325"/>
              <a:ext cx="150050" cy="81450"/>
            </a:xfrm>
            <a:custGeom>
              <a:avLst/>
              <a:gdLst/>
              <a:ahLst/>
              <a:cxnLst/>
              <a:rect l="l" t="t" r="r" b="b"/>
              <a:pathLst>
                <a:path w="6002" h="3258" extrusionOk="0">
                  <a:moveTo>
                    <a:pt x="1301" y="1"/>
                  </a:moveTo>
                  <a:cubicBezTo>
                    <a:pt x="796" y="1"/>
                    <a:pt x="514" y="211"/>
                    <a:pt x="335" y="501"/>
                  </a:cubicBezTo>
                  <a:cubicBezTo>
                    <a:pt x="1" y="1042"/>
                    <a:pt x="518" y="1851"/>
                    <a:pt x="1797" y="2492"/>
                  </a:cubicBezTo>
                  <a:cubicBezTo>
                    <a:pt x="2771" y="2979"/>
                    <a:pt x="3539" y="3258"/>
                    <a:pt x="4118" y="3258"/>
                  </a:cubicBezTo>
                  <a:cubicBezTo>
                    <a:pt x="4452" y="3258"/>
                    <a:pt x="4723" y="3165"/>
                    <a:pt x="4935" y="2967"/>
                  </a:cubicBezTo>
                  <a:cubicBezTo>
                    <a:pt x="4935" y="2967"/>
                    <a:pt x="6001" y="2019"/>
                    <a:pt x="3746" y="834"/>
                  </a:cubicBezTo>
                  <a:cubicBezTo>
                    <a:pt x="2596" y="229"/>
                    <a:pt x="1827" y="1"/>
                    <a:pt x="1301" y="1"/>
                  </a:cubicBezTo>
                  <a:close/>
                </a:path>
              </a:pathLst>
            </a:custGeom>
            <a:solidFill>
              <a:srgbClr val="3E2520"/>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5" name="Google Shape;350;p28">
              <a:extLst>
                <a:ext uri="{FF2B5EF4-FFF2-40B4-BE49-F238E27FC236}">
                  <a16:creationId xmlns:a16="http://schemas.microsoft.com/office/drawing/2014/main" id="{0FBB2790-BF24-469F-A6AF-3B7F53D33FE9}"/>
                </a:ext>
              </a:extLst>
            </p:cNvPr>
            <p:cNvSpPr/>
            <p:nvPr/>
          </p:nvSpPr>
          <p:spPr>
            <a:xfrm>
              <a:off x="2641825" y="1604850"/>
              <a:ext cx="54125" cy="66000"/>
            </a:xfrm>
            <a:custGeom>
              <a:avLst/>
              <a:gdLst/>
              <a:ahLst/>
              <a:cxnLst/>
              <a:rect l="l" t="t" r="r" b="b"/>
              <a:pathLst>
                <a:path w="2165" h="2640" extrusionOk="0">
                  <a:moveTo>
                    <a:pt x="1083" y="0"/>
                  </a:moveTo>
                  <a:cubicBezTo>
                    <a:pt x="485" y="0"/>
                    <a:pt x="0" y="592"/>
                    <a:pt x="0" y="1321"/>
                  </a:cubicBezTo>
                  <a:cubicBezTo>
                    <a:pt x="0" y="2048"/>
                    <a:pt x="485" y="2639"/>
                    <a:pt x="1083" y="2639"/>
                  </a:cubicBezTo>
                  <a:cubicBezTo>
                    <a:pt x="1681" y="2639"/>
                    <a:pt x="2165" y="2048"/>
                    <a:pt x="2165" y="1321"/>
                  </a:cubicBezTo>
                  <a:cubicBezTo>
                    <a:pt x="2165" y="592"/>
                    <a:pt x="1680" y="0"/>
                    <a:pt x="1083" y="0"/>
                  </a:cubicBezTo>
                  <a:close/>
                </a:path>
              </a:pathLst>
            </a:custGeom>
            <a:solidFill>
              <a:schemeClr val="dk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grpSp>
        <p:nvGrpSpPr>
          <p:cNvPr id="126" name="Google Shape;351;p28">
            <a:extLst>
              <a:ext uri="{FF2B5EF4-FFF2-40B4-BE49-F238E27FC236}">
                <a16:creationId xmlns:a16="http://schemas.microsoft.com/office/drawing/2014/main" id="{E94CF1F0-59E2-4124-BD0C-8BC0170773C3}"/>
              </a:ext>
            </a:extLst>
          </p:cNvPr>
          <p:cNvGrpSpPr/>
          <p:nvPr/>
        </p:nvGrpSpPr>
        <p:grpSpPr>
          <a:xfrm>
            <a:off x="8008549" y="5368390"/>
            <a:ext cx="1639945" cy="1489615"/>
            <a:chOff x="1899025" y="1705925"/>
            <a:chExt cx="493900" cy="448625"/>
          </a:xfrm>
        </p:grpSpPr>
        <p:sp>
          <p:nvSpPr>
            <p:cNvPr id="127" name="Google Shape;352;p28">
              <a:extLst>
                <a:ext uri="{FF2B5EF4-FFF2-40B4-BE49-F238E27FC236}">
                  <a16:creationId xmlns:a16="http://schemas.microsoft.com/office/drawing/2014/main" id="{09EEA0DB-ED57-430C-B989-6271220AA826}"/>
                </a:ext>
              </a:extLst>
            </p:cNvPr>
            <p:cNvSpPr/>
            <p:nvPr/>
          </p:nvSpPr>
          <p:spPr>
            <a:xfrm>
              <a:off x="2074625" y="2065100"/>
              <a:ext cx="238875" cy="89400"/>
            </a:xfrm>
            <a:custGeom>
              <a:avLst/>
              <a:gdLst/>
              <a:ahLst/>
              <a:cxnLst/>
              <a:rect l="l" t="t" r="r" b="b"/>
              <a:pathLst>
                <a:path w="9555" h="3576" extrusionOk="0">
                  <a:moveTo>
                    <a:pt x="3575" y="0"/>
                  </a:moveTo>
                  <a:cubicBezTo>
                    <a:pt x="1600" y="0"/>
                    <a:pt x="0" y="1601"/>
                    <a:pt x="0" y="3575"/>
                  </a:cubicBezTo>
                  <a:lnTo>
                    <a:pt x="9553" y="3575"/>
                  </a:lnTo>
                  <a:cubicBezTo>
                    <a:pt x="9554" y="2185"/>
                    <a:pt x="8426" y="1054"/>
                    <a:pt x="7032" y="1054"/>
                  </a:cubicBezTo>
                  <a:cubicBezTo>
                    <a:pt x="6752" y="1054"/>
                    <a:pt x="6481" y="1101"/>
                    <a:pt x="6231" y="1186"/>
                  </a:cubicBezTo>
                  <a:cubicBezTo>
                    <a:pt x="5576" y="459"/>
                    <a:pt x="4631" y="0"/>
                    <a:pt x="3575" y="0"/>
                  </a:cubicBezTo>
                  <a:close/>
                </a:path>
              </a:pathLst>
            </a:custGeom>
            <a:solidFill>
              <a:schemeClr val="accen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8" name="Google Shape;353;p28">
              <a:extLst>
                <a:ext uri="{FF2B5EF4-FFF2-40B4-BE49-F238E27FC236}">
                  <a16:creationId xmlns:a16="http://schemas.microsoft.com/office/drawing/2014/main" id="{48425318-D810-42FE-A2D3-6D9896F40CAD}"/>
                </a:ext>
              </a:extLst>
            </p:cNvPr>
            <p:cNvSpPr/>
            <p:nvPr/>
          </p:nvSpPr>
          <p:spPr>
            <a:xfrm>
              <a:off x="2127350" y="1910950"/>
              <a:ext cx="35025" cy="243600"/>
            </a:xfrm>
            <a:custGeom>
              <a:avLst/>
              <a:gdLst/>
              <a:ahLst/>
              <a:cxnLst/>
              <a:rect l="l" t="t" r="r" b="b"/>
              <a:pathLst>
                <a:path w="1401" h="9744" extrusionOk="0">
                  <a:moveTo>
                    <a:pt x="249" y="1"/>
                  </a:moveTo>
                  <a:lnTo>
                    <a:pt x="1" y="9744"/>
                  </a:lnTo>
                  <a:lnTo>
                    <a:pt x="1400" y="9744"/>
                  </a:lnTo>
                  <a:lnTo>
                    <a:pt x="1228" y="1"/>
                  </a:lnTo>
                  <a:close/>
                </a:path>
              </a:pathLst>
            </a:custGeom>
            <a:solidFill>
              <a:srgbClr val="60322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29" name="Google Shape;354;p28">
              <a:extLst>
                <a:ext uri="{FF2B5EF4-FFF2-40B4-BE49-F238E27FC236}">
                  <a16:creationId xmlns:a16="http://schemas.microsoft.com/office/drawing/2014/main" id="{4837E7F0-1BC7-4257-99F1-ADC69F2122F7}"/>
                </a:ext>
              </a:extLst>
            </p:cNvPr>
            <p:cNvSpPr/>
            <p:nvPr/>
          </p:nvSpPr>
          <p:spPr>
            <a:xfrm>
              <a:off x="2151625" y="1874750"/>
              <a:ext cx="123075" cy="140000"/>
            </a:xfrm>
            <a:custGeom>
              <a:avLst/>
              <a:gdLst/>
              <a:ahLst/>
              <a:cxnLst/>
              <a:rect l="l" t="t" r="r" b="b"/>
              <a:pathLst>
                <a:path w="4923" h="5600" extrusionOk="0">
                  <a:moveTo>
                    <a:pt x="3096" y="0"/>
                  </a:moveTo>
                  <a:lnTo>
                    <a:pt x="3096" y="0"/>
                  </a:lnTo>
                  <a:cubicBezTo>
                    <a:pt x="4264" y="3985"/>
                    <a:pt x="30" y="4434"/>
                    <a:pt x="30" y="4434"/>
                  </a:cubicBezTo>
                  <a:lnTo>
                    <a:pt x="1" y="5599"/>
                  </a:lnTo>
                  <a:cubicBezTo>
                    <a:pt x="4922" y="4060"/>
                    <a:pt x="4198" y="180"/>
                    <a:pt x="4198" y="180"/>
                  </a:cubicBezTo>
                  <a:lnTo>
                    <a:pt x="3096" y="0"/>
                  </a:lnTo>
                  <a:close/>
                </a:path>
              </a:pathLst>
            </a:custGeom>
            <a:solidFill>
              <a:srgbClr val="60322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30" name="Google Shape;355;p28">
              <a:extLst>
                <a:ext uri="{FF2B5EF4-FFF2-40B4-BE49-F238E27FC236}">
                  <a16:creationId xmlns:a16="http://schemas.microsoft.com/office/drawing/2014/main" id="{28FCEAFB-C4C3-4C6A-BEFE-FB76F03AB0DA}"/>
                </a:ext>
              </a:extLst>
            </p:cNvPr>
            <p:cNvSpPr/>
            <p:nvPr/>
          </p:nvSpPr>
          <p:spPr>
            <a:xfrm>
              <a:off x="2060875" y="1841800"/>
              <a:ext cx="85475" cy="109475"/>
            </a:xfrm>
            <a:custGeom>
              <a:avLst/>
              <a:gdLst/>
              <a:ahLst/>
              <a:cxnLst/>
              <a:rect l="l" t="t" r="r" b="b"/>
              <a:pathLst>
                <a:path w="3419" h="4379" extrusionOk="0">
                  <a:moveTo>
                    <a:pt x="44" y="0"/>
                  </a:moveTo>
                  <a:lnTo>
                    <a:pt x="44" y="0"/>
                  </a:lnTo>
                  <a:cubicBezTo>
                    <a:pt x="0" y="3985"/>
                    <a:pt x="3023" y="4379"/>
                    <a:pt x="3023" y="4379"/>
                  </a:cubicBezTo>
                  <a:lnTo>
                    <a:pt x="3419" y="3613"/>
                  </a:lnTo>
                  <a:cubicBezTo>
                    <a:pt x="213" y="3521"/>
                    <a:pt x="895" y="302"/>
                    <a:pt x="895" y="302"/>
                  </a:cubicBezTo>
                  <a:lnTo>
                    <a:pt x="44" y="0"/>
                  </a:lnTo>
                  <a:close/>
                </a:path>
              </a:pathLst>
            </a:custGeom>
            <a:solidFill>
              <a:srgbClr val="60322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31" name="Google Shape;356;p28">
              <a:extLst>
                <a:ext uri="{FF2B5EF4-FFF2-40B4-BE49-F238E27FC236}">
                  <a16:creationId xmlns:a16="http://schemas.microsoft.com/office/drawing/2014/main" id="{93E5F383-99E9-4E7F-9BF9-2BE45DBAB959}"/>
                </a:ext>
              </a:extLst>
            </p:cNvPr>
            <p:cNvSpPr/>
            <p:nvPr/>
          </p:nvSpPr>
          <p:spPr>
            <a:xfrm>
              <a:off x="1966775" y="1856075"/>
              <a:ext cx="117200" cy="68800"/>
            </a:xfrm>
            <a:custGeom>
              <a:avLst/>
              <a:gdLst/>
              <a:ahLst/>
              <a:cxnLst/>
              <a:rect l="l" t="t" r="r" b="b"/>
              <a:pathLst>
                <a:path w="4688" h="2752" extrusionOk="0">
                  <a:moveTo>
                    <a:pt x="891" y="1"/>
                  </a:moveTo>
                  <a:lnTo>
                    <a:pt x="1" y="136"/>
                  </a:lnTo>
                  <a:cubicBezTo>
                    <a:pt x="1142" y="2336"/>
                    <a:pt x="2677" y="2751"/>
                    <a:pt x="3674" y="2751"/>
                  </a:cubicBezTo>
                  <a:cubicBezTo>
                    <a:pt x="4280" y="2751"/>
                    <a:pt x="4688" y="2598"/>
                    <a:pt x="4688" y="2598"/>
                  </a:cubicBezTo>
                  <a:lnTo>
                    <a:pt x="4676" y="1737"/>
                  </a:lnTo>
                  <a:cubicBezTo>
                    <a:pt x="4148" y="1999"/>
                    <a:pt x="3686" y="2106"/>
                    <a:pt x="3283" y="2106"/>
                  </a:cubicBezTo>
                  <a:cubicBezTo>
                    <a:pt x="1499" y="2106"/>
                    <a:pt x="891" y="1"/>
                    <a:pt x="891" y="1"/>
                  </a:cubicBezTo>
                  <a:close/>
                </a:path>
              </a:pathLst>
            </a:custGeom>
            <a:solidFill>
              <a:srgbClr val="60322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32" name="Google Shape;357;p28">
              <a:extLst>
                <a:ext uri="{FF2B5EF4-FFF2-40B4-BE49-F238E27FC236}">
                  <a16:creationId xmlns:a16="http://schemas.microsoft.com/office/drawing/2014/main" id="{D3084F25-4237-4A6D-8835-248D88643FE8}"/>
                </a:ext>
              </a:extLst>
            </p:cNvPr>
            <p:cNvSpPr/>
            <p:nvPr/>
          </p:nvSpPr>
          <p:spPr>
            <a:xfrm>
              <a:off x="2217500" y="1919275"/>
              <a:ext cx="125100" cy="64100"/>
            </a:xfrm>
            <a:custGeom>
              <a:avLst/>
              <a:gdLst/>
              <a:ahLst/>
              <a:cxnLst/>
              <a:rect l="l" t="t" r="r" b="b"/>
              <a:pathLst>
                <a:path w="5004" h="2564" extrusionOk="0">
                  <a:moveTo>
                    <a:pt x="4369" y="1"/>
                  </a:moveTo>
                  <a:cubicBezTo>
                    <a:pt x="3899" y="1554"/>
                    <a:pt x="2917" y="1938"/>
                    <a:pt x="2062" y="1938"/>
                  </a:cubicBezTo>
                  <a:cubicBezTo>
                    <a:pt x="1227" y="1938"/>
                    <a:pt x="512" y="1572"/>
                    <a:pt x="512" y="1572"/>
                  </a:cubicBezTo>
                  <a:lnTo>
                    <a:pt x="1" y="2315"/>
                  </a:lnTo>
                  <a:cubicBezTo>
                    <a:pt x="620" y="2490"/>
                    <a:pt x="1169" y="2563"/>
                    <a:pt x="1655" y="2563"/>
                  </a:cubicBezTo>
                  <a:cubicBezTo>
                    <a:pt x="4181" y="2563"/>
                    <a:pt x="5004" y="583"/>
                    <a:pt x="5004" y="583"/>
                  </a:cubicBezTo>
                  <a:lnTo>
                    <a:pt x="4369" y="1"/>
                  </a:lnTo>
                  <a:close/>
                </a:path>
              </a:pathLst>
            </a:custGeom>
            <a:solidFill>
              <a:srgbClr val="60322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33" name="Google Shape;358;p28">
              <a:extLst>
                <a:ext uri="{FF2B5EF4-FFF2-40B4-BE49-F238E27FC236}">
                  <a16:creationId xmlns:a16="http://schemas.microsoft.com/office/drawing/2014/main" id="{C66D4D7B-B14F-4E43-A971-4188DFD2A186}"/>
                </a:ext>
              </a:extLst>
            </p:cNvPr>
            <p:cNvSpPr/>
            <p:nvPr/>
          </p:nvSpPr>
          <p:spPr>
            <a:xfrm>
              <a:off x="2010275" y="1721425"/>
              <a:ext cx="126575" cy="150500"/>
            </a:xfrm>
            <a:custGeom>
              <a:avLst/>
              <a:gdLst/>
              <a:ahLst/>
              <a:cxnLst/>
              <a:rect l="l" t="t" r="r" b="b"/>
              <a:pathLst>
                <a:path w="5063" h="6020" extrusionOk="0">
                  <a:moveTo>
                    <a:pt x="2532" y="0"/>
                  </a:moveTo>
                  <a:cubicBezTo>
                    <a:pt x="1135" y="0"/>
                    <a:pt x="1" y="1491"/>
                    <a:pt x="1" y="3329"/>
                  </a:cubicBezTo>
                  <a:cubicBezTo>
                    <a:pt x="1" y="5168"/>
                    <a:pt x="1135" y="6019"/>
                    <a:pt x="2532" y="6019"/>
                  </a:cubicBezTo>
                  <a:cubicBezTo>
                    <a:pt x="3930" y="6019"/>
                    <a:pt x="5063" y="5168"/>
                    <a:pt x="5063" y="3329"/>
                  </a:cubicBezTo>
                  <a:cubicBezTo>
                    <a:pt x="5063" y="1490"/>
                    <a:pt x="3930" y="0"/>
                    <a:pt x="2532"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34" name="Google Shape;359;p28">
              <a:extLst>
                <a:ext uri="{FF2B5EF4-FFF2-40B4-BE49-F238E27FC236}">
                  <a16:creationId xmlns:a16="http://schemas.microsoft.com/office/drawing/2014/main" id="{71090943-C6CD-4C12-8084-44B592157C19}"/>
                </a:ext>
              </a:extLst>
            </p:cNvPr>
            <p:cNvSpPr/>
            <p:nvPr/>
          </p:nvSpPr>
          <p:spPr>
            <a:xfrm>
              <a:off x="1899025" y="1705925"/>
              <a:ext cx="152550" cy="181500"/>
            </a:xfrm>
            <a:custGeom>
              <a:avLst/>
              <a:gdLst/>
              <a:ahLst/>
              <a:cxnLst/>
              <a:rect l="l" t="t" r="r" b="b"/>
              <a:pathLst>
                <a:path w="6102" h="7260" extrusionOk="0">
                  <a:moveTo>
                    <a:pt x="3051" y="0"/>
                  </a:moveTo>
                  <a:cubicBezTo>
                    <a:pt x="1366" y="0"/>
                    <a:pt x="1" y="1798"/>
                    <a:pt x="1" y="4016"/>
                  </a:cubicBezTo>
                  <a:cubicBezTo>
                    <a:pt x="1" y="6233"/>
                    <a:pt x="1366" y="7260"/>
                    <a:pt x="3051" y="7260"/>
                  </a:cubicBezTo>
                  <a:cubicBezTo>
                    <a:pt x="4735" y="7260"/>
                    <a:pt x="6102" y="6233"/>
                    <a:pt x="6102" y="4016"/>
                  </a:cubicBezTo>
                  <a:cubicBezTo>
                    <a:pt x="6102" y="1798"/>
                    <a:pt x="4735" y="0"/>
                    <a:pt x="305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35" name="Google Shape;360;p28">
              <a:extLst>
                <a:ext uri="{FF2B5EF4-FFF2-40B4-BE49-F238E27FC236}">
                  <a16:creationId xmlns:a16="http://schemas.microsoft.com/office/drawing/2014/main" id="{70F7C629-EF12-4107-9553-FE5051775E8D}"/>
                </a:ext>
              </a:extLst>
            </p:cNvPr>
            <p:cNvSpPr/>
            <p:nvPr/>
          </p:nvSpPr>
          <p:spPr>
            <a:xfrm>
              <a:off x="2159200" y="1753425"/>
              <a:ext cx="152550" cy="152850"/>
            </a:xfrm>
            <a:custGeom>
              <a:avLst/>
              <a:gdLst/>
              <a:ahLst/>
              <a:cxnLst/>
              <a:rect l="l" t="t" r="r" b="b"/>
              <a:pathLst>
                <a:path w="6102" h="6114" extrusionOk="0">
                  <a:moveTo>
                    <a:pt x="3051" y="1"/>
                  </a:moveTo>
                  <a:cubicBezTo>
                    <a:pt x="1366" y="1"/>
                    <a:pt x="1" y="1514"/>
                    <a:pt x="1" y="3381"/>
                  </a:cubicBezTo>
                  <a:cubicBezTo>
                    <a:pt x="1" y="5249"/>
                    <a:pt x="1366" y="6113"/>
                    <a:pt x="3051" y="6113"/>
                  </a:cubicBezTo>
                  <a:cubicBezTo>
                    <a:pt x="4735" y="6113"/>
                    <a:pt x="6102" y="5249"/>
                    <a:pt x="6102" y="3381"/>
                  </a:cubicBezTo>
                  <a:cubicBezTo>
                    <a:pt x="6102" y="1514"/>
                    <a:pt x="4735" y="1"/>
                    <a:pt x="3051" y="1"/>
                  </a:cubicBezTo>
                  <a:close/>
                </a:path>
              </a:pathLst>
            </a:custGeom>
            <a:solidFill>
              <a:schemeClr val="accent6"/>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36" name="Google Shape;361;p28">
              <a:extLst>
                <a:ext uri="{FF2B5EF4-FFF2-40B4-BE49-F238E27FC236}">
                  <a16:creationId xmlns:a16="http://schemas.microsoft.com/office/drawing/2014/main" id="{FEB7CC33-848A-4B8E-A312-3694FEFCD57E}"/>
                </a:ext>
              </a:extLst>
            </p:cNvPr>
            <p:cNvSpPr/>
            <p:nvPr/>
          </p:nvSpPr>
          <p:spPr>
            <a:xfrm>
              <a:off x="2094575" y="1821525"/>
              <a:ext cx="100575" cy="100800"/>
            </a:xfrm>
            <a:custGeom>
              <a:avLst/>
              <a:gdLst/>
              <a:ahLst/>
              <a:cxnLst/>
              <a:rect l="l" t="t" r="r" b="b"/>
              <a:pathLst>
                <a:path w="4023" h="4032" extrusionOk="0">
                  <a:moveTo>
                    <a:pt x="2011" y="0"/>
                  </a:moveTo>
                  <a:cubicBezTo>
                    <a:pt x="900" y="0"/>
                    <a:pt x="0" y="998"/>
                    <a:pt x="0" y="2230"/>
                  </a:cubicBezTo>
                  <a:cubicBezTo>
                    <a:pt x="0" y="3462"/>
                    <a:pt x="900" y="4032"/>
                    <a:pt x="2011" y="4032"/>
                  </a:cubicBezTo>
                  <a:cubicBezTo>
                    <a:pt x="3123" y="4032"/>
                    <a:pt x="4023" y="3461"/>
                    <a:pt x="4023" y="2230"/>
                  </a:cubicBezTo>
                  <a:cubicBezTo>
                    <a:pt x="4023" y="998"/>
                    <a:pt x="3123" y="0"/>
                    <a:pt x="2011" y="0"/>
                  </a:cubicBezTo>
                  <a:close/>
                </a:path>
              </a:pathLst>
            </a:custGeom>
            <a:solidFill>
              <a:schemeClr val="lt2"/>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37" name="Google Shape;362;p28">
              <a:extLst>
                <a:ext uri="{FF2B5EF4-FFF2-40B4-BE49-F238E27FC236}">
                  <a16:creationId xmlns:a16="http://schemas.microsoft.com/office/drawing/2014/main" id="{3898EBBA-9637-4DEF-9119-905EBC3B085B}"/>
                </a:ext>
              </a:extLst>
            </p:cNvPr>
            <p:cNvSpPr/>
            <p:nvPr/>
          </p:nvSpPr>
          <p:spPr>
            <a:xfrm>
              <a:off x="2275800" y="1839350"/>
              <a:ext cx="117125" cy="117325"/>
            </a:xfrm>
            <a:custGeom>
              <a:avLst/>
              <a:gdLst/>
              <a:ahLst/>
              <a:cxnLst/>
              <a:rect l="l" t="t" r="r" b="b"/>
              <a:pathLst>
                <a:path w="4685" h="4693" extrusionOk="0">
                  <a:moveTo>
                    <a:pt x="2342" y="0"/>
                  </a:moveTo>
                  <a:cubicBezTo>
                    <a:pt x="1049" y="0"/>
                    <a:pt x="1" y="1161"/>
                    <a:pt x="1" y="2595"/>
                  </a:cubicBezTo>
                  <a:cubicBezTo>
                    <a:pt x="1" y="4028"/>
                    <a:pt x="1048" y="4693"/>
                    <a:pt x="2342" y="4693"/>
                  </a:cubicBezTo>
                  <a:cubicBezTo>
                    <a:pt x="3635" y="4693"/>
                    <a:pt x="4685" y="4028"/>
                    <a:pt x="4685" y="2595"/>
                  </a:cubicBezTo>
                  <a:cubicBezTo>
                    <a:pt x="4685" y="1161"/>
                    <a:pt x="3635" y="0"/>
                    <a:pt x="2342" y="0"/>
                  </a:cubicBezTo>
                  <a:close/>
                </a:path>
              </a:pathLst>
            </a:custGeom>
            <a:solidFill>
              <a:schemeClr val="accent5"/>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sp>
          <p:nvSpPr>
            <p:cNvPr id="138" name="Google Shape;363;p28">
              <a:extLst>
                <a:ext uri="{FF2B5EF4-FFF2-40B4-BE49-F238E27FC236}">
                  <a16:creationId xmlns:a16="http://schemas.microsoft.com/office/drawing/2014/main" id="{66BCA94A-8610-46ED-A5B5-05EFC5D23570}"/>
                </a:ext>
              </a:extLst>
            </p:cNvPr>
            <p:cNvSpPr/>
            <p:nvPr/>
          </p:nvSpPr>
          <p:spPr>
            <a:xfrm>
              <a:off x="1965150" y="2089825"/>
              <a:ext cx="172825" cy="64725"/>
            </a:xfrm>
            <a:custGeom>
              <a:avLst/>
              <a:gdLst/>
              <a:ahLst/>
              <a:cxnLst/>
              <a:rect l="l" t="t" r="r" b="b"/>
              <a:pathLst>
                <a:path w="6913" h="2589" extrusionOk="0">
                  <a:moveTo>
                    <a:pt x="4325" y="1"/>
                  </a:moveTo>
                  <a:cubicBezTo>
                    <a:pt x="3562" y="1"/>
                    <a:pt x="2879" y="333"/>
                    <a:pt x="2405" y="859"/>
                  </a:cubicBezTo>
                  <a:cubicBezTo>
                    <a:pt x="2222" y="799"/>
                    <a:pt x="2027" y="763"/>
                    <a:pt x="1825" y="763"/>
                  </a:cubicBezTo>
                  <a:cubicBezTo>
                    <a:pt x="816" y="763"/>
                    <a:pt x="0" y="1580"/>
                    <a:pt x="0" y="2589"/>
                  </a:cubicBezTo>
                  <a:lnTo>
                    <a:pt x="6912" y="2589"/>
                  </a:lnTo>
                  <a:cubicBezTo>
                    <a:pt x="6912" y="1159"/>
                    <a:pt x="5754" y="1"/>
                    <a:pt x="4325" y="1"/>
                  </a:cubicBezTo>
                  <a:close/>
                </a:path>
              </a:pathLst>
            </a:custGeom>
            <a:solidFill>
              <a:schemeClr val="accent1"/>
            </a:solidFill>
            <a:ln>
              <a:noFill/>
            </a:ln>
          </p:spPr>
          <p:txBody>
            <a:bodyPr spcFirstLastPara="1" wrap="square" lIns="121900" tIns="121900" rIns="121900" bIns="121900" anchor="ctr" anchorCtr="0">
              <a:noAutofit/>
            </a:bodyPr>
            <a:lstStyle/>
            <a:p>
              <a:pPr defTabSz="1219140">
                <a:buClr>
                  <a:srgbClr val="000000"/>
                </a:buClr>
              </a:pPr>
              <a:endParaRPr sz="1867" kern="0">
                <a:solidFill>
                  <a:srgbClr val="000000"/>
                </a:solidFill>
                <a:latin typeface="Arial"/>
                <a:cs typeface="Arial"/>
                <a:sym typeface="Arial"/>
              </a:endParaRPr>
            </a:p>
          </p:txBody>
        </p:sp>
      </p:grpSp>
      <p:pic>
        <p:nvPicPr>
          <p:cNvPr id="139" name="Hình ảnh 2">
            <a:extLst>
              <a:ext uri="{FF2B5EF4-FFF2-40B4-BE49-F238E27FC236}">
                <a16:creationId xmlns:a16="http://schemas.microsoft.com/office/drawing/2014/main" id="{139F1D5D-0F7B-4CDB-9AA4-09FF0F33B39D}"/>
              </a:ext>
            </a:extLst>
          </p:cNvPr>
          <p:cNvPicPr>
            <a:picLocks noChangeAspect="1"/>
          </p:cNvPicPr>
          <p:nvPr/>
        </p:nvPicPr>
        <p:blipFill>
          <a:blip r:embed="rId4"/>
          <a:stretch>
            <a:fillRect/>
          </a:stretch>
        </p:blipFill>
        <p:spPr>
          <a:xfrm>
            <a:off x="6587" y="12624"/>
            <a:ext cx="7785100" cy="162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0" name="Hình ảnh 8" descr="Ảnh có chứa đồ chơi, búp bê, đồ họa véc-tơ&#10;&#10;Mô tả được tạo tự động">
            <a:extLst>
              <a:ext uri="{FF2B5EF4-FFF2-40B4-BE49-F238E27FC236}">
                <a16:creationId xmlns:a16="http://schemas.microsoft.com/office/drawing/2014/main" id="{E4393E69-EDFD-42E1-AD4E-B676589B445F}"/>
              </a:ext>
            </a:extLst>
          </p:cNvPr>
          <p:cNvPicPr>
            <a:picLocks noChangeAspect="1"/>
          </p:cNvPicPr>
          <p:nvPr/>
        </p:nvPicPr>
        <p:blipFill>
          <a:blip r:embed="rId5"/>
          <a:stretch>
            <a:fillRect/>
          </a:stretch>
        </p:blipFill>
        <p:spPr>
          <a:xfrm>
            <a:off x="315329" y="2866170"/>
            <a:ext cx="6164944" cy="3897265"/>
          </a:xfrm>
          <a:prstGeom prst="rect">
            <a:avLst/>
          </a:prstGeom>
        </p:spPr>
      </p:pic>
      <p:pic>
        <p:nvPicPr>
          <p:cNvPr id="3" name="Picture 2">
            <a:extLst>
              <a:ext uri="{FF2B5EF4-FFF2-40B4-BE49-F238E27FC236}">
                <a16:creationId xmlns:a16="http://schemas.microsoft.com/office/drawing/2014/main" id="{77ED49F5-E7ED-4E92-882F-96EDFA807BCF}"/>
              </a:ext>
            </a:extLst>
          </p:cNvPr>
          <p:cNvPicPr>
            <a:picLocks noChangeAspect="1"/>
          </p:cNvPicPr>
          <p:nvPr/>
        </p:nvPicPr>
        <p:blipFill>
          <a:blip r:embed="rId6"/>
          <a:stretch>
            <a:fillRect/>
          </a:stretch>
        </p:blipFill>
        <p:spPr>
          <a:xfrm>
            <a:off x="-155884" y="1545098"/>
            <a:ext cx="5229955" cy="1143160"/>
          </a:xfrm>
          <a:prstGeom prst="rect">
            <a:avLst/>
          </a:prstGeom>
          <a:ln>
            <a:noFill/>
          </a:ln>
          <a:effectLst>
            <a:softEdge rad="112500"/>
          </a:effectLst>
        </p:spPr>
      </p:pic>
      <p:pic>
        <p:nvPicPr>
          <p:cNvPr id="141" name="Picture 140">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993153" y="102220"/>
            <a:ext cx="1072451" cy="514220"/>
          </a:xfrm>
          <a:prstGeom prst="rect">
            <a:avLst/>
          </a:prstGeom>
        </p:spPr>
      </p:pic>
    </p:spTree>
    <p:custDataLst>
      <p:tags r:id="rId1"/>
    </p:custDataLst>
    <p:extLst>
      <p:ext uri="{BB962C8B-B14F-4D97-AF65-F5344CB8AC3E}">
        <p14:creationId xmlns:p14="http://schemas.microsoft.com/office/powerpoint/2010/main" val="3921642716"/>
      </p:ext>
    </p:extLst>
  </p:cSld>
  <p:clrMapOvr>
    <a:masterClrMapping/>
  </p:clrMapOvr>
  <mc:AlternateContent xmlns:mc="http://schemas.openxmlformats.org/markup-compatibility/2006" xmlns:p14="http://schemas.microsoft.com/office/powerpoint/2010/main">
    <mc:Choice Requires="p14">
      <p:transition p14:dur="25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1000"/>
                                        <p:tgtEl>
                                          <p:spTgt spid="48"/>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child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000"/>
                                        <p:tgtEl>
                                          <p:spTgt spid="55"/>
                                        </p:tgtEl>
                                      </p:cBhvr>
                                    </p:animEffect>
                                  </p:childTnLst>
                                </p:cTn>
                              </p:par>
                              <p:par>
                                <p:cTn id="23" presetID="10"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childTnLst>
                                </p:cTn>
                              </p:par>
                              <p:par>
                                <p:cTn id="26" presetID="10" presetClass="entr" presetSubtype="0" fill="hold" nodeType="withEffect">
                                  <p:stCondLst>
                                    <p:cond delay="0"/>
                                  </p:stCondLst>
                                  <p:childTnLst>
                                    <p:set>
                                      <p:cBhvr>
                                        <p:cTn id="27" dur="1" fill="hold">
                                          <p:stCondLst>
                                            <p:cond delay="0"/>
                                          </p:stCondLst>
                                        </p:cTn>
                                        <p:tgtEl>
                                          <p:spTgt spid="80"/>
                                        </p:tgtEl>
                                        <p:attrNameLst>
                                          <p:attrName>style.visibility</p:attrName>
                                        </p:attrNameLst>
                                      </p:cBhvr>
                                      <p:to>
                                        <p:strVal val="visible"/>
                                      </p:to>
                                    </p:set>
                                    <p:animEffect transition="in" filter="fade">
                                      <p:cBhvr>
                                        <p:cTn id="28" dur="1000"/>
                                        <p:tgtEl>
                                          <p:spTgt spid="80"/>
                                        </p:tgtEl>
                                      </p:cBhvr>
                                    </p:animEffect>
                                  </p:childTnLst>
                                </p:cTn>
                              </p:par>
                              <p:par>
                                <p:cTn id="29" presetID="10" presetClass="entr" presetSubtype="0" fill="hold"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1000"/>
                                        <p:tgtEl>
                                          <p:spTgt spid="54"/>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1000"/>
                                        <p:tgtEl>
                                          <p:spTgt spid="39"/>
                                        </p:tgtEl>
                                      </p:cBhvr>
                                    </p:animEffect>
                                  </p:childTnLst>
                                </p:cTn>
                              </p:par>
                              <p:par>
                                <p:cTn id="35" presetID="10"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childTnLst>
                                </p:cTn>
                              </p:par>
                              <p:par>
                                <p:cTn id="38" presetID="10" presetClass="entr" presetSubtype="0"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childTnLst>
                                </p:cTn>
                              </p:par>
                              <p:par>
                                <p:cTn id="41" presetID="10" presetClass="entr" presetSubtype="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childTnLst>
                                </p:cTn>
                              </p:par>
                              <p:par>
                                <p:cTn id="44" presetID="10"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childTnLst>
                                </p:cTn>
                              </p:par>
                              <p:par>
                                <p:cTn id="47" presetID="10"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1000"/>
                                        <p:tgtEl>
                                          <p:spTgt spid="51"/>
                                        </p:tgtEl>
                                      </p:cBhvr>
                                    </p:animEffect>
                                  </p:childTnLst>
                                </p:cTn>
                              </p:par>
                              <p:par>
                                <p:cTn id="50" presetID="10" presetClass="entr" presetSubtype="0" fill="hold"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fade">
                                      <p:cBhvr>
                                        <p:cTn id="52" dur="1000"/>
                                        <p:tgtEl>
                                          <p:spTgt spid="56"/>
                                        </p:tgtEl>
                                      </p:cBhvr>
                                    </p:animEffect>
                                  </p:childTnLst>
                                </p:cTn>
                              </p:par>
                              <p:par>
                                <p:cTn id="53" presetID="10" presetClass="entr" presetSubtype="0" fill="hold"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1000"/>
                                        <p:tgtEl>
                                          <p:spTgt spid="107"/>
                                        </p:tgtEl>
                                      </p:cBhvr>
                                    </p:animEffect>
                                  </p:childTnLst>
                                </p:cTn>
                              </p:par>
                              <p:par>
                                <p:cTn id="56" presetID="10" presetClass="entr" presetSubtype="0" fill="hold" nodeType="withEffect">
                                  <p:stCondLst>
                                    <p:cond delay="0"/>
                                  </p:stCondLst>
                                  <p:childTnLst>
                                    <p:set>
                                      <p:cBhvr>
                                        <p:cTn id="57" dur="1" fill="hold">
                                          <p:stCondLst>
                                            <p:cond delay="0"/>
                                          </p:stCondLst>
                                        </p:cTn>
                                        <p:tgtEl>
                                          <p:spTgt spid="126"/>
                                        </p:tgtEl>
                                        <p:attrNameLst>
                                          <p:attrName>style.visibility</p:attrName>
                                        </p:attrNameLst>
                                      </p:cBhvr>
                                      <p:to>
                                        <p:strVal val="visible"/>
                                      </p:to>
                                    </p:set>
                                    <p:animEffect transition="in" filter="fade">
                                      <p:cBhvr>
                                        <p:cTn id="58" dur="1000"/>
                                        <p:tgtEl>
                                          <p:spTgt spid="126"/>
                                        </p:tgtEl>
                                      </p:cBhvr>
                                    </p:animEffect>
                                  </p:childTnLst>
                                </p:cTn>
                              </p:par>
                              <p:par>
                                <p:cTn id="59" presetID="10"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041" y="3312663"/>
            <a:ext cx="12209444" cy="3679353"/>
          </a:xfrm>
          <a:prstGeom prst="rect">
            <a:avLst/>
          </a:prstGeom>
        </p:spPr>
      </p:pic>
      <p:pic>
        <p:nvPicPr>
          <p:cNvPr id="2" name="图片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233" y="2555764"/>
            <a:ext cx="4906376" cy="3980824"/>
          </a:xfrm>
          <a:prstGeom prst="rect">
            <a:avLst/>
          </a:prstGeom>
        </p:spPr>
      </p:pic>
      <p:pic>
        <p:nvPicPr>
          <p:cNvPr id="20" name="图片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7222131" y="3967765"/>
            <a:ext cx="3773430" cy="2705180"/>
          </a:xfrm>
          <a:prstGeom prst="rect">
            <a:avLst/>
          </a:prstGeom>
        </p:spPr>
      </p:pic>
      <p:pic>
        <p:nvPicPr>
          <p:cNvPr id="56" name="图片 55">
            <a:extLst>
              <a:ext uri="{FF2B5EF4-FFF2-40B4-BE49-F238E27FC236}">
                <a16:creationId xmlns:a16="http://schemas.microsoft.com/office/drawing/2014/main" id="{922D7C20-53C1-440C-A4D7-3834D810F5C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80522" y="0"/>
            <a:ext cx="6619648" cy="4280799"/>
          </a:xfrm>
          <a:prstGeom prst="rect">
            <a:avLst/>
          </a:prstGeom>
        </p:spPr>
      </p:pic>
      <p:pic>
        <p:nvPicPr>
          <p:cNvPr id="57" name="图片 56"/>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721642" y="1279054"/>
            <a:ext cx="2521764" cy="1730263"/>
          </a:xfrm>
          <a:prstGeom prst="rect">
            <a:avLst/>
          </a:prstGeom>
        </p:spPr>
      </p:pic>
      <p:grpSp>
        <p:nvGrpSpPr>
          <p:cNvPr id="58" name="组合 57">
            <a:extLst>
              <a:ext uri="{FF2B5EF4-FFF2-40B4-BE49-F238E27FC236}">
                <a16:creationId xmlns:a16="http://schemas.microsoft.com/office/drawing/2014/main" id="{5C3F0EA5-D3AA-4CCB-8053-CA26C4C18711}"/>
              </a:ext>
            </a:extLst>
          </p:cNvPr>
          <p:cNvGrpSpPr/>
          <p:nvPr/>
        </p:nvGrpSpPr>
        <p:grpSpPr>
          <a:xfrm>
            <a:off x="7281513" y="3131891"/>
            <a:ext cx="804180" cy="374559"/>
            <a:chOff x="217691" y="6414967"/>
            <a:chExt cx="804180" cy="374559"/>
          </a:xfrm>
        </p:grpSpPr>
        <p:grpSp>
          <p:nvGrpSpPr>
            <p:cNvPr id="59"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65"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6"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7"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8"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nvGrpSpPr>
            <p:cNvPr id="60"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61"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2"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3"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sp>
            <p:nvSpPr>
              <p:cNvPr id="64"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微软雅黑"/>
                  <a:ea typeface="微软雅黑"/>
                  <a:cs typeface="+mn-ea"/>
                  <a:sym typeface="+mn-lt"/>
                </a:endParaRPr>
              </a:p>
            </p:txBody>
          </p:sp>
        </p:grpSp>
      </p:grpSp>
      <p:pic>
        <p:nvPicPr>
          <p:cNvPr id="70" name="图片 6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84847" y="469723"/>
            <a:ext cx="4465329" cy="2328677"/>
          </a:xfrm>
          <a:prstGeom prst="rect">
            <a:avLst/>
          </a:prstGeom>
        </p:spPr>
      </p:pic>
      <p:sp>
        <p:nvSpPr>
          <p:cNvPr id="3" name="Rectangle 2">
            <a:extLst>
              <a:ext uri="{FF2B5EF4-FFF2-40B4-BE49-F238E27FC236}">
                <a16:creationId xmlns:a16="http://schemas.microsoft.com/office/drawing/2014/main" id="{AF8461CA-7F5C-4632-9AC1-2E9439EFF658}"/>
              </a:ext>
            </a:extLst>
          </p:cNvPr>
          <p:cNvSpPr/>
          <p:nvPr/>
        </p:nvSpPr>
        <p:spPr>
          <a:xfrm>
            <a:off x="4243406" y="1281549"/>
            <a:ext cx="3845925" cy="187743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omic Sans MS" panose="030F0702030302020204" pitchFamily="66" charset="0"/>
                <a:ea typeface="微软雅黑"/>
                <a:cs typeface="+mn-cs"/>
              </a:rPr>
              <a:t>Activity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200" b="1" i="0" u="none" strike="noStrike" kern="1200" cap="none" spc="0" normalizeH="0" baseline="0" noProof="0" dirty="0">
                <a:ln w="22225">
                  <a:solidFill>
                    <a:srgbClr val="C0504D"/>
                  </a:solidFill>
                  <a:prstDash val="solid"/>
                </a:ln>
                <a:solidFill>
                  <a:srgbClr val="0070C0"/>
                </a:solidFill>
                <a:effectLst/>
                <a:uLnTx/>
                <a:uFillTx/>
                <a:latin typeface="Comic Sans MS" panose="030F0702030302020204" pitchFamily="66" charset="0"/>
                <a:ea typeface="微软雅黑"/>
                <a:cs typeface="+mn-cs"/>
              </a:rPr>
              <a:t>Fun time </a:t>
            </a:r>
          </a:p>
        </p:txBody>
      </p:sp>
      <p:pic>
        <p:nvPicPr>
          <p:cNvPr id="22" name="Picture 2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22019" y="225730"/>
            <a:ext cx="1564144" cy="749977"/>
          </a:xfrm>
          <a:prstGeom prst="rect">
            <a:avLst/>
          </a:prstGeom>
        </p:spPr>
      </p:pic>
    </p:spTree>
    <p:custDataLst>
      <p:tags r:id="rId1"/>
    </p:custDataLst>
    <p:extLst>
      <p:ext uri="{BB962C8B-B14F-4D97-AF65-F5344CB8AC3E}">
        <p14:creationId xmlns:p14="http://schemas.microsoft.com/office/powerpoint/2010/main" val="271543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8A55F-715F-4D5C-81F1-3B8B65CBFF46}"/>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4DCE0386-402F-4607-867D-FA4306436B8C}"/>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AD3A7C6C-B141-414C-A15D-367528031AF1}"/>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E3C5B4C2-FA91-4BAB-9A99-F7FE5C320F8A}"/>
              </a:ext>
            </a:extLst>
          </p:cNvPr>
          <p:cNvPicPr>
            <a:picLocks noChangeAspect="1"/>
          </p:cNvPicPr>
          <p:nvPr/>
        </p:nvPicPr>
        <p:blipFill>
          <a:blip r:embed="rId7"/>
          <a:stretch>
            <a:fillRect/>
          </a:stretch>
        </p:blipFill>
        <p:spPr>
          <a:xfrm>
            <a:off x="228600" y="207128"/>
            <a:ext cx="11467321" cy="6443744"/>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622280" y="102220"/>
            <a:ext cx="1443325" cy="766460"/>
          </a:xfrm>
          <a:prstGeom prst="rect">
            <a:avLst/>
          </a:prstGeom>
        </p:spPr>
      </p:pic>
      <p:pic>
        <p:nvPicPr>
          <p:cNvPr id="9" name="1.11.mp3" descr="1.11.mp3">
            <a:hlinkClick r:id="" action="ppaction://media"/>
            <a:extLst>
              <a:ext uri="{FF2B5EF4-FFF2-40B4-BE49-F238E27FC236}">
                <a16:creationId xmlns:a16="http://schemas.microsoft.com/office/drawing/2014/main" id="{7AD2B05E-6255-8FE5-AEBD-53CAEEF4082C}"/>
              </a:ext>
            </a:extLst>
          </p:cNvPr>
          <p:cNvPicPr>
            <a:picLocks noChangeAspect="1"/>
          </p:cNvPicPr>
          <p:nvPr>
            <a:audioFile r:link="rId3"/>
            <p:extLst>
              <p:ext uri="{DAA4B4D4-6D71-4841-9C94-3DE7FCFB9230}">
                <p14:media xmlns:p14="http://schemas.microsoft.com/office/powerpoint/2010/main" r:embed="rId2"/>
              </p:ext>
            </p:extLst>
          </p:nvPr>
        </p:nvPicPr>
        <p:blipFill>
          <a:blip r:embed="rId9">
            <a:duotone>
              <a:prstClr val="black"/>
              <a:schemeClr val="tx2">
                <a:tint val="45000"/>
                <a:satMod val="400000"/>
              </a:schemeClr>
            </a:duotone>
          </a:blip>
          <a:stretch>
            <a:fillRect/>
          </a:stretch>
        </p:blipFill>
        <p:spPr>
          <a:xfrm>
            <a:off x="4885576" y="240236"/>
            <a:ext cx="631687" cy="514220"/>
          </a:xfrm>
          <a:prstGeom prst="rect">
            <a:avLst/>
          </a:prstGeom>
        </p:spPr>
      </p:pic>
      <p:pic>
        <p:nvPicPr>
          <p:cNvPr id="5" name="1.11.mp3" descr="1.11.mp3">
            <a:hlinkClick r:id="" action="ppaction://media"/>
            <a:extLst>
              <a:ext uri="{FF2B5EF4-FFF2-40B4-BE49-F238E27FC236}">
                <a16:creationId xmlns:a16="http://schemas.microsoft.com/office/drawing/2014/main" id="{5017CF4F-31EB-9699-912E-3E08E7DF8292}"/>
              </a:ext>
            </a:extLst>
          </p:cNvPr>
          <p:cNvPicPr>
            <a:picLocks noChangeAspect="1"/>
          </p:cNvPicPr>
          <p:nvPr>
            <a:audioFile r:link="rId4"/>
            <p:extLst>
              <p:ext uri="{DAA4B4D4-6D71-4841-9C94-3DE7FCFB9230}">
                <p14:media xmlns:p14="http://schemas.microsoft.com/office/powerpoint/2010/main" r:embed="rId2">
                  <p14:trim st="11232.8963" end="16871.22"/>
                </p14:media>
              </p:ext>
            </p:extLst>
          </p:nvPr>
        </p:nvPicPr>
        <p:blipFill>
          <a:blip r:embed="rId9">
            <a:duotone>
              <a:prstClr val="black"/>
              <a:schemeClr val="tx2">
                <a:tint val="45000"/>
                <a:satMod val="400000"/>
              </a:schemeClr>
            </a:duotone>
          </a:blip>
          <a:stretch>
            <a:fillRect/>
          </a:stretch>
        </p:blipFill>
        <p:spPr>
          <a:xfrm>
            <a:off x="623139" y="1044674"/>
            <a:ext cx="631687" cy="514220"/>
          </a:xfrm>
          <a:prstGeom prst="rect">
            <a:avLst/>
          </a:prstGeom>
        </p:spPr>
      </p:pic>
      <p:pic>
        <p:nvPicPr>
          <p:cNvPr id="7" name="1.11.mp3" descr="1.11.mp3">
            <a:hlinkClick r:id="" action="ppaction://media"/>
            <a:extLst>
              <a:ext uri="{FF2B5EF4-FFF2-40B4-BE49-F238E27FC236}">
                <a16:creationId xmlns:a16="http://schemas.microsoft.com/office/drawing/2014/main" id="{C2E2C9C9-D57D-1232-C3A9-D10B90DC2923}"/>
              </a:ext>
            </a:extLst>
          </p:cNvPr>
          <p:cNvPicPr>
            <a:picLocks noChangeAspect="1"/>
          </p:cNvPicPr>
          <p:nvPr>
            <a:audioFile r:link="rId4"/>
            <p:extLst>
              <p:ext uri="{DAA4B4D4-6D71-4841-9C94-3DE7FCFB9230}">
                <p14:media xmlns:p14="http://schemas.microsoft.com/office/powerpoint/2010/main" r:embed="rId2">
                  <p14:trim st="13769.984" end="14579.3825"/>
                </p14:media>
              </p:ext>
            </p:extLst>
          </p:nvPr>
        </p:nvPicPr>
        <p:blipFill>
          <a:blip r:embed="rId9">
            <a:duotone>
              <a:prstClr val="black"/>
              <a:schemeClr val="tx2">
                <a:tint val="45000"/>
                <a:satMod val="400000"/>
              </a:schemeClr>
            </a:duotone>
          </a:blip>
          <a:stretch>
            <a:fillRect/>
          </a:stretch>
        </p:blipFill>
        <p:spPr>
          <a:xfrm>
            <a:off x="623138" y="1558894"/>
            <a:ext cx="631687" cy="514220"/>
          </a:xfrm>
          <a:prstGeom prst="rect">
            <a:avLst/>
          </a:prstGeom>
        </p:spPr>
      </p:pic>
      <p:pic>
        <p:nvPicPr>
          <p:cNvPr id="10" name="1.11.mp3" descr="1.11.mp3">
            <a:hlinkClick r:id="" action="ppaction://media"/>
            <a:extLst>
              <a:ext uri="{FF2B5EF4-FFF2-40B4-BE49-F238E27FC236}">
                <a16:creationId xmlns:a16="http://schemas.microsoft.com/office/drawing/2014/main" id="{D5B40F9C-F492-76F1-606C-98AE28EAA187}"/>
              </a:ext>
            </a:extLst>
          </p:cNvPr>
          <p:cNvPicPr>
            <a:picLocks noChangeAspect="1"/>
          </p:cNvPicPr>
          <p:nvPr>
            <a:audioFile r:link="rId4"/>
            <p:extLst>
              <p:ext uri="{DAA4B4D4-6D71-4841-9C94-3DE7FCFB9230}">
                <p14:media xmlns:p14="http://schemas.microsoft.com/office/powerpoint/2010/main" r:embed="rId2">
                  <p14:trim st="16228.8055" end="12208.7927"/>
                </p14:media>
              </p:ext>
            </p:extLst>
          </p:nvPr>
        </p:nvPicPr>
        <p:blipFill>
          <a:blip r:embed="rId9">
            <a:duotone>
              <a:prstClr val="black"/>
              <a:schemeClr val="tx2">
                <a:tint val="45000"/>
                <a:satMod val="400000"/>
              </a:schemeClr>
            </a:duotone>
          </a:blip>
          <a:stretch>
            <a:fillRect/>
          </a:stretch>
        </p:blipFill>
        <p:spPr>
          <a:xfrm>
            <a:off x="8411274" y="1044674"/>
            <a:ext cx="631687" cy="514220"/>
          </a:xfrm>
          <a:prstGeom prst="rect">
            <a:avLst/>
          </a:prstGeom>
        </p:spPr>
      </p:pic>
      <p:pic>
        <p:nvPicPr>
          <p:cNvPr id="11" name="1.11.mp3" descr="1.11.mp3">
            <a:hlinkClick r:id="" action="ppaction://media"/>
            <a:extLst>
              <a:ext uri="{FF2B5EF4-FFF2-40B4-BE49-F238E27FC236}">
                <a16:creationId xmlns:a16="http://schemas.microsoft.com/office/drawing/2014/main" id="{442C2DF0-BF52-15AD-3616-281A9A6A291A}"/>
              </a:ext>
            </a:extLst>
          </p:cNvPr>
          <p:cNvPicPr>
            <a:picLocks noChangeAspect="1"/>
          </p:cNvPicPr>
          <p:nvPr>
            <a:audioFile r:link="rId4"/>
            <p:extLst>
              <p:ext uri="{DAA4B4D4-6D71-4841-9C94-3DE7FCFB9230}">
                <p14:media xmlns:p14="http://schemas.microsoft.com/office/powerpoint/2010/main" r:embed="rId2">
                  <p14:trim st="18142.6806" end="10102.655"/>
                </p14:media>
              </p:ext>
            </p:extLst>
          </p:nvPr>
        </p:nvPicPr>
        <p:blipFill>
          <a:blip r:embed="rId9">
            <a:duotone>
              <a:prstClr val="black"/>
              <a:schemeClr val="tx2">
                <a:tint val="45000"/>
                <a:satMod val="400000"/>
              </a:schemeClr>
            </a:duotone>
          </a:blip>
          <a:stretch>
            <a:fillRect/>
          </a:stretch>
        </p:blipFill>
        <p:spPr>
          <a:xfrm>
            <a:off x="8411273" y="1500200"/>
            <a:ext cx="631687" cy="514220"/>
          </a:xfrm>
          <a:prstGeom prst="rect">
            <a:avLst/>
          </a:prstGeom>
        </p:spPr>
      </p:pic>
      <p:pic>
        <p:nvPicPr>
          <p:cNvPr id="12" name="1.11.mp3" descr="1.11.mp3">
            <a:hlinkClick r:id="" action="ppaction://media"/>
            <a:extLst>
              <a:ext uri="{FF2B5EF4-FFF2-40B4-BE49-F238E27FC236}">
                <a16:creationId xmlns:a16="http://schemas.microsoft.com/office/drawing/2014/main" id="{A2FCE95B-3336-FF39-9060-41542E27CDB7}"/>
              </a:ext>
            </a:extLst>
          </p:cNvPr>
          <p:cNvPicPr>
            <a:picLocks noChangeAspect="1"/>
          </p:cNvPicPr>
          <p:nvPr>
            <a:audioFile r:link="rId4"/>
            <p:extLst>
              <p:ext uri="{DAA4B4D4-6D71-4841-9C94-3DE7FCFB9230}">
                <p14:media xmlns:p14="http://schemas.microsoft.com/office/powerpoint/2010/main" r:embed="rId2">
                  <p14:trim st="20012.5614"/>
                </p14:media>
              </p:ext>
            </p:extLst>
          </p:nvPr>
        </p:nvPicPr>
        <p:blipFill>
          <a:blip r:embed="rId9">
            <a:duotone>
              <a:prstClr val="black"/>
              <a:schemeClr val="tx2">
                <a:tint val="45000"/>
                <a:satMod val="400000"/>
              </a:schemeClr>
            </a:duotone>
          </a:blip>
          <a:stretch>
            <a:fillRect/>
          </a:stretch>
        </p:blipFill>
        <p:spPr>
          <a:xfrm>
            <a:off x="9652839" y="2278586"/>
            <a:ext cx="631687" cy="514220"/>
          </a:xfrm>
          <a:prstGeom prst="rect">
            <a:avLst/>
          </a:prstGeom>
        </p:spPr>
      </p:pic>
    </p:spTree>
    <p:custDataLst>
      <p:tags r:id="rId1"/>
    </p:custDataLst>
    <p:extLst>
      <p:ext uri="{BB962C8B-B14F-4D97-AF65-F5344CB8AC3E}">
        <p14:creationId xmlns:p14="http://schemas.microsoft.com/office/powerpoint/2010/main" val="58669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76"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47"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02"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114" fill="hold"/>
                                        <p:tgtEl>
                                          <p:spTgt spid="10"/>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306"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053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5"/>
                </p:tgtEl>
              </p:cMediaNode>
            </p:audio>
            <p:audio>
              <p:cMediaNode vol="80000">
                <p:cTn id="29" fill="hold" display="0">
                  <p:stCondLst>
                    <p:cond delay="indefinite"/>
                  </p:stCondLst>
                  <p:endCondLst>
                    <p:cond evt="onStopAudio" delay="0">
                      <p:tgtEl>
                        <p:sldTgt/>
                      </p:tgtEl>
                    </p:cond>
                  </p:endCondLst>
                </p:cTn>
                <p:tgtEl>
                  <p:spTgt spid="7"/>
                </p:tgtEl>
              </p:cMediaNode>
            </p:audio>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8"/>
        <p:cNvGrpSpPr/>
        <p:nvPr/>
      </p:nvGrpSpPr>
      <p:grpSpPr>
        <a:xfrm>
          <a:off x="0" y="0"/>
          <a:ext cx="0" cy="0"/>
          <a:chOff x="0" y="0"/>
          <a:chExt cx="0" cy="0"/>
        </a:xfrm>
      </p:grpSpPr>
      <p:pic>
        <p:nvPicPr>
          <p:cNvPr id="6" name="Picture 2" descr="Children Scattered Toys in Messy Empty Living Room Stock Vector -  Illustration of muddy, clothing: 1462904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99" y="283219"/>
            <a:ext cx="11323319" cy="6359540"/>
          </a:xfrm>
          <a:prstGeom prst="rect">
            <a:avLst/>
          </a:prstGeom>
          <a:noFill/>
          <a:extLst>
            <a:ext uri="{909E8E84-426E-40DD-AFC4-6F175D3DCCD1}">
              <a14:hiddenFill xmlns:a14="http://schemas.microsoft.com/office/drawing/2010/main">
                <a:solidFill>
                  <a:srgbClr val="FFFFFF"/>
                </a:solidFill>
              </a14:hiddenFill>
            </a:ext>
          </a:extLst>
        </p:spPr>
      </p:pic>
      <p:sp>
        <p:nvSpPr>
          <p:cNvPr id="12" name="Star: 6 Points 11">
            <a:hlinkClick r:id="rId5" action="ppaction://hlinksldjump"/>
            <a:extLst>
              <a:ext uri="{FF2B5EF4-FFF2-40B4-BE49-F238E27FC236}">
                <a16:creationId xmlns:a16="http://schemas.microsoft.com/office/drawing/2014/main" id="{6B7B05E2-E832-4400-B751-81218EDCA730}"/>
              </a:ext>
            </a:extLst>
          </p:cNvPr>
          <p:cNvSpPr/>
          <p:nvPr/>
        </p:nvSpPr>
        <p:spPr>
          <a:xfrm>
            <a:off x="698245" y="2552097"/>
            <a:ext cx="870155" cy="1002890"/>
          </a:xfrm>
          <a:prstGeom prst="star6">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1</a:t>
            </a:r>
          </a:p>
        </p:txBody>
      </p:sp>
      <p:sp>
        <p:nvSpPr>
          <p:cNvPr id="89" name="Star: 6 Points 88">
            <a:hlinkClick r:id="rId6" action="ppaction://hlinksldjump"/>
            <a:extLst>
              <a:ext uri="{FF2B5EF4-FFF2-40B4-BE49-F238E27FC236}">
                <a16:creationId xmlns:a16="http://schemas.microsoft.com/office/drawing/2014/main" id="{EDE96BA8-6DB3-4AAB-934A-A87C55403EEB}"/>
              </a:ext>
            </a:extLst>
          </p:cNvPr>
          <p:cNvSpPr/>
          <p:nvPr/>
        </p:nvSpPr>
        <p:spPr>
          <a:xfrm>
            <a:off x="1702924" y="1446225"/>
            <a:ext cx="870155" cy="1002890"/>
          </a:xfrm>
          <a:prstGeom prst="star6">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2</a:t>
            </a:r>
          </a:p>
        </p:txBody>
      </p:sp>
      <p:sp>
        <p:nvSpPr>
          <p:cNvPr id="90" name="Star: 6 Points 89">
            <a:hlinkClick r:id="rId7" action="ppaction://hlinksldjump"/>
            <a:extLst>
              <a:ext uri="{FF2B5EF4-FFF2-40B4-BE49-F238E27FC236}">
                <a16:creationId xmlns:a16="http://schemas.microsoft.com/office/drawing/2014/main" id="{473BBE5A-2F3F-4ABC-90D3-E7702373AE50}"/>
              </a:ext>
            </a:extLst>
          </p:cNvPr>
          <p:cNvSpPr/>
          <p:nvPr/>
        </p:nvSpPr>
        <p:spPr>
          <a:xfrm>
            <a:off x="3006476" y="2596161"/>
            <a:ext cx="870155" cy="1002890"/>
          </a:xfrm>
          <a:prstGeom prst="star6">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3</a:t>
            </a:r>
          </a:p>
        </p:txBody>
      </p:sp>
      <p:sp>
        <p:nvSpPr>
          <p:cNvPr id="91" name="Star: 6 Points 90">
            <a:hlinkClick r:id="rId8" action="ppaction://hlinksldjump"/>
            <a:extLst>
              <a:ext uri="{FF2B5EF4-FFF2-40B4-BE49-F238E27FC236}">
                <a16:creationId xmlns:a16="http://schemas.microsoft.com/office/drawing/2014/main" id="{932E1DBE-440C-4E7A-BC89-6BDC076A136F}"/>
              </a:ext>
            </a:extLst>
          </p:cNvPr>
          <p:cNvSpPr/>
          <p:nvPr/>
        </p:nvSpPr>
        <p:spPr>
          <a:xfrm>
            <a:off x="3896572" y="1446225"/>
            <a:ext cx="870155" cy="1002890"/>
          </a:xfrm>
          <a:prstGeom prst="star6">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4</a:t>
            </a:r>
          </a:p>
        </p:txBody>
      </p:sp>
      <p:sp>
        <p:nvSpPr>
          <p:cNvPr id="92" name="Star: 6 Points 91">
            <a:hlinkClick r:id="rId9" action="ppaction://hlinksldjump"/>
            <a:extLst>
              <a:ext uri="{FF2B5EF4-FFF2-40B4-BE49-F238E27FC236}">
                <a16:creationId xmlns:a16="http://schemas.microsoft.com/office/drawing/2014/main" id="{7767C31C-3818-4593-822E-DF3C8A668FFA}"/>
              </a:ext>
            </a:extLst>
          </p:cNvPr>
          <p:cNvSpPr/>
          <p:nvPr/>
        </p:nvSpPr>
        <p:spPr>
          <a:xfrm>
            <a:off x="5390402" y="2552097"/>
            <a:ext cx="870155" cy="1002890"/>
          </a:xfrm>
          <a:prstGeom prst="star6">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5</a:t>
            </a:r>
          </a:p>
        </p:txBody>
      </p:sp>
      <p:sp>
        <p:nvSpPr>
          <p:cNvPr id="93" name="Star: 6 Points 92">
            <a:hlinkClick r:id="rId10" action="ppaction://hlinksldjump"/>
            <a:extLst>
              <a:ext uri="{FF2B5EF4-FFF2-40B4-BE49-F238E27FC236}">
                <a16:creationId xmlns:a16="http://schemas.microsoft.com/office/drawing/2014/main" id="{D271BA15-2BD7-423E-82C8-6FAE60300FF2}"/>
              </a:ext>
            </a:extLst>
          </p:cNvPr>
          <p:cNvSpPr/>
          <p:nvPr/>
        </p:nvSpPr>
        <p:spPr>
          <a:xfrm>
            <a:off x="6148097" y="1446225"/>
            <a:ext cx="870155" cy="1002890"/>
          </a:xfrm>
          <a:prstGeom prst="star6">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6</a:t>
            </a:r>
          </a:p>
        </p:txBody>
      </p:sp>
      <p:sp>
        <p:nvSpPr>
          <p:cNvPr id="2" name="Rectangle 1">
            <a:extLst>
              <a:ext uri="{FF2B5EF4-FFF2-40B4-BE49-F238E27FC236}">
                <a16:creationId xmlns:a16="http://schemas.microsoft.com/office/drawing/2014/main" id="{04F03296-E420-4706-9431-F51E84B70E00}"/>
              </a:ext>
            </a:extLst>
          </p:cNvPr>
          <p:cNvSpPr/>
          <p:nvPr/>
        </p:nvSpPr>
        <p:spPr>
          <a:xfrm>
            <a:off x="3896572" y="154775"/>
            <a:ext cx="4730782" cy="923330"/>
          </a:xfrm>
          <a:prstGeom prst="rect">
            <a:avLst/>
          </a:prstGeom>
          <a:noFill/>
        </p:spPr>
        <p:txBody>
          <a:bodyPr wrap="none" lIns="91440" tIns="45720" rIns="91440" bIns="45720">
            <a:spAutoFit/>
          </a:bodyPr>
          <a:lstStyle/>
          <a:p>
            <a:pPr algn="ctr"/>
            <a:r>
              <a:rPr lang="en-US" sz="5400" b="0" cap="none" spc="0" dirty="0">
                <a:ln w="0">
                  <a:solidFill>
                    <a:srgbClr val="FF0000"/>
                  </a:solidFill>
                </a:ln>
                <a:solidFill>
                  <a:srgbClr val="002060"/>
                </a:solidFill>
                <a:effectLst>
                  <a:outerShdw blurRad="38100" dist="19050" dir="2700000" algn="tl" rotWithShape="0">
                    <a:schemeClr val="dk1">
                      <a:alpha val="40000"/>
                    </a:schemeClr>
                  </a:outerShdw>
                </a:effectLst>
                <a:latin typeface="Comic Sans MS" panose="030F0702030302020204" pitchFamily="66" charset="0"/>
              </a:rPr>
              <a:t>Choose a star!</a:t>
            </a:r>
          </a:p>
        </p:txBody>
      </p:sp>
      <p:sp>
        <p:nvSpPr>
          <p:cNvPr id="4" name="Arrow: Pentagon 3">
            <a:hlinkClick r:id="rId11" action="ppaction://hlinksldjump"/>
            <a:extLst>
              <a:ext uri="{FF2B5EF4-FFF2-40B4-BE49-F238E27FC236}">
                <a16:creationId xmlns:a16="http://schemas.microsoft.com/office/drawing/2014/main" id="{58EEFDD6-30E8-46FA-B300-2429863C35BF}"/>
              </a:ext>
            </a:extLst>
          </p:cNvPr>
          <p:cNvSpPr/>
          <p:nvPr/>
        </p:nvSpPr>
        <p:spPr>
          <a:xfrm>
            <a:off x="10596663" y="5912052"/>
            <a:ext cx="1419425" cy="684987"/>
          </a:xfrm>
          <a:prstGeom prst="homePlate">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Next</a:t>
            </a: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96663" y="102220"/>
            <a:ext cx="1468941" cy="7055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grpId="0" nodeType="withEffect">
                                  <p:stCondLst>
                                    <p:cond delay="0"/>
                                  </p:stCondLst>
                                  <p:childTnLst>
                                    <p:animRot by="120000">
                                      <p:cBhvr>
                                        <p:cTn id="12" dur="125" fill="hold">
                                          <p:stCondLst>
                                            <p:cond delay="0"/>
                                          </p:stCondLst>
                                        </p:cTn>
                                        <p:tgtEl>
                                          <p:spTgt spid="89"/>
                                        </p:tgtEl>
                                        <p:attrNameLst>
                                          <p:attrName>r</p:attrName>
                                        </p:attrNameLst>
                                      </p:cBhvr>
                                    </p:animRot>
                                    <p:animRot by="-240000">
                                      <p:cBhvr>
                                        <p:cTn id="13" dur="250" fill="hold">
                                          <p:stCondLst>
                                            <p:cond delay="250"/>
                                          </p:stCondLst>
                                        </p:cTn>
                                        <p:tgtEl>
                                          <p:spTgt spid="89"/>
                                        </p:tgtEl>
                                        <p:attrNameLst>
                                          <p:attrName>r</p:attrName>
                                        </p:attrNameLst>
                                      </p:cBhvr>
                                    </p:animRot>
                                    <p:animRot by="240000">
                                      <p:cBhvr>
                                        <p:cTn id="14" dur="250" fill="hold">
                                          <p:stCondLst>
                                            <p:cond delay="500"/>
                                          </p:stCondLst>
                                        </p:cTn>
                                        <p:tgtEl>
                                          <p:spTgt spid="89"/>
                                        </p:tgtEl>
                                        <p:attrNameLst>
                                          <p:attrName>r</p:attrName>
                                        </p:attrNameLst>
                                      </p:cBhvr>
                                    </p:animRot>
                                    <p:animRot by="-240000">
                                      <p:cBhvr>
                                        <p:cTn id="15" dur="250" fill="hold">
                                          <p:stCondLst>
                                            <p:cond delay="750"/>
                                          </p:stCondLst>
                                        </p:cTn>
                                        <p:tgtEl>
                                          <p:spTgt spid="89"/>
                                        </p:tgtEl>
                                        <p:attrNameLst>
                                          <p:attrName>r</p:attrName>
                                        </p:attrNameLst>
                                      </p:cBhvr>
                                    </p:animRot>
                                    <p:animRot by="120000">
                                      <p:cBhvr>
                                        <p:cTn id="16" dur="250" fill="hold">
                                          <p:stCondLst>
                                            <p:cond delay="1000"/>
                                          </p:stCondLst>
                                        </p:cTn>
                                        <p:tgtEl>
                                          <p:spTgt spid="89"/>
                                        </p:tgtEl>
                                        <p:attrNameLst>
                                          <p:attrName>r</p:attrName>
                                        </p:attrNameLst>
                                      </p:cBhvr>
                                    </p:animRot>
                                  </p:childTnLst>
                                </p:cTn>
                              </p:par>
                              <p:par>
                                <p:cTn id="17" presetID="32" presetClass="emph" presetSubtype="0" repeatCount="indefinite" fill="hold" grpId="0" nodeType="withEffect">
                                  <p:stCondLst>
                                    <p:cond delay="250"/>
                                  </p:stCondLst>
                                  <p:childTnLst>
                                    <p:animRot by="120000">
                                      <p:cBhvr>
                                        <p:cTn id="18" dur="100" fill="hold">
                                          <p:stCondLst>
                                            <p:cond delay="0"/>
                                          </p:stCondLst>
                                        </p:cTn>
                                        <p:tgtEl>
                                          <p:spTgt spid="90"/>
                                        </p:tgtEl>
                                        <p:attrNameLst>
                                          <p:attrName>r</p:attrName>
                                        </p:attrNameLst>
                                      </p:cBhvr>
                                    </p:animRot>
                                    <p:animRot by="-240000">
                                      <p:cBhvr>
                                        <p:cTn id="19" dur="200" fill="hold">
                                          <p:stCondLst>
                                            <p:cond delay="200"/>
                                          </p:stCondLst>
                                        </p:cTn>
                                        <p:tgtEl>
                                          <p:spTgt spid="90"/>
                                        </p:tgtEl>
                                        <p:attrNameLst>
                                          <p:attrName>r</p:attrName>
                                        </p:attrNameLst>
                                      </p:cBhvr>
                                    </p:animRot>
                                    <p:animRot by="240000">
                                      <p:cBhvr>
                                        <p:cTn id="20" dur="200" fill="hold">
                                          <p:stCondLst>
                                            <p:cond delay="400"/>
                                          </p:stCondLst>
                                        </p:cTn>
                                        <p:tgtEl>
                                          <p:spTgt spid="90"/>
                                        </p:tgtEl>
                                        <p:attrNameLst>
                                          <p:attrName>r</p:attrName>
                                        </p:attrNameLst>
                                      </p:cBhvr>
                                    </p:animRot>
                                    <p:animRot by="-240000">
                                      <p:cBhvr>
                                        <p:cTn id="21" dur="200" fill="hold">
                                          <p:stCondLst>
                                            <p:cond delay="600"/>
                                          </p:stCondLst>
                                        </p:cTn>
                                        <p:tgtEl>
                                          <p:spTgt spid="90"/>
                                        </p:tgtEl>
                                        <p:attrNameLst>
                                          <p:attrName>r</p:attrName>
                                        </p:attrNameLst>
                                      </p:cBhvr>
                                    </p:animRot>
                                    <p:animRot by="120000">
                                      <p:cBhvr>
                                        <p:cTn id="22" dur="200" fill="hold">
                                          <p:stCondLst>
                                            <p:cond delay="800"/>
                                          </p:stCondLst>
                                        </p:cTn>
                                        <p:tgtEl>
                                          <p:spTgt spid="90"/>
                                        </p:tgtEl>
                                        <p:attrNameLst>
                                          <p:attrName>r</p:attrName>
                                        </p:attrNameLst>
                                      </p:cBhvr>
                                    </p:animRot>
                                  </p:childTnLst>
                                </p:cTn>
                              </p:par>
                              <p:par>
                                <p:cTn id="23" presetID="32" presetClass="emph" presetSubtype="0" repeatCount="indefinite" fill="hold" grpId="0" nodeType="withEffect">
                                  <p:stCondLst>
                                    <p:cond delay="0"/>
                                  </p:stCondLst>
                                  <p:childTnLst>
                                    <p:animRot by="120000">
                                      <p:cBhvr>
                                        <p:cTn id="24" dur="75" fill="hold">
                                          <p:stCondLst>
                                            <p:cond delay="0"/>
                                          </p:stCondLst>
                                        </p:cTn>
                                        <p:tgtEl>
                                          <p:spTgt spid="91"/>
                                        </p:tgtEl>
                                        <p:attrNameLst>
                                          <p:attrName>r</p:attrName>
                                        </p:attrNameLst>
                                      </p:cBhvr>
                                    </p:animRot>
                                    <p:animRot by="-240000">
                                      <p:cBhvr>
                                        <p:cTn id="25" dur="150" fill="hold">
                                          <p:stCondLst>
                                            <p:cond delay="150"/>
                                          </p:stCondLst>
                                        </p:cTn>
                                        <p:tgtEl>
                                          <p:spTgt spid="91"/>
                                        </p:tgtEl>
                                        <p:attrNameLst>
                                          <p:attrName>r</p:attrName>
                                        </p:attrNameLst>
                                      </p:cBhvr>
                                    </p:animRot>
                                    <p:animRot by="240000">
                                      <p:cBhvr>
                                        <p:cTn id="26" dur="150" fill="hold">
                                          <p:stCondLst>
                                            <p:cond delay="300"/>
                                          </p:stCondLst>
                                        </p:cTn>
                                        <p:tgtEl>
                                          <p:spTgt spid="91"/>
                                        </p:tgtEl>
                                        <p:attrNameLst>
                                          <p:attrName>r</p:attrName>
                                        </p:attrNameLst>
                                      </p:cBhvr>
                                    </p:animRot>
                                    <p:animRot by="-240000">
                                      <p:cBhvr>
                                        <p:cTn id="27" dur="150" fill="hold">
                                          <p:stCondLst>
                                            <p:cond delay="450"/>
                                          </p:stCondLst>
                                        </p:cTn>
                                        <p:tgtEl>
                                          <p:spTgt spid="91"/>
                                        </p:tgtEl>
                                        <p:attrNameLst>
                                          <p:attrName>r</p:attrName>
                                        </p:attrNameLst>
                                      </p:cBhvr>
                                    </p:animRot>
                                    <p:animRot by="120000">
                                      <p:cBhvr>
                                        <p:cTn id="28" dur="150" fill="hold">
                                          <p:stCondLst>
                                            <p:cond delay="600"/>
                                          </p:stCondLst>
                                        </p:cTn>
                                        <p:tgtEl>
                                          <p:spTgt spid="91"/>
                                        </p:tgtEl>
                                        <p:attrNameLst>
                                          <p:attrName>r</p:attrName>
                                        </p:attrNameLst>
                                      </p:cBhvr>
                                    </p:animRot>
                                  </p:childTnLst>
                                </p:cTn>
                              </p:par>
                              <p:par>
                                <p:cTn id="29" presetID="32" presetClass="emph" presetSubtype="0" repeatCount="indefinite" fill="hold" grpId="0" nodeType="withEffect">
                                  <p:stCondLst>
                                    <p:cond delay="500"/>
                                  </p:stCondLst>
                                  <p:childTnLst>
                                    <p:animRot by="120000">
                                      <p:cBhvr>
                                        <p:cTn id="30" dur="100" fill="hold">
                                          <p:stCondLst>
                                            <p:cond delay="0"/>
                                          </p:stCondLst>
                                        </p:cTn>
                                        <p:tgtEl>
                                          <p:spTgt spid="92"/>
                                        </p:tgtEl>
                                        <p:attrNameLst>
                                          <p:attrName>r</p:attrName>
                                        </p:attrNameLst>
                                      </p:cBhvr>
                                    </p:animRot>
                                    <p:animRot by="-240000">
                                      <p:cBhvr>
                                        <p:cTn id="31" dur="200" fill="hold">
                                          <p:stCondLst>
                                            <p:cond delay="200"/>
                                          </p:stCondLst>
                                        </p:cTn>
                                        <p:tgtEl>
                                          <p:spTgt spid="92"/>
                                        </p:tgtEl>
                                        <p:attrNameLst>
                                          <p:attrName>r</p:attrName>
                                        </p:attrNameLst>
                                      </p:cBhvr>
                                    </p:animRot>
                                    <p:animRot by="240000">
                                      <p:cBhvr>
                                        <p:cTn id="32" dur="200" fill="hold">
                                          <p:stCondLst>
                                            <p:cond delay="400"/>
                                          </p:stCondLst>
                                        </p:cTn>
                                        <p:tgtEl>
                                          <p:spTgt spid="92"/>
                                        </p:tgtEl>
                                        <p:attrNameLst>
                                          <p:attrName>r</p:attrName>
                                        </p:attrNameLst>
                                      </p:cBhvr>
                                    </p:animRot>
                                    <p:animRot by="-240000">
                                      <p:cBhvr>
                                        <p:cTn id="33" dur="200" fill="hold">
                                          <p:stCondLst>
                                            <p:cond delay="600"/>
                                          </p:stCondLst>
                                        </p:cTn>
                                        <p:tgtEl>
                                          <p:spTgt spid="92"/>
                                        </p:tgtEl>
                                        <p:attrNameLst>
                                          <p:attrName>r</p:attrName>
                                        </p:attrNameLst>
                                      </p:cBhvr>
                                    </p:animRot>
                                    <p:animRot by="120000">
                                      <p:cBhvr>
                                        <p:cTn id="34" dur="200" fill="hold">
                                          <p:stCondLst>
                                            <p:cond delay="800"/>
                                          </p:stCondLst>
                                        </p:cTn>
                                        <p:tgtEl>
                                          <p:spTgt spid="92"/>
                                        </p:tgtEl>
                                        <p:attrNameLst>
                                          <p:attrName>r</p:attrName>
                                        </p:attrNameLst>
                                      </p:cBhvr>
                                    </p:animRot>
                                  </p:childTnLst>
                                </p:cTn>
                              </p:par>
                              <p:par>
                                <p:cTn id="35" presetID="32" presetClass="emph" presetSubtype="0" repeatCount="indefinite" fill="hold" grpId="0" nodeType="withEffect">
                                  <p:stCondLst>
                                    <p:cond delay="750"/>
                                  </p:stCondLst>
                                  <p:childTnLst>
                                    <p:animRot by="120000">
                                      <p:cBhvr>
                                        <p:cTn id="36" dur="100" fill="hold">
                                          <p:stCondLst>
                                            <p:cond delay="0"/>
                                          </p:stCondLst>
                                        </p:cTn>
                                        <p:tgtEl>
                                          <p:spTgt spid="93"/>
                                        </p:tgtEl>
                                        <p:attrNameLst>
                                          <p:attrName>r</p:attrName>
                                        </p:attrNameLst>
                                      </p:cBhvr>
                                    </p:animRot>
                                    <p:animRot by="-240000">
                                      <p:cBhvr>
                                        <p:cTn id="37" dur="200" fill="hold">
                                          <p:stCondLst>
                                            <p:cond delay="200"/>
                                          </p:stCondLst>
                                        </p:cTn>
                                        <p:tgtEl>
                                          <p:spTgt spid="93"/>
                                        </p:tgtEl>
                                        <p:attrNameLst>
                                          <p:attrName>r</p:attrName>
                                        </p:attrNameLst>
                                      </p:cBhvr>
                                    </p:animRot>
                                    <p:animRot by="240000">
                                      <p:cBhvr>
                                        <p:cTn id="38" dur="200" fill="hold">
                                          <p:stCondLst>
                                            <p:cond delay="400"/>
                                          </p:stCondLst>
                                        </p:cTn>
                                        <p:tgtEl>
                                          <p:spTgt spid="93"/>
                                        </p:tgtEl>
                                        <p:attrNameLst>
                                          <p:attrName>r</p:attrName>
                                        </p:attrNameLst>
                                      </p:cBhvr>
                                    </p:animRot>
                                    <p:animRot by="-240000">
                                      <p:cBhvr>
                                        <p:cTn id="39" dur="200" fill="hold">
                                          <p:stCondLst>
                                            <p:cond delay="600"/>
                                          </p:stCondLst>
                                        </p:cTn>
                                        <p:tgtEl>
                                          <p:spTgt spid="93"/>
                                        </p:tgtEl>
                                        <p:attrNameLst>
                                          <p:attrName>r</p:attrName>
                                        </p:attrNameLst>
                                      </p:cBhvr>
                                    </p:animRot>
                                    <p:animRot by="120000">
                                      <p:cBhvr>
                                        <p:cTn id="40" dur="200" fill="hold">
                                          <p:stCondLst>
                                            <p:cond delay="800"/>
                                          </p:stCondLst>
                                        </p:cTn>
                                        <p:tgtEl>
                                          <p:spTgt spid="93"/>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8" presetClass="emph" presetSubtype="0" repeatCount="indefinite" fill="hold" grpId="0" nodeType="clickEffect">
                                  <p:stCondLst>
                                    <p:cond delay="0"/>
                                  </p:stCondLst>
                                  <p:iterate type="lt">
                                    <p:tmPct val="4000"/>
                                  </p:iterate>
                                  <p:childTnLst>
                                    <p:set>
                                      <p:cBhvr override="childStyle">
                                        <p:cTn id="44"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grpId="1" nodeType="clickEffect">
                                  <p:stCondLst>
                                    <p:cond delay="0"/>
                                  </p:stCondLst>
                                  <p:childTnLst>
                                    <p:animEffect transition="out" filter="fade">
                                      <p:cBhvr>
                                        <p:cTn id="49" dur="1000"/>
                                        <p:tgtEl>
                                          <p:spTgt spid="12"/>
                                        </p:tgtEl>
                                      </p:cBhvr>
                                    </p:animEffect>
                                    <p:anim calcmode="lin" valueType="num">
                                      <p:cBhvr>
                                        <p:cTn id="50" dur="1000"/>
                                        <p:tgtEl>
                                          <p:spTgt spid="12"/>
                                        </p:tgtEl>
                                        <p:attrNameLst>
                                          <p:attrName>ppt_x</p:attrName>
                                        </p:attrNameLst>
                                      </p:cBhvr>
                                      <p:tavLst>
                                        <p:tav tm="0">
                                          <p:val>
                                            <p:strVal val="ppt_x"/>
                                          </p:val>
                                        </p:tav>
                                        <p:tav tm="100000">
                                          <p:val>
                                            <p:strVal val="ppt_x"/>
                                          </p:val>
                                        </p:tav>
                                      </p:tavLst>
                                    </p:anim>
                                    <p:anim calcmode="lin" valueType="num">
                                      <p:cBhvr>
                                        <p:cTn id="51" dur="1000"/>
                                        <p:tgtEl>
                                          <p:spTgt spid="12"/>
                                        </p:tgtEl>
                                        <p:attrNameLst>
                                          <p:attrName>ppt_y</p:attrName>
                                        </p:attrNameLst>
                                      </p:cBhvr>
                                      <p:tavLst>
                                        <p:tav tm="0">
                                          <p:val>
                                            <p:strVal val="ppt_y"/>
                                          </p:val>
                                        </p:tav>
                                        <p:tav tm="100000">
                                          <p:val>
                                            <p:strVal val="ppt_y+.1"/>
                                          </p:val>
                                        </p:tav>
                                      </p:tavLst>
                                    </p:anim>
                                    <p:set>
                                      <p:cBhvr>
                                        <p:cTn id="52"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3" restart="whenNotActive" fill="hold" evtFilter="cancelBubble" nodeType="interactiveSeq">
                <p:stCondLst>
                  <p:cond evt="onClick" delay="0">
                    <p:tgtEl>
                      <p:spTgt spid="89"/>
                    </p:tgtEl>
                  </p:cond>
                </p:stCondLst>
                <p:endSync evt="end" delay="0">
                  <p:rtn val="all"/>
                </p:endSync>
                <p:childTnLst>
                  <p:par>
                    <p:cTn id="54" fill="hold">
                      <p:stCondLst>
                        <p:cond delay="0"/>
                      </p:stCondLst>
                      <p:childTnLst>
                        <p:par>
                          <p:cTn id="55" fill="hold">
                            <p:stCondLst>
                              <p:cond delay="0"/>
                            </p:stCondLst>
                            <p:childTnLst>
                              <p:par>
                                <p:cTn id="56" presetID="21" presetClass="exit" presetSubtype="1" fill="hold" grpId="1" nodeType="clickEffect">
                                  <p:stCondLst>
                                    <p:cond delay="0"/>
                                  </p:stCondLst>
                                  <p:childTnLst>
                                    <p:animEffect transition="out" filter="wheel(1)">
                                      <p:cBhvr>
                                        <p:cTn id="57" dur="2000"/>
                                        <p:tgtEl>
                                          <p:spTgt spid="89"/>
                                        </p:tgtEl>
                                      </p:cBhvr>
                                    </p:animEffect>
                                    <p:set>
                                      <p:cBhvr>
                                        <p:cTn id="58" dur="1" fill="hold">
                                          <p:stCondLst>
                                            <p:cond delay="1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59" restart="whenNotActive" fill="hold" evtFilter="cancelBubble" nodeType="interactiveSeq">
                <p:stCondLst>
                  <p:cond evt="onClick" delay="0">
                    <p:tgtEl>
                      <p:spTgt spid="90"/>
                    </p:tgtEl>
                  </p:cond>
                </p:stCondLst>
                <p:endSync evt="end" delay="0">
                  <p:rtn val="all"/>
                </p:endSync>
                <p:childTnLst>
                  <p:par>
                    <p:cTn id="60" fill="hold">
                      <p:stCondLst>
                        <p:cond delay="0"/>
                      </p:stCondLst>
                      <p:childTnLst>
                        <p:par>
                          <p:cTn id="61" fill="hold">
                            <p:stCondLst>
                              <p:cond delay="0"/>
                            </p:stCondLst>
                            <p:childTnLst>
                              <p:par>
                                <p:cTn id="62" presetID="14" presetClass="exit" presetSubtype="10" fill="hold" grpId="1" nodeType="clickEffect">
                                  <p:stCondLst>
                                    <p:cond delay="0"/>
                                  </p:stCondLst>
                                  <p:childTnLst>
                                    <p:animEffect transition="out" filter="randombar(horizontal)">
                                      <p:cBhvr>
                                        <p:cTn id="63" dur="500"/>
                                        <p:tgtEl>
                                          <p:spTgt spid="90"/>
                                        </p:tgtEl>
                                      </p:cBhvr>
                                    </p:animEffect>
                                    <p:set>
                                      <p:cBhvr>
                                        <p:cTn id="64"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65" restart="whenNotActive" fill="hold" evtFilter="cancelBubble" nodeType="interactiveSeq">
                <p:stCondLst>
                  <p:cond evt="onClick" delay="0">
                    <p:tgtEl>
                      <p:spTgt spid="91"/>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1" nodeType="clickEffect">
                                  <p:stCondLst>
                                    <p:cond delay="0"/>
                                  </p:stCondLst>
                                  <p:childTnLst>
                                    <p:animEffect transition="out" filter="wipe(down)">
                                      <p:cBhvr>
                                        <p:cTn id="69" dur="500"/>
                                        <p:tgtEl>
                                          <p:spTgt spid="91"/>
                                        </p:tgtEl>
                                      </p:cBhvr>
                                    </p:animEffect>
                                    <p:set>
                                      <p:cBhvr>
                                        <p:cTn id="70"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71" restart="whenNotActive" fill="hold" evtFilter="cancelBubble" nodeType="interactiveSeq">
                <p:stCondLst>
                  <p:cond evt="onClick" delay="0">
                    <p:tgtEl>
                      <p:spTgt spid="9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92"/>
                                        </p:tgtEl>
                                      </p:cBhvr>
                                    </p:animEffect>
                                    <p:set>
                                      <p:cBhvr>
                                        <p:cTn id="76"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77" restart="whenNotActive" fill="hold" evtFilter="cancelBubble" nodeType="interactiveSeq">
                <p:stCondLst>
                  <p:cond evt="onClick" delay="0">
                    <p:tgtEl>
                      <p:spTgt spid="93"/>
                    </p:tgtEl>
                  </p:cond>
                </p:stCondLst>
                <p:endSync evt="end" delay="0">
                  <p:rtn val="all"/>
                </p:endSync>
                <p:childTnLst>
                  <p:par>
                    <p:cTn id="78" fill="hold">
                      <p:stCondLst>
                        <p:cond delay="0"/>
                      </p:stCondLst>
                      <p:childTnLst>
                        <p:par>
                          <p:cTn id="79" fill="hold">
                            <p:stCondLst>
                              <p:cond delay="0"/>
                            </p:stCondLst>
                            <p:childTnLst>
                              <p:par>
                                <p:cTn id="80" presetID="42" presetClass="exit" presetSubtype="0" fill="hold" grpId="1" nodeType="clickEffect">
                                  <p:stCondLst>
                                    <p:cond delay="0"/>
                                  </p:stCondLst>
                                  <p:childTnLst>
                                    <p:animEffect transition="out" filter="fade">
                                      <p:cBhvr>
                                        <p:cTn id="81" dur="1000"/>
                                        <p:tgtEl>
                                          <p:spTgt spid="93"/>
                                        </p:tgtEl>
                                      </p:cBhvr>
                                    </p:animEffect>
                                    <p:anim calcmode="lin" valueType="num">
                                      <p:cBhvr>
                                        <p:cTn id="82" dur="1000"/>
                                        <p:tgtEl>
                                          <p:spTgt spid="93"/>
                                        </p:tgtEl>
                                        <p:attrNameLst>
                                          <p:attrName>ppt_x</p:attrName>
                                        </p:attrNameLst>
                                      </p:cBhvr>
                                      <p:tavLst>
                                        <p:tav tm="0">
                                          <p:val>
                                            <p:strVal val="ppt_x"/>
                                          </p:val>
                                        </p:tav>
                                        <p:tav tm="100000">
                                          <p:val>
                                            <p:strVal val="ppt_x"/>
                                          </p:val>
                                        </p:tav>
                                      </p:tavLst>
                                    </p:anim>
                                    <p:anim calcmode="lin" valueType="num">
                                      <p:cBhvr>
                                        <p:cTn id="83" dur="1000"/>
                                        <p:tgtEl>
                                          <p:spTgt spid="93"/>
                                        </p:tgtEl>
                                        <p:attrNameLst>
                                          <p:attrName>ppt_y</p:attrName>
                                        </p:attrNameLst>
                                      </p:cBhvr>
                                      <p:tavLst>
                                        <p:tav tm="0">
                                          <p:val>
                                            <p:strVal val="ppt_y"/>
                                          </p:val>
                                        </p:tav>
                                        <p:tav tm="100000">
                                          <p:val>
                                            <p:strVal val="ppt_y+.1"/>
                                          </p:val>
                                        </p:tav>
                                      </p:tavLst>
                                    </p:anim>
                                    <p:set>
                                      <p:cBhvr>
                                        <p:cTn id="84" dur="1" fill="hold">
                                          <p:stCondLst>
                                            <p:cond delay="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12" grpId="0" animBg="1"/>
      <p:bldP spid="12"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2" descr="Children Scattered Toys in Messy Empty Living Room Stock Vector -  Illustration of muddy, clothing: 1462904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99" y="283219"/>
            <a:ext cx="11323319" cy="63595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CF45096-9506-448C-B265-F54B45510E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2398" y="1935480"/>
            <a:ext cx="7025641" cy="4645477"/>
          </a:xfrm>
          <a:prstGeom prst="rect">
            <a:avLst/>
          </a:prstGeom>
        </p:spPr>
      </p:pic>
      <p:sp>
        <p:nvSpPr>
          <p:cNvPr id="8" name="Flowchart: Data 7">
            <a:extLst>
              <a:ext uri="{FF2B5EF4-FFF2-40B4-BE49-F238E27FC236}">
                <a16:creationId xmlns:a16="http://schemas.microsoft.com/office/drawing/2014/main" id="{91BF0A06-A280-4A2D-AB4E-6B401DA43020}"/>
              </a:ext>
            </a:extLst>
          </p:cNvPr>
          <p:cNvSpPr/>
          <p:nvPr/>
        </p:nvSpPr>
        <p:spPr>
          <a:xfrm>
            <a:off x="6400800" y="4046896"/>
            <a:ext cx="5013960" cy="1607144"/>
          </a:xfrm>
          <a:prstGeom prst="flowChartInputOutput">
            <a:avLst/>
          </a:prstGeom>
          <a:solidFill>
            <a:srgbClr val="F8C69A"/>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r  d   a  n  g  a  p</a:t>
            </a:r>
          </a:p>
        </p:txBody>
      </p:sp>
      <p:sp>
        <p:nvSpPr>
          <p:cNvPr id="9" name="Scroll: Horizontal 8">
            <a:extLst>
              <a:ext uri="{FF2B5EF4-FFF2-40B4-BE49-F238E27FC236}">
                <a16:creationId xmlns:a16="http://schemas.microsoft.com/office/drawing/2014/main" id="{AFAF61C9-3A16-411C-82D9-6F43FA4DCF86}"/>
              </a:ext>
            </a:extLst>
          </p:cNvPr>
          <p:cNvSpPr/>
          <p:nvPr/>
        </p:nvSpPr>
        <p:spPr>
          <a:xfrm>
            <a:off x="3764747" y="-2259749"/>
            <a:ext cx="4866968" cy="1618000"/>
          </a:xfrm>
          <a:prstGeom prst="horizontalScroll">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60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grandpa</a:t>
            </a:r>
          </a:p>
        </p:txBody>
      </p:sp>
      <p:sp>
        <p:nvSpPr>
          <p:cNvPr id="10" name="Star: 10 Points 9">
            <a:extLst>
              <a:ext uri="{FF2B5EF4-FFF2-40B4-BE49-F238E27FC236}">
                <a16:creationId xmlns:a16="http://schemas.microsoft.com/office/drawing/2014/main" id="{938AA2A6-500F-42BA-9892-D2314484326D}"/>
              </a:ext>
            </a:extLst>
          </p:cNvPr>
          <p:cNvSpPr/>
          <p:nvPr/>
        </p:nvSpPr>
        <p:spPr>
          <a:xfrm>
            <a:off x="8672749" y="576125"/>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+1</a:t>
            </a:r>
          </a:p>
        </p:txBody>
      </p:sp>
      <p:sp>
        <p:nvSpPr>
          <p:cNvPr id="5" name="Action Button: Go Home 4">
            <a:hlinkClick r:id="rId8" action="ppaction://hlinksldjump" highlightClick="1"/>
            <a:extLst>
              <a:ext uri="{FF2B5EF4-FFF2-40B4-BE49-F238E27FC236}">
                <a16:creationId xmlns:a16="http://schemas.microsoft.com/office/drawing/2014/main" id="{C2B58BB4-5899-410B-ACBC-0527FA267CBB}"/>
              </a:ext>
            </a:extLst>
          </p:cNvPr>
          <p:cNvSpPr/>
          <p:nvPr/>
        </p:nvSpPr>
        <p:spPr>
          <a:xfrm>
            <a:off x="152400" y="6036120"/>
            <a:ext cx="880833" cy="694507"/>
          </a:xfrm>
          <a:prstGeom prst="actionButtonHom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607040" y="102220"/>
            <a:ext cx="1458565" cy="766460"/>
          </a:xfrm>
          <a:prstGeom prst="rect">
            <a:avLst/>
          </a:prstGeom>
        </p:spPr>
      </p:pic>
    </p:spTree>
    <p:custDataLst>
      <p:tags r:id="rId1"/>
    </p:custDataLst>
    <p:extLst>
      <p:ext uri="{BB962C8B-B14F-4D97-AF65-F5344CB8AC3E}">
        <p14:creationId xmlns:p14="http://schemas.microsoft.com/office/powerpoint/2010/main" val="25361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2.59259E-6 L -0.00833 0.43796 " pathEditMode="relative" rAng="0" ptsTypes="AA">
                                      <p:cBhvr>
                                        <p:cTn id="6" dur="2000" fill="hold"/>
                                        <p:tgtEl>
                                          <p:spTgt spid="9"/>
                                        </p:tgtEl>
                                        <p:attrNameLst>
                                          <p:attrName>ppt_x</p:attrName>
                                          <p:attrName>ppt_y</p:attrName>
                                        </p:attrNameLst>
                                      </p:cBhvr>
                                      <p:rCtr x="-417" y="21898"/>
                                    </p:animMotion>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296 Grandma Garden Illustrations &amp; Clip Art - iStock">
            <a:extLst>
              <a:ext uri="{FF2B5EF4-FFF2-40B4-BE49-F238E27FC236}">
                <a16:creationId xmlns:a16="http://schemas.microsoft.com/office/drawing/2014/main" id="{0EAD1CA9-F686-4CB6-9DC3-07E94797B3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3710" y="759410"/>
            <a:ext cx="9576210" cy="56923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Flowchart: Data 7">
            <a:extLst>
              <a:ext uri="{FF2B5EF4-FFF2-40B4-BE49-F238E27FC236}">
                <a16:creationId xmlns:a16="http://schemas.microsoft.com/office/drawing/2014/main" id="{84A35013-00B6-40E7-8E94-C1853D92F39B}"/>
              </a:ext>
            </a:extLst>
          </p:cNvPr>
          <p:cNvSpPr/>
          <p:nvPr/>
        </p:nvSpPr>
        <p:spPr>
          <a:xfrm>
            <a:off x="7132320" y="1835010"/>
            <a:ext cx="5099009" cy="1420953"/>
          </a:xfrm>
          <a:prstGeom prst="flowChartInputOutput">
            <a:avLst/>
          </a:prstGeom>
          <a:solidFill>
            <a:srgbClr val="F8C69A"/>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d   a  n  g r  a  m</a:t>
            </a:r>
          </a:p>
        </p:txBody>
      </p:sp>
      <p:sp>
        <p:nvSpPr>
          <p:cNvPr id="9" name="Scroll: Horizontal 8">
            <a:extLst>
              <a:ext uri="{FF2B5EF4-FFF2-40B4-BE49-F238E27FC236}">
                <a16:creationId xmlns:a16="http://schemas.microsoft.com/office/drawing/2014/main" id="{C44FC210-5081-4112-BE7D-90BB8C5B6AAD}"/>
              </a:ext>
            </a:extLst>
          </p:cNvPr>
          <p:cNvSpPr/>
          <p:nvPr/>
        </p:nvSpPr>
        <p:spPr>
          <a:xfrm>
            <a:off x="3764747" y="-2259749"/>
            <a:ext cx="4866968" cy="1618000"/>
          </a:xfrm>
          <a:prstGeom prst="horizontalScroll">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60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grandma</a:t>
            </a:r>
          </a:p>
        </p:txBody>
      </p:sp>
      <p:sp>
        <p:nvSpPr>
          <p:cNvPr id="10" name="Star: 10 Points 9">
            <a:extLst>
              <a:ext uri="{FF2B5EF4-FFF2-40B4-BE49-F238E27FC236}">
                <a16:creationId xmlns:a16="http://schemas.microsoft.com/office/drawing/2014/main" id="{A0681584-4948-4B5C-BA63-2FDF3C226F61}"/>
              </a:ext>
            </a:extLst>
          </p:cNvPr>
          <p:cNvSpPr/>
          <p:nvPr/>
        </p:nvSpPr>
        <p:spPr>
          <a:xfrm>
            <a:off x="9282349" y="596631"/>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+5</a:t>
            </a:r>
          </a:p>
        </p:txBody>
      </p:sp>
      <p:sp>
        <p:nvSpPr>
          <p:cNvPr id="6" name="Action Button: Go Home 5">
            <a:hlinkClick r:id="rId7" action="ppaction://hlinksldjump" highlightClick="1"/>
            <a:extLst>
              <a:ext uri="{FF2B5EF4-FFF2-40B4-BE49-F238E27FC236}">
                <a16:creationId xmlns:a16="http://schemas.microsoft.com/office/drawing/2014/main" id="{1B39D34C-68E0-4B70-AF7B-41AF486E9575}"/>
              </a:ext>
            </a:extLst>
          </p:cNvPr>
          <p:cNvSpPr/>
          <p:nvPr/>
        </p:nvSpPr>
        <p:spPr>
          <a:xfrm>
            <a:off x="152400" y="6036120"/>
            <a:ext cx="880833" cy="694507"/>
          </a:xfrm>
          <a:prstGeom prst="actionButtonHom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76968" y="102220"/>
            <a:ext cx="1588637" cy="888380"/>
          </a:xfrm>
          <a:prstGeom prst="rect">
            <a:avLst/>
          </a:prstGeom>
        </p:spPr>
      </p:pic>
    </p:spTree>
    <p:custDataLst>
      <p:tags r:id="rId1"/>
    </p:custDataLst>
    <p:extLst>
      <p:ext uri="{BB962C8B-B14F-4D97-AF65-F5344CB8AC3E}">
        <p14:creationId xmlns:p14="http://schemas.microsoft.com/office/powerpoint/2010/main" val="379348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2.59259E-6 L -0.00833 0.43796 " pathEditMode="relative" rAng="0" ptsTypes="AA">
                                      <p:cBhvr>
                                        <p:cTn id="6" dur="2000" fill="hold"/>
                                        <p:tgtEl>
                                          <p:spTgt spid="9"/>
                                        </p:tgtEl>
                                        <p:attrNameLst>
                                          <p:attrName>ppt_x</p:attrName>
                                          <p:attrName>ppt_y</p:attrName>
                                        </p:attrNameLst>
                                      </p:cBhvr>
                                      <p:rCtr x="-417" y="21898"/>
                                    </p:animMotion>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B0E7523-F71A-4EC6-8C00-4CCFEEB94CC4}"/>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2677318" y="2125096"/>
            <a:ext cx="4291793" cy="4258277"/>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Data 5">
            <a:extLst>
              <a:ext uri="{FF2B5EF4-FFF2-40B4-BE49-F238E27FC236}">
                <a16:creationId xmlns:a16="http://schemas.microsoft.com/office/drawing/2014/main" id="{49223D87-E0D4-444E-87CA-5958B57129A7}"/>
              </a:ext>
            </a:extLst>
          </p:cNvPr>
          <p:cNvSpPr/>
          <p:nvPr/>
        </p:nvSpPr>
        <p:spPr>
          <a:xfrm>
            <a:off x="6654249" y="5291257"/>
            <a:ext cx="3954933" cy="1420953"/>
          </a:xfrm>
          <a:prstGeom prst="flowChartInputOutput">
            <a:avLst/>
          </a:prstGeom>
          <a:solidFill>
            <a:srgbClr val="F8C69A"/>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u   m   </a:t>
            </a:r>
            <a:r>
              <a:rPr lang="en-US" sz="4400" dirty="0" err="1">
                <a:ln w="0"/>
                <a:solidFill>
                  <a:schemeClr val="tx1"/>
                </a:solidFill>
                <a:effectLst>
                  <a:outerShdw blurRad="38100" dist="19050" dir="2700000" algn="tl" rotWithShape="0">
                    <a:schemeClr val="dk1">
                      <a:alpha val="40000"/>
                    </a:schemeClr>
                  </a:outerShdw>
                </a:effectLst>
                <a:latin typeface="Comic Sans MS" panose="030F0702030302020204" pitchFamily="66" charset="0"/>
              </a:rPr>
              <a:t>m</a:t>
            </a:r>
            <a:endParaRPr lang="en-US" sz="44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7" name="Scroll: Horizontal 6">
            <a:extLst>
              <a:ext uri="{FF2B5EF4-FFF2-40B4-BE49-F238E27FC236}">
                <a16:creationId xmlns:a16="http://schemas.microsoft.com/office/drawing/2014/main" id="{22793469-386C-4E32-8E3C-9C33013F65B7}"/>
              </a:ext>
            </a:extLst>
          </p:cNvPr>
          <p:cNvSpPr/>
          <p:nvPr/>
        </p:nvSpPr>
        <p:spPr>
          <a:xfrm>
            <a:off x="3764747" y="-2259749"/>
            <a:ext cx="4866968" cy="1618000"/>
          </a:xfrm>
          <a:prstGeom prst="horizontalScroll">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60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mum</a:t>
            </a:r>
          </a:p>
        </p:txBody>
      </p:sp>
      <p:sp>
        <p:nvSpPr>
          <p:cNvPr id="8" name="Star: 10 Points 7">
            <a:extLst>
              <a:ext uri="{FF2B5EF4-FFF2-40B4-BE49-F238E27FC236}">
                <a16:creationId xmlns:a16="http://schemas.microsoft.com/office/drawing/2014/main" id="{05D40D30-CDCD-4431-A2B8-0A7ACD2C2643}"/>
              </a:ext>
            </a:extLst>
          </p:cNvPr>
          <p:cNvSpPr/>
          <p:nvPr/>
        </p:nvSpPr>
        <p:spPr>
          <a:xfrm>
            <a:off x="8672749" y="576125"/>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+5</a:t>
            </a:r>
          </a:p>
        </p:txBody>
      </p:sp>
      <p:sp>
        <p:nvSpPr>
          <p:cNvPr id="9" name="Action Button: Go Home 8">
            <a:hlinkClick r:id="rId7" action="ppaction://hlinksldjump" highlightClick="1"/>
            <a:extLst>
              <a:ext uri="{FF2B5EF4-FFF2-40B4-BE49-F238E27FC236}">
                <a16:creationId xmlns:a16="http://schemas.microsoft.com/office/drawing/2014/main" id="{A4F35E81-D757-42D7-8DA6-0C69EE1CC234}"/>
              </a:ext>
            </a:extLst>
          </p:cNvPr>
          <p:cNvSpPr/>
          <p:nvPr/>
        </p:nvSpPr>
        <p:spPr>
          <a:xfrm>
            <a:off x="152400" y="6036120"/>
            <a:ext cx="880833" cy="694507"/>
          </a:xfrm>
          <a:prstGeom prst="actionButtonHom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93153" y="102220"/>
            <a:ext cx="1072451" cy="514220"/>
          </a:xfrm>
          <a:prstGeom prst="rect">
            <a:avLst/>
          </a:prstGeom>
        </p:spPr>
      </p:pic>
    </p:spTree>
    <p:custDataLst>
      <p:tags r:id="rId1"/>
    </p:custDataLst>
    <p:extLst>
      <p:ext uri="{BB962C8B-B14F-4D97-AF65-F5344CB8AC3E}">
        <p14:creationId xmlns:p14="http://schemas.microsoft.com/office/powerpoint/2010/main" val="80183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2.59259E-6 L -0.00833 0.43796 " pathEditMode="relative" rAng="0" ptsTypes="AA">
                                      <p:cBhvr>
                                        <p:cTn id="6" dur="2000" fill="hold"/>
                                        <p:tgtEl>
                                          <p:spTgt spid="7"/>
                                        </p:tgtEl>
                                        <p:attrNameLst>
                                          <p:attrName>ppt_x</p:attrName>
                                          <p:attrName>ppt_y</p:attrName>
                                        </p:attrNameLst>
                                      </p:cBhvr>
                                      <p:rCtr x="-417" y="21898"/>
                                    </p:animMotion>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8" name="Picture 6" descr="1,747 Dad Cooking Illustrations &amp; Clip Art - iStock">
            <a:extLst>
              <a:ext uri="{FF2B5EF4-FFF2-40B4-BE49-F238E27FC236}">
                <a16:creationId xmlns:a16="http://schemas.microsoft.com/office/drawing/2014/main" id="{B2CC92B8-90B2-4D2A-BE90-DB430C7DB9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463" y="1393481"/>
            <a:ext cx="8534678" cy="54248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图片 56">
            <a:extLst>
              <a:ext uri="{FF2B5EF4-FFF2-40B4-BE49-F238E27FC236}">
                <a16:creationId xmlns:a16="http://schemas.microsoft.com/office/drawing/2014/main" id="{E0B19CE7-3819-46C1-A839-C469EA6BDC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485333" y="342267"/>
            <a:ext cx="1262808" cy="817356"/>
          </a:xfrm>
          <a:prstGeom prst="rect">
            <a:avLst/>
          </a:prstGeom>
        </p:spPr>
      </p:pic>
      <p:pic>
        <p:nvPicPr>
          <p:cNvPr id="15" name="图片 57">
            <a:extLst>
              <a:ext uri="{FF2B5EF4-FFF2-40B4-BE49-F238E27FC236}">
                <a16:creationId xmlns:a16="http://schemas.microsoft.com/office/drawing/2014/main" id="{53E3051C-75B3-4CF4-AC6C-BB9B677152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222490" y="48253"/>
            <a:ext cx="1884051" cy="1219457"/>
          </a:xfrm>
          <a:prstGeom prst="rect">
            <a:avLst/>
          </a:prstGeom>
        </p:spPr>
      </p:pic>
      <p:sp>
        <p:nvSpPr>
          <p:cNvPr id="11" name="Flowchart: Data 10">
            <a:extLst>
              <a:ext uri="{FF2B5EF4-FFF2-40B4-BE49-F238E27FC236}">
                <a16:creationId xmlns:a16="http://schemas.microsoft.com/office/drawing/2014/main" id="{F7975DDA-6AB3-46C8-9136-EAB43270FAD8}"/>
              </a:ext>
            </a:extLst>
          </p:cNvPr>
          <p:cNvSpPr/>
          <p:nvPr/>
        </p:nvSpPr>
        <p:spPr>
          <a:xfrm>
            <a:off x="7094845" y="4952685"/>
            <a:ext cx="4350426" cy="1563048"/>
          </a:xfrm>
          <a:prstGeom prst="flowChartInputOutput">
            <a:avLst/>
          </a:prstGeom>
          <a:solidFill>
            <a:srgbClr val="F8C69A"/>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a   d   </a:t>
            </a:r>
            <a:r>
              <a:rPr lang="en-US" sz="4400" dirty="0" err="1">
                <a:ln w="0"/>
                <a:solidFill>
                  <a:schemeClr val="tx1"/>
                </a:solidFill>
                <a:effectLst>
                  <a:outerShdw blurRad="38100" dist="19050" dir="2700000" algn="tl" rotWithShape="0">
                    <a:schemeClr val="dk1">
                      <a:alpha val="40000"/>
                    </a:schemeClr>
                  </a:outerShdw>
                </a:effectLst>
                <a:latin typeface="Comic Sans MS" panose="030F0702030302020204" pitchFamily="66" charset="0"/>
              </a:rPr>
              <a:t>d</a:t>
            </a:r>
            <a:endParaRPr lang="en-US" sz="44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endParaRPr>
          </a:p>
        </p:txBody>
      </p:sp>
      <p:sp>
        <p:nvSpPr>
          <p:cNvPr id="12" name="Scroll: Horizontal 11">
            <a:extLst>
              <a:ext uri="{FF2B5EF4-FFF2-40B4-BE49-F238E27FC236}">
                <a16:creationId xmlns:a16="http://schemas.microsoft.com/office/drawing/2014/main" id="{33942E89-CDA2-4FDC-83CB-B15DEF710B6D}"/>
              </a:ext>
            </a:extLst>
          </p:cNvPr>
          <p:cNvSpPr/>
          <p:nvPr/>
        </p:nvSpPr>
        <p:spPr>
          <a:xfrm>
            <a:off x="3764747" y="-2259749"/>
            <a:ext cx="4866968" cy="1618000"/>
          </a:xfrm>
          <a:prstGeom prst="horizontalScroll">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60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rPr>
              <a:t>dad</a:t>
            </a:r>
          </a:p>
        </p:txBody>
      </p:sp>
      <p:sp>
        <p:nvSpPr>
          <p:cNvPr id="16" name="Star: 10 Points 15">
            <a:extLst>
              <a:ext uri="{FF2B5EF4-FFF2-40B4-BE49-F238E27FC236}">
                <a16:creationId xmlns:a16="http://schemas.microsoft.com/office/drawing/2014/main" id="{6923A086-1381-4600-B57F-F03129202ACC}"/>
              </a:ext>
            </a:extLst>
          </p:cNvPr>
          <p:cNvSpPr/>
          <p:nvPr/>
        </p:nvSpPr>
        <p:spPr>
          <a:xfrm>
            <a:off x="8672749" y="576125"/>
            <a:ext cx="1194619" cy="1075600"/>
          </a:xfrm>
          <a:prstGeom prst="star10">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dirty="0"/>
              <a:t>+3</a:t>
            </a:r>
          </a:p>
        </p:txBody>
      </p:sp>
      <p:sp>
        <p:nvSpPr>
          <p:cNvPr id="9" name="Arrow: Down 8">
            <a:extLst>
              <a:ext uri="{FF2B5EF4-FFF2-40B4-BE49-F238E27FC236}">
                <a16:creationId xmlns:a16="http://schemas.microsoft.com/office/drawing/2014/main" id="{B1DA62A9-0618-41A9-BA24-F677B0B278C7}"/>
              </a:ext>
            </a:extLst>
          </p:cNvPr>
          <p:cNvSpPr/>
          <p:nvPr/>
        </p:nvSpPr>
        <p:spPr>
          <a:xfrm rot="20709393">
            <a:off x="2145796" y="273797"/>
            <a:ext cx="896791" cy="12844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ction Button: Go Home 9">
            <a:hlinkClick r:id="rId8" action="ppaction://hlinksldjump" highlightClick="1"/>
            <a:extLst>
              <a:ext uri="{FF2B5EF4-FFF2-40B4-BE49-F238E27FC236}">
                <a16:creationId xmlns:a16="http://schemas.microsoft.com/office/drawing/2014/main" id="{38D6E886-4CF9-4483-83EE-68131BAC9222}"/>
              </a:ext>
            </a:extLst>
          </p:cNvPr>
          <p:cNvSpPr/>
          <p:nvPr/>
        </p:nvSpPr>
        <p:spPr>
          <a:xfrm>
            <a:off x="152400" y="6036120"/>
            <a:ext cx="880833" cy="694507"/>
          </a:xfrm>
          <a:prstGeom prst="actionButtonHom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993153" y="102220"/>
            <a:ext cx="1072451" cy="514220"/>
          </a:xfrm>
          <a:prstGeom prst="rect">
            <a:avLst/>
          </a:prstGeom>
        </p:spPr>
      </p:pic>
    </p:spTree>
    <p:custDataLst>
      <p:tags r:id="rId1"/>
    </p:custDataLst>
    <p:extLst>
      <p:ext uri="{BB962C8B-B14F-4D97-AF65-F5344CB8AC3E}">
        <p14:creationId xmlns:p14="http://schemas.microsoft.com/office/powerpoint/2010/main" val="83421830"/>
      </p:ext>
    </p:extLst>
  </p:cSld>
  <p:clrMapOvr>
    <a:masterClrMapping/>
  </p:clrMapOvr>
  <mc:AlternateContent xmlns:mc="http://schemas.openxmlformats.org/markup-compatibility/2006" xmlns:p14="http://schemas.microsoft.com/office/powerpoint/2010/main">
    <mc:Choice Requires="p14">
      <p:transition p14:dur="250">
        <p14:flash/>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5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3.33333E-6 2.59259E-6 L -0.00833 0.32754 " pathEditMode="relative" rAng="0" ptsTypes="AA">
                                      <p:cBhvr>
                                        <p:cTn id="13" dur="2000" fill="hold"/>
                                        <p:tgtEl>
                                          <p:spTgt spid="12"/>
                                        </p:tgtEl>
                                        <p:attrNameLst>
                                          <p:attrName>ppt_x</p:attrName>
                                          <p:attrName>ppt_y</p:attrName>
                                        </p:attrNameLst>
                                      </p:cBhvr>
                                      <p:rCtr x="-417" y="16389"/>
                                    </p:animMotion>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18.Unit 1 - fun time and project"/>
  <p:tag name="ISPRING_LMS_API_VERSION" val="SCORM 2004 (2nd edition)"/>
  <p:tag name="ISPRING_ULTRA_SCORM_COURSE_ID" val="F07250AD-2392-4283-B665-243565E70FD2"/>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18.Unit 1 - fun time and project"/>
  <p:tag name="ISPRING_FIRST_PUBLISH" val="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A9dUdV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PXVHVR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A9dUdV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D11R1XlX+THbQMAAKEMAAAhAAAAdW5pdmVyc2FsL2ZsYXNoX3NraW5fc2V0dGluZ3MueG1slVfbbuIwEH3vV0Tse9lSdmmlgMRtpWq7bbVFvDtkAAvHjmyHLn+/YzsXB5KGNqpUz5xjz+V4rIbqQHlwBKmo4OPeoDe5CYJwk0kJXK8gSRnREHCSwLi3elq+BMvF06rXdyjBhHwHrSnfKWMpbAGNx70o01rw243gGre65UImhPUm337Zn7BvkV0sgZFdy9mSDVTH/Bg8zBZXUfIzhrPRYv7YRtiIJCX89Cx24jYim8NOiozHJrR787XR9qcUJKP80BkRo0o/aUhqMS3vloPl4DpKKkEpMCE9LqaD6c9OFiMRsDL70fBhOL2SUx31eWPOaEeqqLa00WB0Pxq20VKyg3qR58vF3eK+Hc9x93pXPo3LETT8052Zo/5PIL+0uUiz9CsaSaXYmYKecUbm6+QwQWK8fkhYPJqvk2ASMgd1ClIxGmMbhIydFL+brw3cVsv8T39IhOZuS8HeTBPOpodRSMRgsiVMQdgvls6p9uLjNdN4m0qAb6pAb5jiG8kUTLTMclRlq3B/4YPy2APlhgqxFixLYO4C9oB1e4Wfz2d2sPjxlTYvQAnH3OhFWBkr5AvW9QLpGSvku2nXK2enC/i5x3EKQcxI3k2v/I5bqz56gRNcFvUqVoXXnPRsrrnyjs4NBSYRMUysrlY0AdO1sG9tLqT+RUwhJ0e6Ixrfpj8GF51sMirsnzlyqTULK9RUM2jS20ZkUmEw6F7XpdfgcRT3cqipfoatLtB1Y9UU81z4WrDrm65aF2eUdXPrQONjMu4lRB5AroRgqhfkPLyAuI17li8ZZlzjYwryiW+Fx7GBtZG40KCuBQt3B6+Mh2hNNvsEQ2o9oCyp62xzA8P82KbO8iyJQC5REBQKRdZtDrenuz3DX72m8AFxndDidEy9x+04oaXgPUOuACBysy+ug1s4T5IxTRkcoRgqnsEm3JZZqFD+TfkaddU16VmuEmQ+gyql+Li6o4GwxrhEfZr5jivGuyaRspnVRkrXwC/mpFGrPyLtOpdSbWf0N5UQm1WrJ8m0eNdE6nzTap0nT44w5TSxIwgd3vENHsdhQqR5XayzSOrCXoVgnq1yM1UQGjxtFDNoJ4MmivWcT9kVXtDJVgL4E9Yab7w34DecIkFk/FJCao9Cg9uxMUd8Nu3AxlGfpDrseybXnLIN+Df+azL5D1BLAwQUAAIACAA9dUdV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D11R1U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A9dUdVe8ZnLmYAAABoAAAAHAAAAHVuaXZlcnNhbC9sb2NhbF9zZXR0aW5ncy54bWyzsa/IzVEoSy0qzszPs1Uy1DNQUkjNS85PycxLt1UKDXHTtVBSKC5JzEtJzMnPS7VVystXUrC347LJyU9OzAlOLSkBKixWKMhJrEwtCknNBTJKUv0Sc4EqQzxd/RRcXTxDlPTtuABQSwMEFAACAAgAPXVHVRbuq+5BBgAAWxwAABcAAAB1bml2ZXJzYWwvdW5pdmVyc2FsLnBuZ+2Ya1ATVxTHV4mFgKAVFUUUHx0fYxFiEAmCCYoiVYllHJzUUEAwQYMirkggJhFbxWeog0rCK0zpDM6oSREfxNREEWSUkMA4EhAwSnTXNEBkFoKweTRJq7XTdqadfux+2Ltz9t7f+Z977znnw57aFh/r7envCQCAd9ymmAQAwGUAgNtBj08cX9amWNc7XhPAhNh1gEQdYHAYOGb01mgAqC3ysqROctj4A5toIAD4PHA+E5qzLqcDwJy3cTHR29lfD/TUChbRZlNSn/vEeCzEnZ+47OShDZ6Nmyf/QPmpUT42bcXmkK6YYpWbqorfmNRLePrklsFMi9Qtse7NvXiFfquas71Xl+flEKF8UTXB8TqJD3WMAKHAGdz8xW1OoxHn7xiPCiluAHAvKR+Bzslelkfkq5tDtNMcOwHql8eeYYDyobl0vz2upYOP24919ew/4j7R22EFyqqbrhOa6C6BF/sDgi6cWwYluKZyX2fUZu5frXDj9+EcZqGXy42HM4QD9Slht8uGnu6wR/aM1qpWfez4BAUkOQM8Kj94I0UCGaX2EfOIUVuIKrYiF7QkRVAB1BJsz663ymD/9zr3LZ1Hxg2Bz23mXCW5Z3U3096uaIZKlOMjxRuPyQQk2EDncFlQADWnQl9KIRa8CeZbu/l3pZsb2ltKgnWoVa5DbS/1cCXLFV7PxepJSBqR8MKdbGmXr4kzDyBoptiKmkGmgCORh1euDI98nSNgTWw9TQTnstZOVwugYioPeW5CmcN03YN2+nrXcUgCgoSBZXi3WEJKb1Sde6lmLYqu1tj1YpvluRkf4esP1cvK0qYE1mVNbLiz6BUSrGDnWlQBcnXdoL9ooOZ+qriaUicGGcrq9Hkm1JxSmwxHZkmYlURYPkwVP1xVwFjXaZgbQiTbHlGVeCbS1f/pPgnIPYyIpMIwTdk+lHmDX4j0kDTjn0NrdqIMaLRaY+iRnfj1rklfhZDD6tji8BAvCxfV8Gxncr2GudnkM6N4P2IdP2iQSSArNeabl5Nfpi1s5hWqLeVwPF1oNeZ0EIz1URvL1XuqaFJC9i5BhbFLyiGb6PrI3KYS6wgDzZ8CCnbiSvOujU0WmAcWZCbBz1Z3axVdCqVOZCVGcCObWwlE34LENyIT2ND57DY/Hlb/ngRjtTQvdEw282cEDOqj+tlYZkoIWVsxhwXVzzjYkceEfAQk0ziXrIlgDHAy4t1avz1OMin29XJXEotGuUjPjBJoFZy/OKE1L9h7GnrWcU0k8dAddTU3Fn63rapLp+dV4leyUJWBVUnUTv0tyb2gZkZQ/5LvrzYj4LEmxVtxGyF3h8pE9I3qaOAlv5LSNKS7Xmm3qDdosIg2gTlP7ItzKK+XkuGI034oMqotDw81ZTdVWIUgw0LGlY6wGWRNfxnSDxrgA94fEpqXaT5ubbxA65fa7deDLUwdb4lK8aMuUCrSL2arzNZVHWarDFVErYsMrTmfKjEO+1Seovj6LQ6tsOHbI0eHfUq59ggGXwmr2BJ7NJhfgTIVfCpL4h1qb5kb88ftJHdS64Ubxj2Xog18nuQy4cw7cLCKFp26q/kZuT3N7n7Pd37i9M6isbbyjSdmbE98JQTVI9esdVl3a3IGjDKUNXg+XTI0HBUV5qwZMUrX824/tszuyNyp1Ixc1fAZEk6Sjm43iJdETd8dT5Zb5d32YRZUbuo7JFng7C0HdghmqopaefAj3Okn7OtmjZ52jzpLCG/JoOUK+4u0quzl4Vumi/SJgMgjROk44W5HLCpCTTc0oh2DIkYRlf5mFkP5DZPfaiUh84LvlqXTfTMYZqNYlHFdaaPrbWMaTicZuZnFTUbYA5w3Qypbb6vxGnK1S8xRf1SDrQMM+pyMwd0fhQUdJuJKW/Dvq71O1ju5ADr4oZ84+tb6Kln5h0Ip6z5nojj9HX3gXPvOx5Ws4fR/O8GGM9ozK/mHY1HyCdklp3tgqq/zyoBdLm3Klr9o1Ie/rMob6jtOeDgr7axryEtfkZPtWvgi9e+xP/f3f6CFQRiEQRiEQRiEQRiEQRiEQRiEQRiEQRiEQRiEQRj0v4F6P2t7/9uV8FBYCD+9ssO+bBksX+ri3w7/Z9Xv8lGzzjZtedDeby8VO2fjNsTHSNalHPsFUEsDBBQAAgAIAD11R1WhbY9iTAAAAGsAAAAbAAAAdW5pdmVyc2FsL3VuaXZlcnNhbC5wbmcueG1ss7GvyM1RKEstKs7Mz7NVMtQzULK34+WyKShKLctMLVeoAIoBBSFASaHSVsnECMEtz0wpyQCpMDBBCGakZqZnlNgqWRhZwAX1gWYCAFBLAQIAABQAAgAIAIxeVlE2YVgCRwMAAOEJAAAUAAAAAAAAAAEAAAAAAAAAAAB1bml2ZXJzYWwvcGxheWVyLnhtbFBLAQIAABQAAgAIAD11R1WcXjIIFAYAADcXAAAdAAAAAAAAAAEAAAAAAHkDAAB1bml2ZXJzYWwvY29tbW9uX21lc3NhZ2VzLmxuZ1BLAQIAABQAAgAIAD11R1UVHmAbowAAAH8BAAAuAAAAAAAAAAEAAAAAAMgJAAB1bml2ZXJzYWwvcGxheWJhY2tfYW5kX25hdmlnYXRpb25fc2V0dGluZ3MueG1sUEsBAgAAFAACAAgAPXVHVaenV+h8BAAAbxcAACcAAAAAAAAAAQAAAAAAtwoAAHVuaXZlcnNhbC9mbGFzaF9wdWJsaXNoaW5nX3NldHRpbmdzLnhtbFBLAQIAABQAAgAIAD11R1XlX+THbQMAAKEMAAAhAAAAAAAAAAEAAAAAAHgPAAB1bml2ZXJzYWwvZmxhc2hfc2tpbl9zZXR0aW5ncy54bWxQSwECAAAUAAIACAA9dUdVF9vd2HcEAAD5FgAAJgAAAAAAAAABAAAAAAAkEwAAdW5pdmVyc2FsL2h0bWxfcHVibGlzaGluZ19zZXR0aW5ncy54bWxQSwECAAAUAAIACAA9dUdVJR/xB6oBAABoBgAAHwAAAAAAAAABAAAAAADfFwAAdW5pdmVyc2FsL2h0bWxfc2tpbl9zZXR0aW5ncy5qc1BLAQIAABQAAgAIAD11R1V7xmcuZgAAAGgAAAAcAAAAAAAAAAEAAAAAAMYZAAB1bml2ZXJzYWwvbG9jYWxfc2V0dGluZ3MueG1sUEsBAgAAFAACAAgAPXVHVRbuq+5BBgAAWxwAABcAAAAAAAAAAAAAAAAAZhoAAHVuaXZlcnNhbC91bml2ZXJzYWwucG5nUEsBAgAAFAACAAgAPXVHVaFtj2JMAAAAawAAABsAAAAAAAAAAQAAAAAA3CAAAHVuaXZlcnNhbC91bml2ZXJzYWwucG5nLnhtbFBLBQYAAAAACgAKAAYDAABhIQAAAAA="/>
  <p:tag name="ISPRING_SCORM_ENDPOINT" val="&lt;endpoint&gt;&lt;enable&gt;0&lt;/enable&gt;&lt;lrs&gt;http://&lt;/lrs&gt;&lt;auth&gt;0&lt;/auth&gt;&lt;login&gt;&lt;/login&gt;&lt;password&gt;&lt;/password&gt;&lt;key&gt;&lt;/key&gt;&lt;name&gt;&lt;/name&gt;&lt;email&gt;&lt;/email&gt;&lt;/endpoint&gt;&#10;"/>
  <p:tag name="ISPRING_OUTPUT_FOLDER" val="[[&quot;_?W|{83D05A9D-9715-44CA-971B-DEB65F17E09F}&quot;,&quot;\\\\192.168.1.121\\phan mem\\BAI GIANG WW3\\Bài giảng điện tử (Myschool)\\TIEN&quot;],[&quot;\uFFFD\uFFFD|x{7070F873-55FB-4E49-8DA2-6F658BF36F6A}&quot;,&quot;C:\\Users\\Admin\\Desktop\\Slide Bai giang-WW3\\UNIT 1&quot;]]"/>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F2F9749F-1C56-4D41-815E-F0030F3DA340}:305"/>
</p:tagLst>
</file>

<file path=ppt/tags/tag11.xml><?xml version="1.0" encoding="utf-8"?>
<p:tagLst xmlns:a="http://schemas.openxmlformats.org/drawingml/2006/main" xmlns:r="http://schemas.openxmlformats.org/officeDocument/2006/relationships" xmlns:p="http://schemas.openxmlformats.org/presentationml/2006/main">
  <p:tag name="GENSWF_SLIDE_UID" val="{E30852EB-1EEE-4E70-B91C-E4BD44948B7F}:342"/>
</p:tagLst>
</file>

<file path=ppt/tags/tag12.xml><?xml version="1.0" encoding="utf-8"?>
<p:tagLst xmlns:a="http://schemas.openxmlformats.org/drawingml/2006/main" xmlns:r="http://schemas.openxmlformats.org/officeDocument/2006/relationships" xmlns:p="http://schemas.openxmlformats.org/presentationml/2006/main">
  <p:tag name="GENSWF_SLIDE_UID" val="{84702B32-050C-43D5-8F48-BEEA64420115}:343"/>
</p:tagLst>
</file>

<file path=ppt/tags/tag13.xml><?xml version="1.0" encoding="utf-8"?>
<p:tagLst xmlns:a="http://schemas.openxmlformats.org/drawingml/2006/main" xmlns:r="http://schemas.openxmlformats.org/officeDocument/2006/relationships" xmlns:p="http://schemas.openxmlformats.org/presentationml/2006/main">
  <p:tag name="GENSWF_SLIDE_UID" val="{0BA961F1-1B40-4A80-9352-08F4029AE116}:307"/>
</p:tagLst>
</file>

<file path=ppt/tags/tag14.xml><?xml version="1.0" encoding="utf-8"?>
<p:tagLst xmlns:a="http://schemas.openxmlformats.org/drawingml/2006/main" xmlns:r="http://schemas.openxmlformats.org/officeDocument/2006/relationships" xmlns:p="http://schemas.openxmlformats.org/presentationml/2006/main">
  <p:tag name="GENSWF_SLIDE_UID" val="{20BDF81A-1A5A-4F46-BC62-55998A4C3B8B}:309"/>
</p:tagLst>
</file>

<file path=ppt/tags/tag15.xml><?xml version="1.0" encoding="utf-8"?>
<p:tagLst xmlns:a="http://schemas.openxmlformats.org/drawingml/2006/main" xmlns:r="http://schemas.openxmlformats.org/officeDocument/2006/relationships" xmlns:p="http://schemas.openxmlformats.org/presentationml/2006/main">
  <p:tag name="GENSWF_SLIDE_UID" val="{0B3CA845-C453-4829-830F-64985620D8CB}:262"/>
</p:tagLst>
</file>

<file path=ppt/tags/tag16.xml><?xml version="1.0" encoding="utf-8"?>
<p:tagLst xmlns:a="http://schemas.openxmlformats.org/drawingml/2006/main" xmlns:r="http://schemas.openxmlformats.org/officeDocument/2006/relationships" xmlns:p="http://schemas.openxmlformats.org/presentationml/2006/main">
  <p:tag name="GENSWF_SLIDE_UID" val="{15B054AB-818A-4208-8C19-24C37AA7C04B}:308"/>
</p:tagLst>
</file>

<file path=ppt/tags/tag17.xml><?xml version="1.0" encoding="utf-8"?>
<p:tagLst xmlns:a="http://schemas.openxmlformats.org/drawingml/2006/main" xmlns:r="http://schemas.openxmlformats.org/officeDocument/2006/relationships" xmlns:p="http://schemas.openxmlformats.org/presentationml/2006/main">
  <p:tag name="GENSWF_SLIDE_UID" val="{FC937EA4-3EFA-43D8-AF63-D62183E746AA}:310"/>
</p:tagLst>
</file>

<file path=ppt/tags/tag18.xml><?xml version="1.0" encoding="utf-8"?>
<p:tagLst xmlns:a="http://schemas.openxmlformats.org/drawingml/2006/main" xmlns:r="http://schemas.openxmlformats.org/officeDocument/2006/relationships" xmlns:p="http://schemas.openxmlformats.org/presentationml/2006/main">
  <p:tag name="GENSWF_SLIDE_UID" val="{141A3498-38A2-4D60-8BBA-B65B6A47E8A5}:300"/>
</p:tagLst>
</file>

<file path=ppt/tags/tag19.xml><?xml version="1.0" encoding="utf-8"?>
<p:tagLst xmlns:a="http://schemas.openxmlformats.org/drawingml/2006/main" xmlns:r="http://schemas.openxmlformats.org/officeDocument/2006/relationships" xmlns:p="http://schemas.openxmlformats.org/presentationml/2006/main">
  <p:tag name="GENSWF_SLIDE_UID" val="{446B1654-7D24-4CD3-B6C3-EBD370D33C5C}:348"/>
</p:tagLst>
</file>

<file path=ppt/tags/tag2.xml><?xml version="1.0" encoding="utf-8"?>
<p:tagLst xmlns:a="http://schemas.openxmlformats.org/drawingml/2006/main" xmlns:r="http://schemas.openxmlformats.org/officeDocument/2006/relationships" xmlns:p="http://schemas.openxmlformats.org/presentationml/2006/main">
  <p:tag name="GENSWF_SLIDE_UID" val="{A53DC5EC-D193-48A4-AA4E-DACECD6ECC90}:284"/>
</p:tagLst>
</file>

<file path=ppt/tags/tag20.xml><?xml version="1.0" encoding="utf-8"?>
<p:tagLst xmlns:a="http://schemas.openxmlformats.org/drawingml/2006/main" xmlns:r="http://schemas.openxmlformats.org/officeDocument/2006/relationships" xmlns:p="http://schemas.openxmlformats.org/presentationml/2006/main">
  <p:tag name="GENSWF_SLIDE_UID" val="{0299DA82-EE91-485D-A0EE-27539E3477BE}:286"/>
</p:tagLst>
</file>

<file path=ppt/tags/tag3.xml><?xml version="1.0" encoding="utf-8"?>
<p:tagLst xmlns:a="http://schemas.openxmlformats.org/drawingml/2006/main" xmlns:r="http://schemas.openxmlformats.org/officeDocument/2006/relationships" xmlns:p="http://schemas.openxmlformats.org/presentationml/2006/main">
  <p:tag name="GENSWF_SLIDE_UID" val="{1D138E9A-5557-4A4A-90B8-3B17794BD8FD}:298"/>
</p:tagLst>
</file>

<file path=ppt/tags/tag4.xml><?xml version="1.0" encoding="utf-8"?>
<p:tagLst xmlns:a="http://schemas.openxmlformats.org/drawingml/2006/main" xmlns:r="http://schemas.openxmlformats.org/officeDocument/2006/relationships" xmlns:p="http://schemas.openxmlformats.org/presentationml/2006/main">
  <p:tag name="GENSWF_SLIDE_UID" val="{0B3CA845-C453-4829-830F-64985620D8CB}:262"/>
</p:tagLst>
</file>

<file path=ppt/tags/tag5.xml><?xml version="1.0" encoding="utf-8"?>
<p:tagLst xmlns:a="http://schemas.openxmlformats.org/drawingml/2006/main" xmlns:r="http://schemas.openxmlformats.org/officeDocument/2006/relationships" xmlns:p="http://schemas.openxmlformats.org/presentationml/2006/main">
  <p:tag name="GENSWF_SLIDE_UID" val="{363838EA-88B2-44FA-B36B-96D31156A0F0}:350"/>
</p:tagLst>
</file>

<file path=ppt/tags/tag6.xml><?xml version="1.0" encoding="utf-8"?>
<p:tagLst xmlns:a="http://schemas.openxmlformats.org/drawingml/2006/main" xmlns:r="http://schemas.openxmlformats.org/officeDocument/2006/relationships" xmlns:p="http://schemas.openxmlformats.org/presentationml/2006/main">
  <p:tag name="GENSWF_SLIDE_UID" val="{8F6EAE62-16B5-40A8-9866-C371FB1E1DB8}:336"/>
</p:tagLst>
</file>

<file path=ppt/tags/tag7.xml><?xml version="1.0" encoding="utf-8"?>
<p:tagLst xmlns:a="http://schemas.openxmlformats.org/drawingml/2006/main" xmlns:r="http://schemas.openxmlformats.org/officeDocument/2006/relationships" xmlns:p="http://schemas.openxmlformats.org/presentationml/2006/main">
  <p:tag name="GENSWF_SLIDE_UID" val="{E8E6FC01-0656-49E5-B3AA-3F1BBDC1632D}:339"/>
</p:tagLst>
</file>

<file path=ppt/tags/tag8.xml><?xml version="1.0" encoding="utf-8"?>
<p:tagLst xmlns:a="http://schemas.openxmlformats.org/drawingml/2006/main" xmlns:r="http://schemas.openxmlformats.org/officeDocument/2006/relationships" xmlns:p="http://schemas.openxmlformats.org/presentationml/2006/main">
  <p:tag name="GENSWF_SLIDE_UID" val="{CDBC6F98-94DA-40A4-9E4C-00A92FD99F41}:340"/>
</p:tagLst>
</file>

<file path=ppt/tags/tag9.xml><?xml version="1.0" encoding="utf-8"?>
<p:tagLst xmlns:a="http://schemas.openxmlformats.org/drawingml/2006/main" xmlns:r="http://schemas.openxmlformats.org/officeDocument/2006/relationships" xmlns:p="http://schemas.openxmlformats.org/presentationml/2006/main">
  <p:tag name="GENSWF_SLIDE_UID" val="{F0502AC5-A26A-46E2-B946-575880B6E2CF}:3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0h1cuvot">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TotalTime>
  <Words>702</Words>
  <Application>Microsoft Macintosh PowerPoint</Application>
  <PresentationFormat>Widescreen</PresentationFormat>
  <Paragraphs>103</Paragraphs>
  <Slides>19</Slides>
  <Notes>19</Notes>
  <HiddenSlides>0</HiddenSlides>
  <MMClips>10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19</vt:i4>
      </vt:variant>
    </vt:vector>
  </HeadingPairs>
  <TitlesOfParts>
    <vt:vector size="36" baseType="lpstr">
      <vt:lpstr>微软雅黑</vt:lpstr>
      <vt:lpstr>Arial</vt:lpstr>
      <vt:lpstr>Bebas Neue</vt:lpstr>
      <vt:lpstr>Calibri</vt:lpstr>
      <vt:lpstr>Calibri Light</vt:lpstr>
      <vt:lpstr>Comic Sans MS</vt:lpstr>
      <vt:lpstr>Life Savers</vt:lpstr>
      <vt:lpstr>Life Savers ExtraBold</vt:lpstr>
      <vt:lpstr>Nunito</vt:lpstr>
      <vt:lpstr>PT Sans</vt:lpstr>
      <vt:lpstr>Quicksand</vt:lpstr>
      <vt:lpstr>Quicksand SemiBold</vt:lpstr>
      <vt:lpstr>Roboto</vt:lpstr>
      <vt:lpstr>Office Theme</vt:lpstr>
      <vt:lpstr>2_Science Subject for Elementary - 3rd Grade: Physical, Life, and Earth by Slidesgo</vt:lpstr>
      <vt:lpstr>第一PPT，www.1ppt.com</vt:lpstr>
      <vt:lpstr>P.E. Subject for Middle School - 6th Grade: Sports &amp; Games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18.Unit 1 - fun time and project</dc:title>
  <dc:creator>Admin;Chiêm Thủy</dc:creator>
  <cp:lastModifiedBy>Hoàng Thị Vân Anh</cp:lastModifiedBy>
  <cp:revision>84</cp:revision>
  <dcterms:created xsi:type="dcterms:W3CDTF">2022-03-24T14:44:15Z</dcterms:created>
  <dcterms:modified xsi:type="dcterms:W3CDTF">2025-05-27T09:08:05Z</dcterms:modified>
</cp:coreProperties>
</file>