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2" r:id="rId4"/>
    <p:sldMasterId id="2147483700" r:id="rId5"/>
    <p:sldMasterId id="2147483712" r:id="rId6"/>
    <p:sldMasterId id="2147483724" r:id="rId7"/>
    <p:sldMasterId id="2147483736" r:id="rId8"/>
    <p:sldMasterId id="2147483748" r:id="rId9"/>
    <p:sldMasterId id="2147483760" r:id="rId10"/>
  </p:sldMasterIdLst>
  <p:notesMasterIdLst>
    <p:notesMasterId r:id="rId43"/>
  </p:notesMasterIdLst>
  <p:sldIdLst>
    <p:sldId id="298" r:id="rId11"/>
    <p:sldId id="309" r:id="rId12"/>
    <p:sldId id="317" r:id="rId13"/>
    <p:sldId id="267" r:id="rId14"/>
    <p:sldId id="269" r:id="rId15"/>
    <p:sldId id="310" r:id="rId16"/>
    <p:sldId id="271" r:id="rId17"/>
    <p:sldId id="290" r:id="rId18"/>
    <p:sldId id="302" r:id="rId19"/>
    <p:sldId id="303" r:id="rId20"/>
    <p:sldId id="304" r:id="rId21"/>
    <p:sldId id="305" r:id="rId22"/>
    <p:sldId id="306" r:id="rId23"/>
    <p:sldId id="311" r:id="rId24"/>
    <p:sldId id="272" r:id="rId25"/>
    <p:sldId id="312" r:id="rId26"/>
    <p:sldId id="291" r:id="rId27"/>
    <p:sldId id="286" r:id="rId28"/>
    <p:sldId id="277" r:id="rId29"/>
    <p:sldId id="278" r:id="rId30"/>
    <p:sldId id="289" r:id="rId31"/>
    <p:sldId id="313" r:id="rId32"/>
    <p:sldId id="279" r:id="rId33"/>
    <p:sldId id="292" r:id="rId34"/>
    <p:sldId id="314" r:id="rId35"/>
    <p:sldId id="260" r:id="rId36"/>
    <p:sldId id="280" r:id="rId37"/>
    <p:sldId id="281" r:id="rId38"/>
    <p:sldId id="295" r:id="rId39"/>
    <p:sldId id="296" r:id="rId40"/>
    <p:sldId id="316" r:id="rId41"/>
    <p:sldId id="315"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E72CE"/>
    <a:srgbClr val="0099FF"/>
    <a:srgbClr val="0D198B"/>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7" autoAdjust="0"/>
    <p:restoredTop sz="73141" autoAdjust="0"/>
  </p:normalViewPr>
  <p:slideViewPr>
    <p:cSldViewPr snapToGrid="0">
      <p:cViewPr varScale="1">
        <p:scale>
          <a:sx n="81" d="100"/>
          <a:sy n="81" d="100"/>
        </p:scale>
        <p:origin x="448" y="192"/>
      </p:cViewPr>
      <p:guideLst/>
    </p:cSldViewPr>
  </p:slideViewPr>
  <p:notesTextViewPr>
    <p:cViewPr>
      <p:scale>
        <a:sx n="1" d="1"/>
        <a:sy n="1" d="1"/>
      </p:scale>
      <p:origin x="0" y="0"/>
    </p:cViewPr>
  </p:notesTextViewPr>
  <p:sorterViewPr>
    <p:cViewPr>
      <p:scale>
        <a:sx n="100" d="100"/>
        <a:sy n="100" d="100"/>
      </p:scale>
      <p:origin x="0" y="-45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6557F2-3C56-461C-824A-4F730C796289}" type="datetimeFigureOut">
              <a:rPr lang="en-US" smtClean="0"/>
              <a:t>5/26/25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31821-956D-4F13-9F1E-B819C356167B}" type="slidenum">
              <a:rPr lang="en-US" smtClean="0"/>
              <a:t>‹#›</a:t>
            </a:fld>
            <a:endParaRPr lang="en-US"/>
          </a:p>
        </p:txBody>
      </p:sp>
    </p:spTree>
    <p:extLst>
      <p:ext uri="{BB962C8B-B14F-4D97-AF65-F5344CB8AC3E}">
        <p14:creationId xmlns:p14="http://schemas.microsoft.com/office/powerpoint/2010/main" val="1755539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1260373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31821-956D-4F13-9F1E-B819C356167B}" type="slidenum">
              <a:rPr lang="en-US" smtClean="0"/>
              <a:t>11</a:t>
            </a:fld>
            <a:endParaRPr lang="en-US"/>
          </a:p>
        </p:txBody>
      </p:sp>
    </p:spTree>
    <p:extLst>
      <p:ext uri="{BB962C8B-B14F-4D97-AF65-F5344CB8AC3E}">
        <p14:creationId xmlns:p14="http://schemas.microsoft.com/office/powerpoint/2010/main" val="2920777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31821-956D-4F13-9F1E-B819C356167B}" type="slidenum">
              <a:rPr lang="en-US" smtClean="0"/>
              <a:t>12</a:t>
            </a:fld>
            <a:endParaRPr lang="en-US"/>
          </a:p>
        </p:txBody>
      </p:sp>
    </p:spTree>
    <p:extLst>
      <p:ext uri="{BB962C8B-B14F-4D97-AF65-F5344CB8AC3E}">
        <p14:creationId xmlns:p14="http://schemas.microsoft.com/office/powerpoint/2010/main" val="177820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31821-956D-4F13-9F1E-B819C356167B}" type="slidenum">
              <a:rPr lang="en-US" smtClean="0"/>
              <a:t>13</a:t>
            </a:fld>
            <a:endParaRPr lang="en-US"/>
          </a:p>
        </p:txBody>
      </p:sp>
    </p:spTree>
    <p:extLst>
      <p:ext uri="{BB962C8B-B14F-4D97-AF65-F5344CB8AC3E}">
        <p14:creationId xmlns:p14="http://schemas.microsoft.com/office/powerpoint/2010/main" val="1260452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5336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Ask </a:t>
            </a:r>
            <a:r>
              <a:rPr lang="en-US" sz="1800" b="0" i="0" dirty="0" err="1">
                <a:solidFill>
                  <a:srgbClr val="242021"/>
                </a:solidFill>
                <a:effectLst/>
                <a:latin typeface="MyriadPro-Regular"/>
                <a:ea typeface="Calibri" panose="020F0502020204030204" pitchFamily="34" charset="0"/>
                <a:cs typeface="Times New Roman" panose="02020603050405020304" pitchFamily="18" charset="0"/>
              </a:rPr>
              <a:t>sts</a:t>
            </a: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how many characters in the picture and call out their names.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Tell </a:t>
            </a:r>
            <a:r>
              <a:rPr lang="en-US" sz="1800" b="0" i="0" dirty="0" err="1">
                <a:solidFill>
                  <a:srgbClr val="242021"/>
                </a:solidFill>
                <a:effectLst/>
                <a:latin typeface="MyriadPro-Regular"/>
                <a:ea typeface="Calibri" panose="020F0502020204030204" pitchFamily="34" charset="0"/>
                <a:cs typeface="Times New Roman" panose="02020603050405020304" pitchFamily="18" charset="0"/>
              </a:rPr>
              <a:t>sts</a:t>
            </a: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they are going to ask and</a:t>
            </a:r>
            <a:r>
              <a:rPr lang="en-US" sz="18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answer about age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Have </a:t>
            </a:r>
            <a:r>
              <a:rPr lang="en-US" sz="1800" b="0" i="0" dirty="0" err="1">
                <a:solidFill>
                  <a:srgbClr val="242021"/>
                </a:solidFill>
                <a:effectLst/>
                <a:latin typeface="MyriadPro-Regular"/>
                <a:ea typeface="Calibri" panose="020F0502020204030204" pitchFamily="34" charset="0"/>
                <a:cs typeface="Times New Roman" panose="02020603050405020304" pitchFamily="18" charset="0"/>
              </a:rPr>
              <a:t>sts</a:t>
            </a: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listen to the recording and point to the sentences.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Play the recording again and repeat the sentences in whole class.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Have </a:t>
            </a:r>
            <a:r>
              <a:rPr lang="en-US" sz="1800" b="0" i="0" dirty="0" err="1">
                <a:solidFill>
                  <a:srgbClr val="242021"/>
                </a:solidFill>
                <a:effectLst/>
                <a:latin typeface="MyriadPro-Regular"/>
                <a:ea typeface="Calibri" panose="020F0502020204030204" pitchFamily="34" charset="0"/>
                <a:cs typeface="Times New Roman" panose="02020603050405020304" pitchFamily="18" charset="0"/>
              </a:rPr>
              <a:t>sts</a:t>
            </a: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practice in pairs, then work in group.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b="0" i="0" dirty="0">
                <a:solidFill>
                  <a:srgbClr val="242021"/>
                </a:solidFill>
                <a:effectLst/>
                <a:latin typeface="MyriadPro-Regular"/>
                <a:ea typeface="SimSun" panose="02010600030101010101" pitchFamily="2" charset="-122"/>
                <a:cs typeface="Times New Roman" panose="02020603050405020304" pitchFamily="18" charset="0"/>
              </a:rPr>
              <a:t>- Listen and correct the mistakes in pronunciation.</a:t>
            </a:r>
            <a:endParaRPr lang="en-US" dirty="0"/>
          </a:p>
        </p:txBody>
      </p:sp>
      <p:sp>
        <p:nvSpPr>
          <p:cNvPr id="4" name="Slide Number Placeholder 3"/>
          <p:cNvSpPr>
            <a:spLocks noGrp="1"/>
          </p:cNvSpPr>
          <p:nvPr>
            <p:ph type="sldNum" sz="quarter" idx="5"/>
          </p:nvPr>
        </p:nvSpPr>
        <p:spPr/>
        <p:txBody>
          <a:bodyPr/>
          <a:lstStyle/>
          <a:p>
            <a:fld id="{08931821-956D-4F13-9F1E-B819C356167B}" type="slidenum">
              <a:rPr lang="en-US" smtClean="0"/>
              <a:t>15</a:t>
            </a:fld>
            <a:endParaRPr lang="en-US"/>
          </a:p>
        </p:txBody>
      </p:sp>
    </p:spTree>
    <p:extLst>
      <p:ext uri="{BB962C8B-B14F-4D97-AF65-F5344CB8AC3E}">
        <p14:creationId xmlns:p14="http://schemas.microsoft.com/office/powerpoint/2010/main" val="1257390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AU"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Ask students to work in pairs to fill in the missing words</a:t>
            </a:r>
            <a:r>
              <a:rPr lang="en-US" sz="18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in the gaps.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Play the game:</a:t>
            </a:r>
            <a:r>
              <a:rPr lang="en-US" sz="1800" b="1"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Toss a stuffed animal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Toss a ball (or a stuffed animal - soft toy) to a student (S1) and say “</a:t>
            </a:r>
            <a:r>
              <a:rPr lang="en-US" sz="1800" b="0"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How old are you?”</a:t>
            </a: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Have S1 answer: </a:t>
            </a:r>
            <a:r>
              <a:rPr lang="en-US" sz="1800" b="0"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“I’m _____ years old.”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b="0" i="1" dirty="0">
                <a:solidFill>
                  <a:srgbClr val="242021"/>
                </a:solidFill>
                <a:effectLst/>
                <a:latin typeface="MyriadPro-Regular"/>
                <a:ea typeface="SimSun" panose="02010600030101010101" pitchFamily="2" charset="-122"/>
                <a:cs typeface="Times New Roman" panose="02020603050405020304" pitchFamily="18" charset="0"/>
              </a:rPr>
              <a:t>+</a:t>
            </a:r>
            <a:r>
              <a:rPr lang="en-AU" sz="1800" b="0" i="0" dirty="0">
                <a:solidFill>
                  <a:srgbClr val="242021"/>
                </a:solidFill>
                <a:effectLst/>
                <a:latin typeface="MyriadPro-Regular"/>
                <a:ea typeface="SimSun" panose="02010600030101010101" pitchFamily="2" charset="-122"/>
                <a:cs typeface="Times New Roman" panose="02020603050405020304" pitchFamily="18" charset="0"/>
              </a:rPr>
              <a:t>S1 says</a:t>
            </a:r>
            <a:r>
              <a:rPr lang="en-AU" sz="1800" b="0" i="1" dirty="0">
                <a:solidFill>
                  <a:srgbClr val="242021"/>
                </a:solidFill>
                <a:effectLst/>
                <a:latin typeface="MyriadPro-Regular"/>
                <a:ea typeface="SimSun" panose="02010600030101010101" pitchFamily="2" charset="-122"/>
                <a:cs typeface="Times New Roman" panose="02020603050405020304" pitchFamily="18" charset="0"/>
              </a:rPr>
              <a:t> “How old are you?” </a:t>
            </a:r>
            <a:r>
              <a:rPr lang="en-AU" sz="1800" b="0" i="0" dirty="0">
                <a:solidFill>
                  <a:srgbClr val="242021"/>
                </a:solidFill>
                <a:effectLst/>
                <a:latin typeface="MyriadPro-Regular"/>
                <a:ea typeface="SimSun" panose="02010600030101010101" pitchFamily="2" charset="-122"/>
                <a:cs typeface="Times New Roman" panose="02020603050405020304" pitchFamily="18" charset="0"/>
              </a:rPr>
              <a:t>again, then toss the animal to another student (S2).Have S2 answer, ask and so on.</a:t>
            </a:r>
          </a:p>
          <a:p>
            <a:r>
              <a:rPr lang="en-AU" sz="1800" b="0" i="0" dirty="0" err="1">
                <a:solidFill>
                  <a:srgbClr val="242021"/>
                </a:solidFill>
                <a:effectLst/>
                <a:latin typeface="MyriadPro-Regular"/>
                <a:ea typeface="SimSun" panose="02010600030101010101" pitchFamily="2" charset="-122"/>
                <a:cs typeface="Times New Roman" panose="02020603050405020304" pitchFamily="18" charset="0"/>
              </a:rPr>
              <a:t>Hướng</a:t>
            </a:r>
            <a:r>
              <a:rPr lang="en-AU" sz="1800" b="0" i="0" dirty="0">
                <a:solidFill>
                  <a:srgbClr val="242021"/>
                </a:solidFill>
                <a:effectLst/>
                <a:latin typeface="MyriadPro-Regular"/>
                <a:ea typeface="SimSun" panose="02010600030101010101" pitchFamily="2" charset="-122"/>
                <a:cs typeface="Times New Roman" panose="02020603050405020304" pitchFamily="18" charset="0"/>
              </a:rPr>
              <a:t> </a:t>
            </a:r>
            <a:r>
              <a:rPr lang="en-AU" sz="1800" b="0" i="0" dirty="0" err="1">
                <a:solidFill>
                  <a:srgbClr val="242021"/>
                </a:solidFill>
                <a:effectLst/>
                <a:latin typeface="MyriadPro-Regular"/>
                <a:ea typeface="SimSun" panose="02010600030101010101" pitchFamily="2" charset="-122"/>
                <a:cs typeface="Times New Roman" panose="02020603050405020304" pitchFamily="18" charset="0"/>
              </a:rPr>
              <a:t>dẫn</a:t>
            </a:r>
            <a:r>
              <a:rPr lang="en-AU" sz="1800" b="0" i="0" dirty="0">
                <a:solidFill>
                  <a:srgbClr val="242021"/>
                </a:solidFill>
                <a:effectLst/>
                <a:latin typeface="MyriadPro-Regular"/>
                <a:ea typeface="SimSun" panose="02010600030101010101" pitchFamily="2" charset="-122"/>
                <a:cs typeface="Times New Roman" panose="02020603050405020304" pitchFamily="18" charset="0"/>
              </a:rPr>
              <a:t>:</a:t>
            </a:r>
          </a:p>
          <a:p>
            <a:r>
              <a:rPr lang="vi-VN" dirty="0"/>
              <a:t>- Play the game: Toss a stuffed animal</a:t>
            </a:r>
          </a:p>
          <a:p>
            <a:r>
              <a:rPr lang="vi-VN" dirty="0"/>
              <a:t>Ném một quả bóng (hoặc một con thú nhồi bông - đồ chơi mềm) cho một học sinh (S1) và nói “How old are you?” S1 trả lời: “I’m _____ years old.”</a:t>
            </a:r>
          </a:p>
          <a:p>
            <a:r>
              <a:rPr lang="vi-VN" dirty="0"/>
              <a:t>+S1 hỏi “How old are you?” lần nữa, sau đó ném con vật cho học sinh khác (S2). Yêu cầu S2 trả lời, hỏi, v.v.</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31821-956D-4F13-9F1E-B819C3561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08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AU"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Ask students to work in pairs to fill in the missing words</a:t>
            </a:r>
            <a:r>
              <a:rPr lang="en-US" sz="18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in the gaps.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Play the game:</a:t>
            </a:r>
            <a:r>
              <a:rPr lang="en-US" sz="1800" b="1"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Toss a stuffed animal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Toss a ball (or a stuffed animal - soft toy) to a student (S1) and say “</a:t>
            </a:r>
            <a:r>
              <a:rPr lang="en-US" sz="1800" b="0"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How old are you?”</a:t>
            </a: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Have S1 answer: </a:t>
            </a:r>
            <a:r>
              <a:rPr lang="en-US" sz="1800" b="0"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“I’m _____ years old.”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b="0" i="1" dirty="0">
                <a:solidFill>
                  <a:srgbClr val="242021"/>
                </a:solidFill>
                <a:effectLst/>
                <a:latin typeface="MyriadPro-Regular"/>
                <a:ea typeface="SimSun" panose="02010600030101010101" pitchFamily="2" charset="-122"/>
                <a:cs typeface="Times New Roman" panose="02020603050405020304" pitchFamily="18" charset="0"/>
              </a:rPr>
              <a:t>+</a:t>
            </a:r>
            <a:r>
              <a:rPr lang="en-AU" sz="1800" b="0" i="0" dirty="0">
                <a:solidFill>
                  <a:srgbClr val="242021"/>
                </a:solidFill>
                <a:effectLst/>
                <a:latin typeface="MyriadPro-Regular"/>
                <a:ea typeface="SimSun" panose="02010600030101010101" pitchFamily="2" charset="-122"/>
                <a:cs typeface="Times New Roman" panose="02020603050405020304" pitchFamily="18" charset="0"/>
              </a:rPr>
              <a:t>S1 says</a:t>
            </a:r>
            <a:r>
              <a:rPr lang="en-AU" sz="1800" b="0" i="1" dirty="0">
                <a:solidFill>
                  <a:srgbClr val="242021"/>
                </a:solidFill>
                <a:effectLst/>
                <a:latin typeface="MyriadPro-Regular"/>
                <a:ea typeface="SimSun" panose="02010600030101010101" pitchFamily="2" charset="-122"/>
                <a:cs typeface="Times New Roman" panose="02020603050405020304" pitchFamily="18" charset="0"/>
              </a:rPr>
              <a:t> “How old are you?” </a:t>
            </a:r>
            <a:r>
              <a:rPr lang="en-AU" sz="1800" b="0" i="0" dirty="0">
                <a:solidFill>
                  <a:srgbClr val="242021"/>
                </a:solidFill>
                <a:effectLst/>
                <a:latin typeface="MyriadPro-Regular"/>
                <a:ea typeface="SimSun" panose="02010600030101010101" pitchFamily="2" charset="-122"/>
                <a:cs typeface="Times New Roman" panose="02020603050405020304" pitchFamily="18" charset="0"/>
              </a:rPr>
              <a:t>again, then toss the animal to another student (S2).Have S2 answer, ask and so on.</a:t>
            </a:r>
          </a:p>
          <a:p>
            <a:r>
              <a:rPr lang="en-AU" sz="1800" b="0" i="0" dirty="0" err="1">
                <a:solidFill>
                  <a:srgbClr val="242021"/>
                </a:solidFill>
                <a:effectLst/>
                <a:latin typeface="MyriadPro-Regular"/>
                <a:ea typeface="SimSun" panose="02010600030101010101" pitchFamily="2" charset="-122"/>
                <a:cs typeface="Times New Roman" panose="02020603050405020304" pitchFamily="18" charset="0"/>
              </a:rPr>
              <a:t>Hướng</a:t>
            </a:r>
            <a:r>
              <a:rPr lang="en-AU" sz="1800" b="0" i="0" dirty="0">
                <a:solidFill>
                  <a:srgbClr val="242021"/>
                </a:solidFill>
                <a:effectLst/>
                <a:latin typeface="MyriadPro-Regular"/>
                <a:ea typeface="SimSun" panose="02010600030101010101" pitchFamily="2" charset="-122"/>
                <a:cs typeface="Times New Roman" panose="02020603050405020304" pitchFamily="18" charset="0"/>
              </a:rPr>
              <a:t> </a:t>
            </a:r>
            <a:r>
              <a:rPr lang="en-AU" sz="1800" b="0" i="0" dirty="0" err="1">
                <a:solidFill>
                  <a:srgbClr val="242021"/>
                </a:solidFill>
                <a:effectLst/>
                <a:latin typeface="MyriadPro-Regular"/>
                <a:ea typeface="SimSun" panose="02010600030101010101" pitchFamily="2" charset="-122"/>
                <a:cs typeface="Times New Roman" panose="02020603050405020304" pitchFamily="18" charset="0"/>
              </a:rPr>
              <a:t>dẫn</a:t>
            </a:r>
            <a:r>
              <a:rPr lang="en-AU" sz="1800" b="0" i="0" dirty="0">
                <a:solidFill>
                  <a:srgbClr val="242021"/>
                </a:solidFill>
                <a:effectLst/>
                <a:latin typeface="MyriadPro-Regular"/>
                <a:ea typeface="SimSun" panose="02010600030101010101" pitchFamily="2" charset="-122"/>
                <a:cs typeface="Times New Roman" panose="02020603050405020304" pitchFamily="18" charset="0"/>
              </a:rPr>
              <a:t>:</a:t>
            </a:r>
          </a:p>
          <a:p>
            <a:r>
              <a:rPr lang="vi-VN" dirty="0"/>
              <a:t>- Play the game: Toss a stuffed animal</a:t>
            </a:r>
          </a:p>
          <a:p>
            <a:r>
              <a:rPr lang="vi-VN" dirty="0"/>
              <a:t>Ném một quả bóng (hoặc một con thú nhồi bông - đồ chơi mềm) cho một học sinh (S1) và nói “How old are you?” S1 trả lời: “I’m _____ years old.”</a:t>
            </a:r>
          </a:p>
          <a:p>
            <a:r>
              <a:rPr lang="vi-VN" dirty="0"/>
              <a:t>+S1 hỏi “How old are you?” lần nữa, sau đó ném con vật cho học sinh khác (S2). Yêu cầu S2 trả lời, hỏi, v.v.</a:t>
            </a:r>
            <a:endParaRPr lang="en-US" dirty="0"/>
          </a:p>
        </p:txBody>
      </p:sp>
      <p:sp>
        <p:nvSpPr>
          <p:cNvPr id="4" name="Slide Number Placeholder 3"/>
          <p:cNvSpPr>
            <a:spLocks noGrp="1"/>
          </p:cNvSpPr>
          <p:nvPr>
            <p:ph type="sldNum" sz="quarter" idx="5"/>
          </p:nvPr>
        </p:nvSpPr>
        <p:spPr/>
        <p:txBody>
          <a:bodyPr/>
          <a:lstStyle/>
          <a:p>
            <a:fld id="{08931821-956D-4F13-9F1E-B819C356167B}" type="slidenum">
              <a:rPr lang="en-US" smtClean="0"/>
              <a:t>17</a:t>
            </a:fld>
            <a:endParaRPr lang="en-US"/>
          </a:p>
        </p:txBody>
      </p:sp>
    </p:spTree>
    <p:extLst>
      <p:ext uri="{BB962C8B-B14F-4D97-AF65-F5344CB8AC3E}">
        <p14:creationId xmlns:p14="http://schemas.microsoft.com/office/powerpoint/2010/main" val="485810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31821-956D-4F13-9F1E-B819C356167B}" type="slidenum">
              <a:rPr lang="en-US" smtClean="0"/>
              <a:t>18</a:t>
            </a:fld>
            <a:endParaRPr lang="en-US"/>
          </a:p>
        </p:txBody>
      </p:sp>
    </p:spTree>
    <p:extLst>
      <p:ext uri="{BB962C8B-B14F-4D97-AF65-F5344CB8AC3E}">
        <p14:creationId xmlns:p14="http://schemas.microsoft.com/office/powerpoint/2010/main" val="2688694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31821-956D-4F13-9F1E-B819C356167B}" type="slidenum">
              <a:rPr lang="en-US" smtClean="0"/>
              <a:t>19</a:t>
            </a:fld>
            <a:endParaRPr lang="en-US"/>
          </a:p>
        </p:txBody>
      </p:sp>
    </p:spTree>
    <p:extLst>
      <p:ext uri="{BB962C8B-B14F-4D97-AF65-F5344CB8AC3E}">
        <p14:creationId xmlns:p14="http://schemas.microsoft.com/office/powerpoint/2010/main" val="106782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31821-956D-4F13-9F1E-B819C356167B}" type="slidenum">
              <a:rPr lang="en-US" smtClean="0"/>
              <a:t>20</a:t>
            </a:fld>
            <a:endParaRPr lang="en-US"/>
          </a:p>
        </p:txBody>
      </p:sp>
    </p:spTree>
    <p:extLst>
      <p:ext uri="{BB962C8B-B14F-4D97-AF65-F5344CB8AC3E}">
        <p14:creationId xmlns:p14="http://schemas.microsoft.com/office/powerpoint/2010/main" val="2621010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1908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31821-956D-4F13-9F1E-B819C356167B}" type="slidenum">
              <a:rPr lang="en-US" smtClean="0"/>
              <a:t>21</a:t>
            </a:fld>
            <a:endParaRPr lang="en-US"/>
          </a:p>
        </p:txBody>
      </p:sp>
    </p:spTree>
    <p:extLst>
      <p:ext uri="{BB962C8B-B14F-4D97-AF65-F5344CB8AC3E}">
        <p14:creationId xmlns:p14="http://schemas.microsoft.com/office/powerpoint/2010/main" val="3315634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6038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AU" sz="1800" dirty="0">
                <a:effectLst/>
                <a:latin typeface="Times New Roman" panose="02020603050405020304" pitchFamily="18" charset="0"/>
                <a:ea typeface="Times New Roman" panose="02020603050405020304" pitchFamily="18" charset="0"/>
                <a:cs typeface="Times New Roman" panose="02020603050405020304" pitchFamily="18" charset="0"/>
              </a:rPr>
              <a:t>- Have Ss play the game:</a:t>
            </a:r>
            <a:r>
              <a:rPr lang="en-AU"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800" b="1" i="1" dirty="0">
                <a:effectLst/>
                <a:latin typeface="Times New Roman" panose="02020603050405020304" pitchFamily="18" charset="0"/>
                <a:ea typeface="Times New Roman" panose="02020603050405020304" pitchFamily="18" charset="0"/>
                <a:cs typeface="Times New Roman" panose="02020603050405020304" pitchFamily="18" charset="0"/>
              </a:rPr>
              <a:t>“Stand up and say!”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AU" sz="1800" dirty="0">
                <a:effectLst/>
                <a:latin typeface="Times New Roman" panose="02020603050405020304" pitchFamily="18" charset="0"/>
                <a:ea typeface="Times New Roman" panose="02020603050405020304" pitchFamily="18" charset="0"/>
                <a:cs typeface="Times New Roman" panose="02020603050405020304" pitchFamily="18" charset="0"/>
              </a:rPr>
              <a:t>+ Divide class into 2 groups.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AU" sz="1800" dirty="0">
                <a:effectLst/>
                <a:latin typeface="Times New Roman" panose="02020603050405020304" pitchFamily="18" charset="0"/>
                <a:ea typeface="Times New Roman" panose="02020603050405020304" pitchFamily="18" charset="0"/>
                <a:cs typeface="Times New Roman" panose="02020603050405020304" pitchFamily="18" charset="0"/>
              </a:rPr>
              <a:t>+ Each group have 5 minutes to stand up, go around and ask their friends about age as many as they can. Each one has a piece of paper to write his/her friends’ name. Who gets the most number of names is the winner.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i="1" dirty="0">
                <a:effectLst/>
                <a:latin typeface="Times New Roman" panose="02020603050405020304" pitchFamily="18" charset="0"/>
                <a:ea typeface="Times New Roman" panose="02020603050405020304" pitchFamily="18" charset="0"/>
              </a:rPr>
              <a:t>Note: In this activities, teacher needs more pay attention to students to control their voice. </a:t>
            </a:r>
          </a:p>
          <a:p>
            <a:endParaRPr lang="en-AU" sz="1800" i="1" dirty="0">
              <a:effectLst/>
              <a:latin typeface="Times New Roman" panose="02020603050405020304" pitchFamily="18" charset="0"/>
            </a:endParaRPr>
          </a:p>
          <a:p>
            <a:r>
              <a:rPr lang="en-AU" sz="1800" i="1" dirty="0" err="1">
                <a:effectLst/>
                <a:latin typeface="Times New Roman" panose="02020603050405020304" pitchFamily="18" charset="0"/>
              </a:rPr>
              <a:t>Hướng</a:t>
            </a:r>
            <a:r>
              <a:rPr lang="en-AU" sz="1800" i="1" dirty="0">
                <a:effectLst/>
                <a:latin typeface="Times New Roman" panose="02020603050405020304" pitchFamily="18" charset="0"/>
              </a:rPr>
              <a:t> </a:t>
            </a:r>
            <a:r>
              <a:rPr lang="en-AU" sz="1800" i="1" dirty="0" err="1">
                <a:effectLst/>
                <a:latin typeface="Times New Roman" panose="02020603050405020304" pitchFamily="18" charset="0"/>
              </a:rPr>
              <a:t>dẫn</a:t>
            </a:r>
            <a:r>
              <a:rPr lang="en-AU" sz="1800" i="1" dirty="0">
                <a:effectLst/>
                <a:latin typeface="Times New Roman" panose="02020603050405020304" pitchFamily="18" charset="0"/>
              </a:rPr>
              <a:t>:</a:t>
            </a:r>
          </a:p>
          <a:p>
            <a:r>
              <a:rPr lang="vi-VN" dirty="0"/>
              <a:t>- Cho HS chơi trò chơi: “Stand up and say!”</a:t>
            </a:r>
          </a:p>
          <a:p>
            <a:r>
              <a:rPr lang="vi-VN" dirty="0"/>
              <a:t>+ Chia lớp thành 2 nhóm.</a:t>
            </a:r>
          </a:p>
          <a:p>
            <a:r>
              <a:rPr lang="vi-VN" dirty="0"/>
              <a:t>+ Mỗi nhóm có 5 phút để đứng lên, đi vòng quanh và hỏi bạn bè về tuổi của nhiều người nhất có thể. Mỗi nhóm có một tờ giấy để viết tên bạn của mình. Ai viết được nhiều tên nhất là người chiến thắng.</a:t>
            </a:r>
          </a:p>
          <a:p>
            <a:r>
              <a:rPr lang="vi-VN" dirty="0"/>
              <a:t>Lưu ý: Trong hoạt động này, giáo viên cần chú ý hơn đến học sinh để kiểm soát giọng nói của mình.</a:t>
            </a:r>
            <a:endParaRPr lang="en-US" dirty="0"/>
          </a:p>
        </p:txBody>
      </p:sp>
      <p:sp>
        <p:nvSpPr>
          <p:cNvPr id="4" name="Slide Number Placeholder 3"/>
          <p:cNvSpPr>
            <a:spLocks noGrp="1"/>
          </p:cNvSpPr>
          <p:nvPr>
            <p:ph type="sldNum" sz="quarter" idx="10"/>
          </p:nvPr>
        </p:nvSpPr>
        <p:spPr/>
        <p:txBody>
          <a:bodyPr/>
          <a:lstStyle/>
          <a:p>
            <a:fld id="{08931821-956D-4F13-9F1E-B819C356167B}" type="slidenum">
              <a:rPr lang="en-US" smtClean="0"/>
              <a:t>23</a:t>
            </a:fld>
            <a:endParaRPr lang="en-US"/>
          </a:p>
        </p:txBody>
      </p:sp>
    </p:spTree>
    <p:extLst>
      <p:ext uri="{BB962C8B-B14F-4D97-AF65-F5344CB8AC3E}">
        <p14:creationId xmlns:p14="http://schemas.microsoft.com/office/powerpoint/2010/main" val="867297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931821-956D-4F13-9F1E-B819C356167B}" type="slidenum">
              <a:rPr lang="en-US" smtClean="0"/>
              <a:t>24</a:t>
            </a:fld>
            <a:endParaRPr lang="en-US"/>
          </a:p>
        </p:txBody>
      </p:sp>
    </p:spTree>
    <p:extLst>
      <p:ext uri="{BB962C8B-B14F-4D97-AF65-F5344CB8AC3E}">
        <p14:creationId xmlns:p14="http://schemas.microsoft.com/office/powerpoint/2010/main" val="1132613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1385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a:t>
            </a:r>
            <a:r>
              <a:rPr lang="en-US" baseline="0" dirty="0"/>
              <a:t> Lucky number</a:t>
            </a:r>
          </a:p>
          <a:p>
            <a:r>
              <a:rPr lang="en-US" baseline="0" dirty="0"/>
              <a:t>GV </a:t>
            </a:r>
            <a:r>
              <a:rPr lang="en-US" baseline="0" dirty="0" err="1"/>
              <a:t>có</a:t>
            </a:r>
            <a:r>
              <a:rPr lang="en-US" baseline="0" dirty="0"/>
              <a:t> </a:t>
            </a:r>
            <a:r>
              <a:rPr lang="en-US" baseline="0" dirty="0" err="1"/>
              <a:t>thể</a:t>
            </a:r>
            <a:r>
              <a:rPr lang="en-US" baseline="0" dirty="0"/>
              <a:t> </a:t>
            </a:r>
            <a:r>
              <a:rPr lang="en-US" baseline="0" dirty="0" err="1"/>
              <a:t>chọn</a:t>
            </a:r>
            <a:r>
              <a:rPr lang="en-US" baseline="0" dirty="0"/>
              <a:t> </a:t>
            </a:r>
            <a:r>
              <a:rPr lang="en-US" baseline="0" dirty="0" err="1"/>
              <a:t>bất</a:t>
            </a:r>
            <a:r>
              <a:rPr lang="en-US" baseline="0" dirty="0"/>
              <a:t> </a:t>
            </a:r>
            <a:r>
              <a:rPr lang="en-US" baseline="0" dirty="0" err="1"/>
              <a:t>kỳ</a:t>
            </a:r>
            <a:r>
              <a:rPr lang="en-US" baseline="0" dirty="0"/>
              <a:t> con </a:t>
            </a:r>
            <a:r>
              <a:rPr lang="en-US" baseline="0" dirty="0" err="1"/>
              <a:t>số</a:t>
            </a:r>
            <a:r>
              <a:rPr lang="en-US" baseline="0" dirty="0"/>
              <a:t> </a:t>
            </a:r>
            <a:r>
              <a:rPr lang="en-US" baseline="0" dirty="0" err="1"/>
              <a:t>nào</a:t>
            </a:r>
            <a:r>
              <a:rPr lang="en-US" baseline="0" dirty="0"/>
              <a:t> </a:t>
            </a:r>
            <a:r>
              <a:rPr lang="en-US" baseline="0" dirty="0" err="1"/>
              <a:t>thì</a:t>
            </a:r>
            <a:r>
              <a:rPr lang="en-US" baseline="0" dirty="0"/>
              <a:t> </a:t>
            </a:r>
            <a:r>
              <a:rPr lang="en-US" baseline="0" dirty="0" err="1"/>
              <a:t>nó</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ra</a:t>
            </a:r>
            <a:r>
              <a:rPr lang="en-US" baseline="0" dirty="0"/>
              <a:t> </a:t>
            </a:r>
            <a:r>
              <a:rPr lang="en-US" baseline="0" dirty="0" err="1"/>
              <a:t>mẫu</a:t>
            </a:r>
            <a:r>
              <a:rPr lang="en-US" baseline="0" dirty="0"/>
              <a:t> </a:t>
            </a:r>
            <a:r>
              <a:rPr lang="en-US" baseline="0" dirty="0" err="1"/>
              <a:t>câu</a:t>
            </a:r>
            <a:r>
              <a:rPr lang="en-US" baseline="0" dirty="0"/>
              <a:t> </a:t>
            </a:r>
            <a:r>
              <a:rPr lang="en-US" baseline="0" dirty="0" err="1"/>
              <a:t>cho</a:t>
            </a:r>
            <a:r>
              <a:rPr lang="en-US" baseline="0" dirty="0"/>
              <a:t> </a:t>
            </a:r>
            <a:r>
              <a:rPr lang="en-US" baseline="0" dirty="0" err="1"/>
              <a:t>hs</a:t>
            </a:r>
            <a:r>
              <a:rPr lang="en-US" baseline="0" dirty="0"/>
              <a:t> </a:t>
            </a:r>
            <a:r>
              <a:rPr lang="en-US" baseline="0" dirty="0" err="1"/>
              <a:t>thực</a:t>
            </a:r>
            <a:r>
              <a:rPr lang="en-US" baseline="0" dirty="0"/>
              <a:t> </a:t>
            </a:r>
            <a:r>
              <a:rPr lang="en-US" baseline="0" dirty="0" err="1"/>
              <a:t>hành</a:t>
            </a:r>
            <a:r>
              <a:rPr lang="en-US" baseline="0" dirty="0"/>
              <a:t> </a:t>
            </a:r>
            <a:r>
              <a:rPr lang="en-US" baseline="0" dirty="0" err="1"/>
              <a:t>xong</a:t>
            </a:r>
            <a:r>
              <a:rPr lang="en-US" baseline="0" dirty="0"/>
              <a:t> GV click </a:t>
            </a:r>
            <a:r>
              <a:rPr lang="en-US" baseline="0" dirty="0" err="1"/>
              <a:t>chuột</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ra</a:t>
            </a:r>
            <a:r>
              <a:rPr lang="en-US" baseline="0" dirty="0"/>
              <a:t> </a:t>
            </a:r>
            <a:r>
              <a:rPr lang="en-US" baseline="0" dirty="0" err="1"/>
              <a:t>Đáp</a:t>
            </a:r>
            <a:r>
              <a:rPr lang="en-US" baseline="0" dirty="0"/>
              <a:t> </a:t>
            </a:r>
            <a:r>
              <a:rPr lang="en-US" baseline="0" dirty="0" err="1"/>
              <a:t>án</a:t>
            </a:r>
            <a:r>
              <a:rPr lang="en-US" baseline="0" dirty="0"/>
              <a:t>.</a:t>
            </a:r>
            <a:endParaRPr lang="en-US" dirty="0"/>
          </a:p>
        </p:txBody>
      </p:sp>
      <p:sp>
        <p:nvSpPr>
          <p:cNvPr id="4" name="Slide Number Placeholder 3"/>
          <p:cNvSpPr>
            <a:spLocks noGrp="1"/>
          </p:cNvSpPr>
          <p:nvPr>
            <p:ph type="sldNum" sz="quarter" idx="5"/>
          </p:nvPr>
        </p:nvSpPr>
        <p:spPr/>
        <p:txBody>
          <a:bodyPr/>
          <a:lstStyle/>
          <a:p>
            <a:fld id="{08931821-956D-4F13-9F1E-B819C356167B}" type="slidenum">
              <a:rPr lang="en-US" smtClean="0"/>
              <a:t>26</a:t>
            </a:fld>
            <a:endParaRPr lang="en-US"/>
          </a:p>
        </p:txBody>
      </p:sp>
    </p:spTree>
    <p:extLst>
      <p:ext uri="{BB962C8B-B14F-4D97-AF65-F5344CB8AC3E}">
        <p14:creationId xmlns:p14="http://schemas.microsoft.com/office/powerpoint/2010/main" val="3982112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THIẾT</a:t>
            </a:r>
            <a:r>
              <a:rPr lang="en-US" baseline="0" dirty="0"/>
              <a:t> KẾ TƯƠNG TÁC SLIDE 27, 28, 29, 30, 31</a:t>
            </a:r>
          </a:p>
          <a:p>
            <a:endParaRPr lang="en-US" dirty="0"/>
          </a:p>
        </p:txBody>
      </p:sp>
      <p:sp>
        <p:nvSpPr>
          <p:cNvPr id="4" name="Chỗ dành sẵn cho Số hiệu Bản chiếu 3"/>
          <p:cNvSpPr>
            <a:spLocks noGrp="1"/>
          </p:cNvSpPr>
          <p:nvPr>
            <p:ph type="sldNum" sz="quarter" idx="10"/>
          </p:nvPr>
        </p:nvSpPr>
        <p:spPr/>
        <p:txBody>
          <a:bodyPr/>
          <a:lstStyle/>
          <a:p>
            <a:fld id="{08931821-956D-4F13-9F1E-B819C356167B}" type="slidenum">
              <a:rPr lang="en-US" smtClean="0"/>
              <a:t>27</a:t>
            </a:fld>
            <a:endParaRPr lang="en-US"/>
          </a:p>
        </p:txBody>
      </p:sp>
    </p:spTree>
    <p:extLst>
      <p:ext uri="{BB962C8B-B14F-4D97-AF65-F5344CB8AC3E}">
        <p14:creationId xmlns:p14="http://schemas.microsoft.com/office/powerpoint/2010/main" val="3344405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31821-956D-4F13-9F1E-B819C356167B}" type="slidenum">
              <a:rPr lang="en-US" smtClean="0"/>
              <a:t>28</a:t>
            </a:fld>
            <a:endParaRPr lang="en-US"/>
          </a:p>
        </p:txBody>
      </p:sp>
    </p:spTree>
    <p:extLst>
      <p:ext uri="{BB962C8B-B14F-4D97-AF65-F5344CB8AC3E}">
        <p14:creationId xmlns:p14="http://schemas.microsoft.com/office/powerpoint/2010/main" val="3827966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31821-956D-4F13-9F1E-B819C356167B}" type="slidenum">
              <a:rPr lang="en-US" smtClean="0"/>
              <a:t>29</a:t>
            </a:fld>
            <a:endParaRPr lang="en-US"/>
          </a:p>
        </p:txBody>
      </p:sp>
    </p:spTree>
    <p:extLst>
      <p:ext uri="{BB962C8B-B14F-4D97-AF65-F5344CB8AC3E}">
        <p14:creationId xmlns:p14="http://schemas.microsoft.com/office/powerpoint/2010/main" val="2610741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31821-956D-4F13-9F1E-B819C356167B}" type="slidenum">
              <a:rPr lang="en-US" smtClean="0"/>
              <a:t>30</a:t>
            </a:fld>
            <a:endParaRPr lang="en-US"/>
          </a:p>
        </p:txBody>
      </p:sp>
    </p:spTree>
    <p:extLst>
      <p:ext uri="{BB962C8B-B14F-4D97-AF65-F5344CB8AC3E}">
        <p14:creationId xmlns:p14="http://schemas.microsoft.com/office/powerpoint/2010/main" val="3542843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AU" sz="1800" b="1" dirty="0">
                <a:effectLst/>
                <a:latin typeface="Times New Roman" panose="02020603050405020304" pitchFamily="18" charset="0"/>
                <a:ea typeface="Times New Roman" panose="02020603050405020304" pitchFamily="18" charset="0"/>
              </a:rPr>
              <a:t>Lead in:</a:t>
            </a:r>
            <a:endParaRPr lang="en-VN" sz="1800" dirty="0">
              <a:effectLst/>
              <a:latin typeface="Times New Roman" panose="02020603050405020304" pitchFamily="18" charset="0"/>
              <a:ea typeface="SimSun" panose="02010600030101010101" pitchFamily="2" charset="-122"/>
            </a:endParaRPr>
          </a:p>
          <a:p>
            <a:pPr>
              <a:buNone/>
            </a:pPr>
            <a:r>
              <a:rPr lang="en-AU" sz="1800" dirty="0">
                <a:effectLst/>
                <a:latin typeface="Times New Roman" panose="02020603050405020304" pitchFamily="18" charset="0"/>
                <a:ea typeface="Times New Roman" panose="02020603050405020304" pitchFamily="18" charset="0"/>
              </a:rPr>
              <a:t>- Introduce the topic “Numbers” by </a:t>
            </a:r>
            <a:r>
              <a:rPr lang="en-AU" sz="1800" b="1" i="1" dirty="0">
                <a:effectLst/>
                <a:latin typeface="Times New Roman" panose="02020603050405020304" pitchFamily="18" charset="0"/>
                <a:ea typeface="Times New Roman" panose="02020603050405020304" pitchFamily="18" charset="0"/>
              </a:rPr>
              <a:t>Magic Show Game</a:t>
            </a:r>
            <a:r>
              <a:rPr lang="en-AU" sz="1800" dirty="0">
                <a:effectLst/>
                <a:latin typeface="Times New Roman" panose="02020603050405020304" pitchFamily="18" charset="0"/>
                <a:ea typeface="Times New Roman" panose="02020603050405020304" pitchFamily="18" charset="0"/>
              </a:rPr>
              <a:t>.</a:t>
            </a:r>
            <a:endParaRPr lang="en-VN" sz="1800" dirty="0">
              <a:effectLst/>
              <a:latin typeface="Times New Roman" panose="02020603050405020304" pitchFamily="18" charset="0"/>
              <a:ea typeface="SimSun" panose="02010600030101010101" pitchFamily="2" charset="-122"/>
            </a:endParaRPr>
          </a:p>
          <a:p>
            <a:r>
              <a:rPr lang="en-AU" sz="1800" dirty="0">
                <a:effectLst/>
                <a:latin typeface="Times New Roman" panose="02020603050405020304" pitchFamily="18" charset="0"/>
                <a:ea typeface="Times New Roman" panose="02020603050405020304" pitchFamily="18" charset="0"/>
              </a:rPr>
              <a:t>- Teacher is a magician, introduce the topic by showing numbers on the screen (or board).</a:t>
            </a:r>
            <a:endParaRPr lang="en-VN" sz="1800" dirty="0">
              <a:effectLst/>
              <a:latin typeface="Times New Roman" panose="02020603050405020304" pitchFamily="18" charset="0"/>
              <a:ea typeface="SimSun" panose="02010600030101010101" pitchFamily="2" charset="-122"/>
            </a:endParaRPr>
          </a:p>
          <a:p>
            <a:endParaRPr lang="en-US" dirty="0"/>
          </a:p>
          <a:p>
            <a:r>
              <a:rPr lang="en-US" dirty="0" err="1"/>
              <a:t>Hướng</a:t>
            </a:r>
            <a:r>
              <a:rPr lang="en-US" dirty="0"/>
              <a:t> </a:t>
            </a:r>
            <a:r>
              <a:rPr lang="en-US" dirty="0" err="1"/>
              <a:t>dẫn</a:t>
            </a:r>
            <a:r>
              <a:rPr lang="en-US" dirty="0"/>
              <a:t>:</a:t>
            </a:r>
          </a:p>
          <a:p>
            <a:r>
              <a:rPr lang="vi-VN" dirty="0"/>
              <a:t>- Giới thiệu chủ đề “Số” bằng trò chơi Magic Show.</a:t>
            </a:r>
          </a:p>
          <a:p>
            <a:r>
              <a:rPr lang="vi-VN" dirty="0"/>
              <a:t>- Giáo viên là một nhà ảo thuật, giới thiệu chủ đề bằng cách chiếu các con số lên màn hình (hoặc bảng).</a:t>
            </a:r>
            <a:endParaRPr lang="en-US" dirty="0"/>
          </a:p>
        </p:txBody>
      </p:sp>
      <p:sp>
        <p:nvSpPr>
          <p:cNvPr id="4" name="Slide Number Placeholder 3"/>
          <p:cNvSpPr>
            <a:spLocks noGrp="1"/>
          </p:cNvSpPr>
          <p:nvPr>
            <p:ph type="sldNum" sz="quarter" idx="5"/>
          </p:nvPr>
        </p:nvSpPr>
        <p:spPr/>
        <p:txBody>
          <a:bodyPr/>
          <a:lstStyle/>
          <a:p>
            <a:fld id="{08931821-956D-4F13-9F1E-B819C356167B}" type="slidenum">
              <a:rPr lang="en-US" smtClean="0"/>
              <a:t>4</a:t>
            </a:fld>
            <a:endParaRPr lang="en-US"/>
          </a:p>
        </p:txBody>
      </p:sp>
    </p:spTree>
    <p:extLst>
      <p:ext uri="{BB962C8B-B14F-4D97-AF65-F5344CB8AC3E}">
        <p14:creationId xmlns:p14="http://schemas.microsoft.com/office/powerpoint/2010/main" val="2287252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31821-956D-4F13-9F1E-B819C3561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141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6444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31821-956D-4F13-9F1E-B819C356167B}" type="slidenum">
              <a:rPr lang="en-US" smtClean="0"/>
              <a:t>5</a:t>
            </a:fld>
            <a:endParaRPr lang="en-US"/>
          </a:p>
        </p:txBody>
      </p:sp>
    </p:spTree>
    <p:extLst>
      <p:ext uri="{BB962C8B-B14F-4D97-AF65-F5344CB8AC3E}">
        <p14:creationId xmlns:p14="http://schemas.microsoft.com/office/powerpoint/2010/main" val="58648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99377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i="0" dirty="0">
                <a:solidFill>
                  <a:srgbClr val="242021"/>
                </a:solidFill>
                <a:effectLst/>
                <a:latin typeface="MyriadPro-Regular"/>
                <a:ea typeface="SimSun" panose="02010600030101010101" pitchFamily="2" charset="-122"/>
              </a:rPr>
              <a:t>1.Each student stands and uses his/her finger to draw the number which is shown.</a:t>
            </a:r>
            <a:endParaRPr lang="en-US" sz="1800" dirty="0">
              <a:effectLst/>
              <a:latin typeface="Times New Roman" panose="02020603050405020304" pitchFamily="18" charset="0"/>
              <a:ea typeface="SimSun" panose="02010600030101010101" pitchFamily="2" charset="-122"/>
            </a:endParaRPr>
          </a:p>
          <a:p>
            <a:r>
              <a:rPr lang="en-AU" sz="1800" b="0" i="0" dirty="0">
                <a:solidFill>
                  <a:srgbClr val="242021"/>
                </a:solidFill>
                <a:effectLst/>
                <a:latin typeface="MyriadPro-Regular"/>
                <a:ea typeface="SimSun" panose="02010600030101010101" pitchFamily="2" charset="-122"/>
              </a:rPr>
              <a:t>2. Teacher asks one student to call out the number.</a:t>
            </a:r>
            <a:endParaRPr lang="en-US" sz="1800" dirty="0">
              <a:effectLst/>
              <a:latin typeface="Times New Roman" panose="02020603050405020304" pitchFamily="18" charset="0"/>
              <a:ea typeface="SimSun" panose="02010600030101010101" pitchFamily="2" charset="-122"/>
            </a:endParaRPr>
          </a:p>
          <a:p>
            <a:r>
              <a:rPr lang="en-AU" sz="1800" b="0" i="0" dirty="0">
                <a:solidFill>
                  <a:srgbClr val="242021"/>
                </a:solidFill>
                <a:effectLst/>
                <a:latin typeface="MyriadPro-Regular"/>
                <a:ea typeface="SimSun" panose="02010600030101010101" pitchFamily="2" charset="-122"/>
              </a:rPr>
              <a:t>- Listen and correct the pronunciation in some difficult words, for example: </a:t>
            </a:r>
            <a:r>
              <a:rPr lang="en-AU" sz="1800" b="0" i="1" dirty="0">
                <a:solidFill>
                  <a:srgbClr val="242021"/>
                </a:solidFill>
                <a:effectLst/>
                <a:latin typeface="MyriadPro-Regular"/>
                <a:ea typeface="SimSun" panose="02010600030101010101" pitchFamily="2" charset="-122"/>
              </a:rPr>
              <a:t>one</a:t>
            </a:r>
            <a:r>
              <a:rPr lang="en-AU" sz="1800" b="0" i="0" dirty="0">
                <a:solidFill>
                  <a:srgbClr val="242021"/>
                </a:solidFill>
                <a:effectLst/>
                <a:latin typeface="MyriadPro-Regular"/>
                <a:ea typeface="SimSun" panose="02010600030101010101" pitchFamily="2" charset="-122"/>
              </a:rPr>
              <a:t>, </a:t>
            </a:r>
            <a:r>
              <a:rPr lang="en-AU" sz="1800" b="0" i="1" dirty="0">
                <a:solidFill>
                  <a:srgbClr val="242021"/>
                </a:solidFill>
                <a:effectLst/>
                <a:latin typeface="MyriadPro-Regular"/>
                <a:ea typeface="SimSun" panose="02010600030101010101" pitchFamily="2" charset="-122"/>
              </a:rPr>
              <a:t>three, four, five, six.</a:t>
            </a:r>
            <a:endParaRPr lang="en-US" sz="1800" dirty="0">
              <a:effectLst/>
              <a:latin typeface="Times New Roman" panose="02020603050405020304" pitchFamily="18" charset="0"/>
              <a:ea typeface="SimSun" panose="02010600030101010101" pitchFamily="2" charset="-122"/>
            </a:endParaRPr>
          </a:p>
          <a:p>
            <a:r>
              <a:rPr lang="en-AU" sz="1800" b="0" i="1" dirty="0">
                <a:solidFill>
                  <a:srgbClr val="242021"/>
                </a:solidFill>
                <a:effectLst/>
                <a:latin typeface="MyriadPro-Regular"/>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r>
              <a:rPr lang="en-AU" sz="1800" b="0" i="0" dirty="0">
                <a:solidFill>
                  <a:srgbClr val="242021"/>
                </a:solidFill>
                <a:effectLst/>
                <a:latin typeface="MyriadPro-Regular"/>
                <a:ea typeface="SimSun" panose="02010600030101010101" pitchFamily="2" charset="-122"/>
                <a:cs typeface="Times New Roman" panose="02020603050405020304" pitchFamily="18" charset="0"/>
              </a:rPr>
              <a:t>This game can be more interesting: Let </a:t>
            </a:r>
            <a:r>
              <a:rPr lang="en-AU" sz="1800" b="0" i="0" dirty="0" err="1">
                <a:solidFill>
                  <a:srgbClr val="242021"/>
                </a:solidFill>
                <a:effectLst/>
                <a:latin typeface="MyriadPro-Regular"/>
                <a:ea typeface="SimSun" panose="02010600030101010101" pitchFamily="2" charset="-122"/>
                <a:cs typeface="Times New Roman" panose="02020603050405020304" pitchFamily="18" charset="0"/>
              </a:rPr>
              <a:t>sts</a:t>
            </a:r>
            <a:r>
              <a:rPr lang="en-AU" sz="1800" b="0" i="0" dirty="0">
                <a:solidFill>
                  <a:srgbClr val="242021"/>
                </a:solidFill>
                <a:effectLst/>
                <a:latin typeface="MyriadPro-Regular"/>
                <a:ea typeface="SimSun" panose="02010600030101010101" pitchFamily="2" charset="-122"/>
                <a:cs typeface="Times New Roman" panose="02020603050405020304" pitchFamily="18" charset="0"/>
              </a:rPr>
              <a:t> draw numbers with head, or any body part. </a:t>
            </a:r>
            <a:endParaRPr lang="en-US" dirty="0"/>
          </a:p>
        </p:txBody>
      </p:sp>
      <p:sp>
        <p:nvSpPr>
          <p:cNvPr id="4" name="Slide Number Placeholder 3"/>
          <p:cNvSpPr>
            <a:spLocks noGrp="1"/>
          </p:cNvSpPr>
          <p:nvPr>
            <p:ph type="sldNum" sz="quarter" idx="5"/>
          </p:nvPr>
        </p:nvSpPr>
        <p:spPr/>
        <p:txBody>
          <a:bodyPr/>
          <a:lstStyle/>
          <a:p>
            <a:fld id="{08931821-956D-4F13-9F1E-B819C356167B}" type="slidenum">
              <a:rPr lang="en-US" smtClean="0"/>
              <a:t>7</a:t>
            </a:fld>
            <a:endParaRPr lang="en-US"/>
          </a:p>
        </p:txBody>
      </p:sp>
    </p:spTree>
    <p:extLst>
      <p:ext uri="{BB962C8B-B14F-4D97-AF65-F5344CB8AC3E}">
        <p14:creationId xmlns:p14="http://schemas.microsoft.com/office/powerpoint/2010/main" val="249394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dirty="0">
                <a:solidFill>
                  <a:srgbClr val="242021"/>
                </a:solidFill>
                <a:effectLst/>
                <a:latin typeface="MyriadPro-Regular"/>
                <a:ea typeface="SimSun" panose="02010600030101010101" pitchFamily="2" charset="-122"/>
              </a:rPr>
              <a:t>Mini game:</a:t>
            </a:r>
            <a:r>
              <a:rPr lang="en-AU" sz="1200" b="1" i="0" baseline="0" dirty="0">
                <a:solidFill>
                  <a:srgbClr val="242021"/>
                </a:solidFill>
                <a:effectLst/>
                <a:latin typeface="MyriadPro-Regular"/>
                <a:ea typeface="SimSun" panose="02010600030101010101" pitchFamily="2" charset="-122"/>
              </a:rPr>
              <a:t> Guessing numbers on your fingers</a:t>
            </a:r>
            <a:endParaRPr lang="en-AU" sz="1200" b="1" i="0" dirty="0">
              <a:solidFill>
                <a:srgbClr val="242021"/>
              </a:solidFill>
              <a:effectLst/>
              <a:latin typeface="MyriadPro-Regular"/>
              <a:ea typeface="SimSun" panose="02010600030101010101" pitchFamily="2" charset="-122"/>
            </a:endParaRPr>
          </a:p>
          <a:p>
            <a:r>
              <a:rPr lang="en-AU" sz="1200" b="0" i="0" dirty="0">
                <a:solidFill>
                  <a:srgbClr val="242021"/>
                </a:solidFill>
                <a:effectLst/>
                <a:latin typeface="MyriadPro-Regular"/>
                <a:ea typeface="SimSun" panose="02010600030101010101" pitchFamily="2" charset="-122"/>
              </a:rPr>
              <a:t>1.Each student stands and uses his/her finger to draw the number which is shown.</a:t>
            </a:r>
            <a:endParaRPr lang="en-US" sz="1200" dirty="0">
              <a:effectLst/>
              <a:latin typeface="Times New Roman" panose="02020603050405020304" pitchFamily="18" charset="0"/>
              <a:ea typeface="SimSun" panose="02010600030101010101" pitchFamily="2" charset="-122"/>
            </a:endParaRPr>
          </a:p>
          <a:p>
            <a:r>
              <a:rPr lang="en-AU" sz="1200" b="0" i="0" dirty="0">
                <a:solidFill>
                  <a:srgbClr val="242021"/>
                </a:solidFill>
                <a:effectLst/>
                <a:latin typeface="MyriadPro-Regular"/>
                <a:ea typeface="SimSun" panose="02010600030101010101" pitchFamily="2" charset="-122"/>
              </a:rPr>
              <a:t>2. Teacher asks one student to call out the number.</a:t>
            </a:r>
            <a:endParaRPr lang="en-US" sz="1200" dirty="0">
              <a:effectLst/>
              <a:latin typeface="Times New Roman" panose="02020603050405020304" pitchFamily="18" charset="0"/>
              <a:ea typeface="SimSun" panose="02010600030101010101" pitchFamily="2" charset="-122"/>
            </a:endParaRPr>
          </a:p>
          <a:p>
            <a:r>
              <a:rPr lang="en-AU" sz="1200" b="0" i="0" dirty="0">
                <a:solidFill>
                  <a:srgbClr val="242021"/>
                </a:solidFill>
                <a:effectLst/>
                <a:latin typeface="MyriadPro-Regular"/>
                <a:ea typeface="SimSun" panose="02010600030101010101" pitchFamily="2" charset="-122"/>
              </a:rPr>
              <a:t>- Listen and correct the pronunciation in some difficult words, for example: </a:t>
            </a:r>
            <a:r>
              <a:rPr lang="en-AU" sz="1200" b="0" i="1" dirty="0">
                <a:solidFill>
                  <a:srgbClr val="242021"/>
                </a:solidFill>
                <a:effectLst/>
                <a:latin typeface="MyriadPro-Regular"/>
                <a:ea typeface="SimSun" panose="02010600030101010101" pitchFamily="2" charset="-122"/>
              </a:rPr>
              <a:t>one</a:t>
            </a:r>
            <a:r>
              <a:rPr lang="en-AU" sz="1200" b="0" i="0" dirty="0">
                <a:solidFill>
                  <a:srgbClr val="242021"/>
                </a:solidFill>
                <a:effectLst/>
                <a:latin typeface="MyriadPro-Regular"/>
                <a:ea typeface="SimSun" panose="02010600030101010101" pitchFamily="2" charset="-122"/>
              </a:rPr>
              <a:t>, </a:t>
            </a:r>
            <a:r>
              <a:rPr lang="en-AU" sz="1200" b="0" i="1" dirty="0">
                <a:solidFill>
                  <a:srgbClr val="242021"/>
                </a:solidFill>
                <a:effectLst/>
                <a:latin typeface="MyriadPro-Regular"/>
                <a:ea typeface="SimSun" panose="02010600030101010101" pitchFamily="2" charset="-122"/>
              </a:rPr>
              <a:t>three, four, five, six.</a:t>
            </a:r>
            <a:endParaRPr lang="en-US" sz="1200" dirty="0">
              <a:effectLst/>
              <a:latin typeface="Times New Roman" panose="02020603050405020304" pitchFamily="18" charset="0"/>
              <a:ea typeface="SimSun" panose="02010600030101010101" pitchFamily="2" charset="-122"/>
            </a:endParaRPr>
          </a:p>
          <a:p>
            <a:r>
              <a:rPr lang="en-AU" sz="1200" b="0" i="1" dirty="0">
                <a:solidFill>
                  <a:srgbClr val="242021"/>
                </a:solidFill>
                <a:effectLst/>
                <a:latin typeface="MyriadPro-Regular"/>
                <a:ea typeface="SimSun" panose="02010600030101010101" pitchFamily="2" charset="-122"/>
              </a:rPr>
              <a:t> </a:t>
            </a:r>
            <a:endParaRPr lang="en-US" sz="1200" dirty="0">
              <a:effectLst/>
              <a:latin typeface="Times New Roman" panose="02020603050405020304" pitchFamily="18" charset="0"/>
              <a:ea typeface="SimSun" panose="02010600030101010101" pitchFamily="2" charset="-122"/>
            </a:endParaRPr>
          </a:p>
          <a:p>
            <a:r>
              <a:rPr lang="en-AU" sz="1200" b="0" i="0" dirty="0">
                <a:solidFill>
                  <a:srgbClr val="242021"/>
                </a:solidFill>
                <a:effectLst/>
                <a:latin typeface="MyriadPro-Regular"/>
                <a:ea typeface="SimSun" panose="02010600030101010101" pitchFamily="2" charset="-122"/>
                <a:cs typeface="Times New Roman" panose="02020603050405020304" pitchFamily="18" charset="0"/>
              </a:rPr>
              <a:t>This game can be more interesting: Let </a:t>
            </a:r>
            <a:r>
              <a:rPr lang="en-AU" sz="1200" b="0" i="0" dirty="0" err="1">
                <a:solidFill>
                  <a:srgbClr val="242021"/>
                </a:solidFill>
                <a:effectLst/>
                <a:latin typeface="MyriadPro-Regular"/>
                <a:ea typeface="SimSun" panose="02010600030101010101" pitchFamily="2" charset="-122"/>
                <a:cs typeface="Times New Roman" panose="02020603050405020304" pitchFamily="18" charset="0"/>
              </a:rPr>
              <a:t>sts</a:t>
            </a:r>
            <a:r>
              <a:rPr lang="en-AU" sz="1200" b="0" i="0" dirty="0">
                <a:solidFill>
                  <a:srgbClr val="242021"/>
                </a:solidFill>
                <a:effectLst/>
                <a:latin typeface="MyriadPro-Regular"/>
                <a:ea typeface="SimSun" panose="02010600030101010101" pitchFamily="2" charset="-122"/>
                <a:cs typeface="Times New Roman" panose="02020603050405020304" pitchFamily="18" charset="0"/>
              </a:rPr>
              <a:t> draw numbers with head, or any body part. </a:t>
            </a:r>
            <a:endParaRPr lang="en-US" dirty="0"/>
          </a:p>
          <a:p>
            <a:endParaRPr lang="en-US" dirty="0"/>
          </a:p>
          <a:p>
            <a:r>
              <a:rPr lang="en-US" dirty="0" err="1"/>
              <a:t>Hướng</a:t>
            </a:r>
            <a:r>
              <a:rPr lang="en-US" dirty="0"/>
              <a:t> </a:t>
            </a:r>
            <a:r>
              <a:rPr lang="en-US" dirty="0" err="1"/>
              <a:t>dẫn</a:t>
            </a:r>
            <a:r>
              <a:rPr lang="en-US" dirty="0"/>
              <a:t>:</a:t>
            </a:r>
          </a:p>
          <a:p>
            <a:r>
              <a:rPr lang="vi-VN" dirty="0"/>
              <a:t>Mini game: Guessing numbers on your fingers</a:t>
            </a:r>
          </a:p>
          <a:p>
            <a:r>
              <a:rPr lang="vi-VN" dirty="0"/>
              <a:t>1. Mỗi học sinh đứng và sử dụng ngón tay của mình để vẽ số được hiển thị.</a:t>
            </a:r>
          </a:p>
          <a:p>
            <a:r>
              <a:rPr lang="vi-VN" dirty="0"/>
              <a:t>2. Giáo viên yêu cầu một học sinh gọi to số đó.</a:t>
            </a:r>
          </a:p>
          <a:p>
            <a:r>
              <a:rPr lang="vi-VN" dirty="0"/>
              <a:t>- Nghe và sửa cách phát âm một số từ khó, ví dụ: một, ba, bốn, năm, sáu.</a:t>
            </a:r>
          </a:p>
          <a:p>
            <a:r>
              <a:rPr lang="vi-VN" dirty="0"/>
              <a:t>Trò chơi này có thể thú vị hơn: Cho học sinh vẽ số bằng đầu hoặc bất kỳ bộ phận nào trên cơ thể.</a:t>
            </a:r>
            <a:endParaRPr lang="en-US" dirty="0"/>
          </a:p>
        </p:txBody>
      </p:sp>
      <p:sp>
        <p:nvSpPr>
          <p:cNvPr id="4" name="Slide Number Placeholder 3"/>
          <p:cNvSpPr>
            <a:spLocks noGrp="1"/>
          </p:cNvSpPr>
          <p:nvPr>
            <p:ph type="sldNum" sz="quarter" idx="5"/>
          </p:nvPr>
        </p:nvSpPr>
        <p:spPr/>
        <p:txBody>
          <a:bodyPr/>
          <a:lstStyle/>
          <a:p>
            <a:fld id="{08931821-956D-4F13-9F1E-B819C356167B}" type="slidenum">
              <a:rPr lang="en-US" smtClean="0"/>
              <a:t>8</a:t>
            </a:fld>
            <a:endParaRPr lang="en-US"/>
          </a:p>
        </p:txBody>
      </p:sp>
    </p:spTree>
    <p:extLst>
      <p:ext uri="{BB962C8B-B14F-4D97-AF65-F5344CB8AC3E}">
        <p14:creationId xmlns:p14="http://schemas.microsoft.com/office/powerpoint/2010/main" val="999971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31821-956D-4F13-9F1E-B819C356167B}" type="slidenum">
              <a:rPr lang="en-US" smtClean="0"/>
              <a:t>9</a:t>
            </a:fld>
            <a:endParaRPr lang="en-US"/>
          </a:p>
        </p:txBody>
      </p:sp>
    </p:spTree>
    <p:extLst>
      <p:ext uri="{BB962C8B-B14F-4D97-AF65-F5344CB8AC3E}">
        <p14:creationId xmlns:p14="http://schemas.microsoft.com/office/powerpoint/2010/main" val="3081149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31821-956D-4F13-9F1E-B819C356167B}" type="slidenum">
              <a:rPr lang="en-US" smtClean="0"/>
              <a:t>10</a:t>
            </a:fld>
            <a:endParaRPr lang="en-US"/>
          </a:p>
        </p:txBody>
      </p:sp>
    </p:spTree>
    <p:extLst>
      <p:ext uri="{BB962C8B-B14F-4D97-AF65-F5344CB8AC3E}">
        <p14:creationId xmlns:p14="http://schemas.microsoft.com/office/powerpoint/2010/main" val="3916230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4.xml"/><Relationship Id="rId1" Type="http://schemas.openxmlformats.org/officeDocument/2006/relationships/audio" Target="../media/audio2.wav"/></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6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7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7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7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7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7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7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7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7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7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8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8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8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8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8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8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8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8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8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slideMaster" Target="../slideMasters/slideMaster10.xml"/><Relationship Id="rId1" Type="http://schemas.openxmlformats.org/officeDocument/2006/relationships/audio" Target="../media/audio2.wav"/><Relationship Id="rId6" Type="http://schemas.openxmlformats.org/officeDocument/2006/relationships/audio" Target="../media/audio2.wav"/><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9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_rels/slideLayout9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0.xml"/><Relationship Id="rId1" Type="http://schemas.openxmlformats.org/officeDocument/2006/relationships/audio" Target="../media/audio2.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184B76D-D088-4909-9781-3258A458A74C}" type="datetimeFigureOut">
              <a:rPr lang="en-US" smtClean="0"/>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8AAE8-08DB-4281-8D84-85517984AF19}" type="slidenum">
              <a:rPr lang="en-US" smtClean="0"/>
              <a:t>‹#›</a:t>
            </a:fld>
            <a:endParaRPr lang="en-US"/>
          </a:p>
        </p:txBody>
      </p:sp>
    </p:spTree>
    <p:extLst>
      <p:ext uri="{BB962C8B-B14F-4D97-AF65-F5344CB8AC3E}">
        <p14:creationId xmlns:p14="http://schemas.microsoft.com/office/powerpoint/2010/main" val="37342911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lick.wav"/>
          </p:stSnd>
        </p:sndAc>
      </p:transition>
    </mc:Choice>
    <mc:Fallback xmlns="">
      <p:transition spd="slow">
        <p:split orient="vert"/>
        <p:sndAc>
          <p:stSnd>
            <p:snd r:embed="rId3" name="click.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84B76D-D088-4909-9781-3258A458A74C}" type="datetimeFigureOut">
              <a:rPr lang="en-US" smtClean="0"/>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8AAE8-08DB-4281-8D84-85517984AF19}" type="slidenum">
              <a:rPr lang="en-US" smtClean="0"/>
              <a:t>‹#›</a:t>
            </a:fld>
            <a:endParaRPr lang="en-US"/>
          </a:p>
        </p:txBody>
      </p:sp>
    </p:spTree>
    <p:extLst>
      <p:ext uri="{BB962C8B-B14F-4D97-AF65-F5344CB8AC3E}">
        <p14:creationId xmlns:p14="http://schemas.microsoft.com/office/powerpoint/2010/main" val="408124512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lick.wav"/>
          </p:stSnd>
        </p:sndAc>
      </p:transition>
    </mc:Choice>
    <mc:Fallback xmlns="">
      <p:transition spd="slow">
        <p:split orient="vert"/>
        <p:sndAc>
          <p:stSnd>
            <p:snd r:embed="rId3" name="click.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84B76D-D088-4909-9781-3258A458A74C}" type="datetimeFigureOut">
              <a:rPr lang="en-US" smtClean="0"/>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8AAE8-08DB-4281-8D84-85517984AF19}" type="slidenum">
              <a:rPr lang="en-US" smtClean="0"/>
              <a:t>‹#›</a:t>
            </a:fld>
            <a:endParaRPr lang="en-US"/>
          </a:p>
        </p:txBody>
      </p:sp>
    </p:spTree>
    <p:extLst>
      <p:ext uri="{BB962C8B-B14F-4D97-AF65-F5344CB8AC3E}">
        <p14:creationId xmlns:p14="http://schemas.microsoft.com/office/powerpoint/2010/main" val="156203779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lick.wav"/>
          </p:stSnd>
        </p:sndAc>
      </p:transition>
    </mc:Choice>
    <mc:Fallback xmlns="">
      <p:transition spd="slow">
        <p:split orient="vert"/>
        <p:sndAc>
          <p:stSnd>
            <p:snd r:embed="rId3" name="click.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0CFE67D3-3ECD-4963-9D6D-AC5028F75127}" type="datetime1">
              <a:rPr lang="en-US">
                <a:solidFill>
                  <a:srgbClr val="000000"/>
                </a:solidFill>
              </a:rPr>
              <a:pPr>
                <a:defRPr/>
              </a:pPr>
              <a:t>5/26/25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6" name="Rectangle 6"/>
          <p:cNvSpPr>
            <a:spLocks noGrp="1" noChangeArrowheads="1"/>
          </p:cNvSpPr>
          <p:nvPr>
            <p:ph type="sldNum" sz="quarter" idx="12"/>
          </p:nvPr>
        </p:nvSpPr>
        <p:spPr>
          <a:ln/>
        </p:spPr>
        <p:txBody>
          <a:bodyPr/>
          <a:lstStyle>
            <a:lvl1pPr>
              <a:defRPr/>
            </a:lvl1pPr>
          </a:lstStyle>
          <a:p>
            <a:pPr>
              <a:defRPr/>
            </a:pPr>
            <a:fld id="{4CC21E3D-D68B-4DFE-985A-67D1D25BA2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3482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E3E17FE-3DA1-4F6B-B2AB-0406845ABDA6}" type="datetime1">
              <a:rPr lang="en-US">
                <a:solidFill>
                  <a:srgbClr val="000000"/>
                </a:solidFill>
              </a:rPr>
              <a:pPr>
                <a:defRPr/>
              </a:pPr>
              <a:t>5/27/25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6" name="Rectangle 6"/>
          <p:cNvSpPr>
            <a:spLocks noGrp="1" noChangeArrowheads="1"/>
          </p:cNvSpPr>
          <p:nvPr>
            <p:ph type="sldNum" sz="quarter" idx="12"/>
          </p:nvPr>
        </p:nvSpPr>
        <p:spPr>
          <a:ln/>
        </p:spPr>
        <p:txBody>
          <a:bodyPr/>
          <a:lstStyle>
            <a:lvl1pPr>
              <a:defRPr/>
            </a:lvl1pPr>
          </a:lstStyle>
          <a:p>
            <a:pPr>
              <a:defRPr/>
            </a:pPr>
            <a:fld id="{4D6C0C85-8298-420A-83C2-80682D161A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478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BA48DF4-BC05-4BB4-BEC0-163F8B24791A}" type="datetime1">
              <a:rPr lang="en-US">
                <a:solidFill>
                  <a:srgbClr val="000000"/>
                </a:solidFill>
              </a:rPr>
              <a:pPr>
                <a:defRPr/>
              </a:pPr>
              <a:t>5/27/25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6" name="Rectangle 6"/>
          <p:cNvSpPr>
            <a:spLocks noGrp="1" noChangeArrowheads="1"/>
          </p:cNvSpPr>
          <p:nvPr>
            <p:ph type="sldNum" sz="quarter" idx="12"/>
          </p:nvPr>
        </p:nvSpPr>
        <p:spPr>
          <a:ln/>
        </p:spPr>
        <p:txBody>
          <a:bodyPr/>
          <a:lstStyle>
            <a:lvl1pPr>
              <a:defRPr/>
            </a:lvl1pPr>
          </a:lstStyle>
          <a:p>
            <a:pPr>
              <a:defRPr/>
            </a:pPr>
            <a:fld id="{B5FC6CC0-509C-409D-8D01-ED9FD4186C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239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B989258-52B2-4055-B2BB-A062CA63EB77}" type="datetime1">
              <a:rPr lang="en-US">
                <a:solidFill>
                  <a:srgbClr val="000000"/>
                </a:solidFill>
              </a:rPr>
              <a:pPr>
                <a:defRPr/>
              </a:pPr>
              <a:t>5/27/25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7" name="Rectangle 6"/>
          <p:cNvSpPr>
            <a:spLocks noGrp="1" noChangeArrowheads="1"/>
          </p:cNvSpPr>
          <p:nvPr>
            <p:ph type="sldNum" sz="quarter" idx="12"/>
          </p:nvPr>
        </p:nvSpPr>
        <p:spPr>
          <a:ln/>
        </p:spPr>
        <p:txBody>
          <a:bodyPr/>
          <a:lstStyle>
            <a:lvl1pPr>
              <a:defRPr/>
            </a:lvl1pPr>
          </a:lstStyle>
          <a:p>
            <a:pPr>
              <a:defRPr/>
            </a:pPr>
            <a:fld id="{16B8CB01-95F1-44F5-A803-462C673A4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461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ACBAF738-FB90-4143-A056-C7EC27C42040}" type="datetime1">
              <a:rPr lang="en-US">
                <a:solidFill>
                  <a:srgbClr val="000000"/>
                </a:solidFill>
              </a:rPr>
              <a:pPr>
                <a:defRPr/>
              </a:pPr>
              <a:t>5/27/25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9" name="Rectangle 6"/>
          <p:cNvSpPr>
            <a:spLocks noGrp="1" noChangeArrowheads="1"/>
          </p:cNvSpPr>
          <p:nvPr>
            <p:ph type="sldNum" sz="quarter" idx="12"/>
          </p:nvPr>
        </p:nvSpPr>
        <p:spPr>
          <a:ln/>
        </p:spPr>
        <p:txBody>
          <a:bodyPr/>
          <a:lstStyle>
            <a:lvl1pPr>
              <a:defRPr/>
            </a:lvl1pPr>
          </a:lstStyle>
          <a:p>
            <a:pPr>
              <a:defRPr/>
            </a:pPr>
            <a:fld id="{0F2F86B0-5873-476D-8CF2-9A16E21AC0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388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5C3EA4E-4519-43F2-B295-88DA63B3BE74}" type="datetime1">
              <a:rPr lang="en-US">
                <a:solidFill>
                  <a:srgbClr val="000000"/>
                </a:solidFill>
              </a:rPr>
              <a:pPr>
                <a:defRPr/>
              </a:pPr>
              <a:t>5/27/25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5" name="Rectangle 6"/>
          <p:cNvSpPr>
            <a:spLocks noGrp="1" noChangeArrowheads="1"/>
          </p:cNvSpPr>
          <p:nvPr>
            <p:ph type="sldNum" sz="quarter" idx="12"/>
          </p:nvPr>
        </p:nvSpPr>
        <p:spPr>
          <a:ln/>
        </p:spPr>
        <p:txBody>
          <a:bodyPr/>
          <a:lstStyle>
            <a:lvl1pPr>
              <a:defRPr/>
            </a:lvl1pPr>
          </a:lstStyle>
          <a:p>
            <a:pPr>
              <a:defRPr/>
            </a:pPr>
            <a:fld id="{6339495B-55AA-4C2A-81D7-30E9755C6F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746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CD5FA6B-7481-4582-9CC3-C6F24E2FD81A}" type="datetime1">
              <a:rPr lang="en-US">
                <a:solidFill>
                  <a:srgbClr val="000000"/>
                </a:solidFill>
              </a:rPr>
              <a:pPr>
                <a:defRPr/>
              </a:pPr>
              <a:t>5/27/25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4" name="Rectangle 6"/>
          <p:cNvSpPr>
            <a:spLocks noGrp="1" noChangeArrowheads="1"/>
          </p:cNvSpPr>
          <p:nvPr>
            <p:ph type="sldNum" sz="quarter" idx="12"/>
          </p:nvPr>
        </p:nvSpPr>
        <p:spPr>
          <a:ln/>
        </p:spPr>
        <p:txBody>
          <a:bodyPr/>
          <a:lstStyle>
            <a:lvl1pPr>
              <a:defRPr/>
            </a:lvl1pPr>
          </a:lstStyle>
          <a:p>
            <a:pPr>
              <a:defRPr/>
            </a:pPr>
            <a:fld id="{4137CBDE-7CCF-4225-AD4D-E79FD7C3B8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314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FBDDA60-2108-43CD-9B07-DAF7742F7822}" type="datetime1">
              <a:rPr lang="en-US">
                <a:solidFill>
                  <a:srgbClr val="000000"/>
                </a:solidFill>
              </a:rPr>
              <a:pPr>
                <a:defRPr/>
              </a:pPr>
              <a:t>5/27/25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7" name="Rectangle 6"/>
          <p:cNvSpPr>
            <a:spLocks noGrp="1" noChangeArrowheads="1"/>
          </p:cNvSpPr>
          <p:nvPr>
            <p:ph type="sldNum" sz="quarter" idx="12"/>
          </p:nvPr>
        </p:nvSpPr>
        <p:spPr>
          <a:ln/>
        </p:spPr>
        <p:txBody>
          <a:bodyPr/>
          <a:lstStyle>
            <a:lvl1pPr>
              <a:defRPr/>
            </a:lvl1pPr>
          </a:lstStyle>
          <a:p>
            <a:pPr>
              <a:defRPr/>
            </a:pPr>
            <a:fld id="{A325D2FA-1612-4D43-8258-E601112599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6378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84B76D-D088-4909-9781-3258A458A74C}" type="datetimeFigureOut">
              <a:rPr lang="en-US" smtClean="0"/>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8AAE8-08DB-4281-8D84-85517984AF19}" type="slidenum">
              <a:rPr lang="en-US" smtClean="0"/>
              <a:t>‹#›</a:t>
            </a:fld>
            <a:endParaRPr lang="en-US"/>
          </a:p>
        </p:txBody>
      </p:sp>
    </p:spTree>
    <p:extLst>
      <p:ext uri="{BB962C8B-B14F-4D97-AF65-F5344CB8AC3E}">
        <p14:creationId xmlns:p14="http://schemas.microsoft.com/office/powerpoint/2010/main" val="114437477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lick.wav"/>
          </p:stSnd>
        </p:sndAc>
      </p:transition>
    </mc:Choice>
    <mc:Fallback xmlns="">
      <p:transition spd="slow">
        <p:split orient="vert"/>
        <p:sndAc>
          <p:stSnd>
            <p:snd r:embed="rId3" name="click.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61DF2A4-4A00-4698-BE28-9BC83D9CC838}" type="datetime1">
              <a:rPr lang="en-US">
                <a:solidFill>
                  <a:srgbClr val="000000"/>
                </a:solidFill>
              </a:rPr>
              <a:pPr>
                <a:defRPr/>
              </a:pPr>
              <a:t>5/27/25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7" name="Rectangle 6"/>
          <p:cNvSpPr>
            <a:spLocks noGrp="1" noChangeArrowheads="1"/>
          </p:cNvSpPr>
          <p:nvPr>
            <p:ph type="sldNum" sz="quarter" idx="12"/>
          </p:nvPr>
        </p:nvSpPr>
        <p:spPr>
          <a:ln/>
        </p:spPr>
        <p:txBody>
          <a:bodyPr/>
          <a:lstStyle>
            <a:lvl1pPr>
              <a:defRPr/>
            </a:lvl1pPr>
          </a:lstStyle>
          <a:p>
            <a:pPr>
              <a:defRPr/>
            </a:pPr>
            <a:fld id="{292A1F70-4CAF-4C36-907D-03ED4FF3F0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001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56CF426-0211-43BA-A293-0F83552BBCF6}" type="datetime1">
              <a:rPr lang="en-US">
                <a:solidFill>
                  <a:srgbClr val="000000"/>
                </a:solidFill>
              </a:rPr>
              <a:pPr>
                <a:defRPr/>
              </a:pPr>
              <a:t>5/27/25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6" name="Rectangle 6"/>
          <p:cNvSpPr>
            <a:spLocks noGrp="1" noChangeArrowheads="1"/>
          </p:cNvSpPr>
          <p:nvPr>
            <p:ph type="sldNum" sz="quarter" idx="12"/>
          </p:nvPr>
        </p:nvSpPr>
        <p:spPr>
          <a:ln/>
        </p:spPr>
        <p:txBody>
          <a:bodyPr/>
          <a:lstStyle>
            <a:lvl1pPr>
              <a:defRPr/>
            </a:lvl1pPr>
          </a:lstStyle>
          <a:p>
            <a:pPr>
              <a:defRPr/>
            </a:pPr>
            <a:fld id="{67D11880-5E1A-44B0-81F2-72078EA9A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482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E29F3C4-BD9A-480B-BD09-558614FB5678}" type="datetime1">
              <a:rPr lang="en-US">
                <a:solidFill>
                  <a:srgbClr val="000000"/>
                </a:solidFill>
              </a:rPr>
              <a:pPr>
                <a:defRPr/>
              </a:pPr>
              <a:t>5/27/25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6" name="Rectangle 6"/>
          <p:cNvSpPr>
            <a:spLocks noGrp="1" noChangeArrowheads="1"/>
          </p:cNvSpPr>
          <p:nvPr>
            <p:ph type="sldNum" sz="quarter" idx="12"/>
          </p:nvPr>
        </p:nvSpPr>
        <p:spPr>
          <a:ln/>
        </p:spPr>
        <p:txBody>
          <a:bodyPr/>
          <a:lstStyle>
            <a:lvl1pPr>
              <a:defRPr/>
            </a:lvl1pPr>
          </a:lstStyle>
          <a:p>
            <a:pPr>
              <a:defRPr/>
            </a:pPr>
            <a:fld id="{9D58132A-C0A6-4927-B886-09F36988C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988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0CFE67D3-3ECD-4963-9D6D-AC5028F75127}" type="datetime1">
              <a:rPr lang="en-US">
                <a:solidFill>
                  <a:srgbClr val="000000"/>
                </a:solidFill>
              </a:rPr>
              <a:pPr>
                <a:defRPr/>
              </a:pPr>
              <a:t>5/26/25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6" name="Rectangle 6"/>
          <p:cNvSpPr>
            <a:spLocks noGrp="1" noChangeArrowheads="1"/>
          </p:cNvSpPr>
          <p:nvPr>
            <p:ph type="sldNum" sz="quarter" idx="12"/>
          </p:nvPr>
        </p:nvSpPr>
        <p:spPr>
          <a:ln/>
        </p:spPr>
        <p:txBody>
          <a:bodyPr/>
          <a:lstStyle>
            <a:lvl1pPr>
              <a:defRPr/>
            </a:lvl1pPr>
          </a:lstStyle>
          <a:p>
            <a:pPr>
              <a:defRPr/>
            </a:pPr>
            <a:fld id="{4CC21E3D-D68B-4DFE-985A-67D1D25BA2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740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E3E17FE-3DA1-4F6B-B2AB-0406845ABDA6}" type="datetime1">
              <a:rPr lang="en-US">
                <a:solidFill>
                  <a:srgbClr val="000000"/>
                </a:solidFill>
              </a:rPr>
              <a:pPr>
                <a:defRPr/>
              </a:pPr>
              <a:t>5/27/25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6" name="Rectangle 6"/>
          <p:cNvSpPr>
            <a:spLocks noGrp="1" noChangeArrowheads="1"/>
          </p:cNvSpPr>
          <p:nvPr>
            <p:ph type="sldNum" sz="quarter" idx="12"/>
          </p:nvPr>
        </p:nvSpPr>
        <p:spPr>
          <a:ln/>
        </p:spPr>
        <p:txBody>
          <a:bodyPr/>
          <a:lstStyle>
            <a:lvl1pPr>
              <a:defRPr/>
            </a:lvl1pPr>
          </a:lstStyle>
          <a:p>
            <a:pPr>
              <a:defRPr/>
            </a:pPr>
            <a:fld id="{4D6C0C85-8298-420A-83C2-80682D161A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570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BA48DF4-BC05-4BB4-BEC0-163F8B24791A}" type="datetime1">
              <a:rPr lang="en-US">
                <a:solidFill>
                  <a:srgbClr val="000000"/>
                </a:solidFill>
              </a:rPr>
              <a:pPr>
                <a:defRPr/>
              </a:pPr>
              <a:t>5/27/25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6" name="Rectangle 6"/>
          <p:cNvSpPr>
            <a:spLocks noGrp="1" noChangeArrowheads="1"/>
          </p:cNvSpPr>
          <p:nvPr>
            <p:ph type="sldNum" sz="quarter" idx="12"/>
          </p:nvPr>
        </p:nvSpPr>
        <p:spPr>
          <a:ln/>
        </p:spPr>
        <p:txBody>
          <a:bodyPr/>
          <a:lstStyle>
            <a:lvl1pPr>
              <a:defRPr/>
            </a:lvl1pPr>
          </a:lstStyle>
          <a:p>
            <a:pPr>
              <a:defRPr/>
            </a:pPr>
            <a:fld id="{B5FC6CC0-509C-409D-8D01-ED9FD4186C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372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B989258-52B2-4055-B2BB-A062CA63EB77}" type="datetime1">
              <a:rPr lang="en-US">
                <a:solidFill>
                  <a:srgbClr val="000000"/>
                </a:solidFill>
              </a:rPr>
              <a:pPr>
                <a:defRPr/>
              </a:pPr>
              <a:t>5/27/25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7" name="Rectangle 6"/>
          <p:cNvSpPr>
            <a:spLocks noGrp="1" noChangeArrowheads="1"/>
          </p:cNvSpPr>
          <p:nvPr>
            <p:ph type="sldNum" sz="quarter" idx="12"/>
          </p:nvPr>
        </p:nvSpPr>
        <p:spPr>
          <a:ln/>
        </p:spPr>
        <p:txBody>
          <a:bodyPr/>
          <a:lstStyle>
            <a:lvl1pPr>
              <a:defRPr/>
            </a:lvl1pPr>
          </a:lstStyle>
          <a:p>
            <a:pPr>
              <a:defRPr/>
            </a:pPr>
            <a:fld id="{16B8CB01-95F1-44F5-A803-462C673A4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7481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ACBAF738-FB90-4143-A056-C7EC27C42040}" type="datetime1">
              <a:rPr lang="en-US">
                <a:solidFill>
                  <a:srgbClr val="000000"/>
                </a:solidFill>
              </a:rPr>
              <a:pPr>
                <a:defRPr/>
              </a:pPr>
              <a:t>5/27/25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9" name="Rectangle 6"/>
          <p:cNvSpPr>
            <a:spLocks noGrp="1" noChangeArrowheads="1"/>
          </p:cNvSpPr>
          <p:nvPr>
            <p:ph type="sldNum" sz="quarter" idx="12"/>
          </p:nvPr>
        </p:nvSpPr>
        <p:spPr>
          <a:ln/>
        </p:spPr>
        <p:txBody>
          <a:bodyPr/>
          <a:lstStyle>
            <a:lvl1pPr>
              <a:defRPr/>
            </a:lvl1pPr>
          </a:lstStyle>
          <a:p>
            <a:pPr>
              <a:defRPr/>
            </a:pPr>
            <a:fld id="{0F2F86B0-5873-476D-8CF2-9A16E21AC0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2129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5C3EA4E-4519-43F2-B295-88DA63B3BE74}" type="datetime1">
              <a:rPr lang="en-US">
                <a:solidFill>
                  <a:srgbClr val="000000"/>
                </a:solidFill>
              </a:rPr>
              <a:pPr>
                <a:defRPr/>
              </a:pPr>
              <a:t>5/27/25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5" name="Rectangle 6"/>
          <p:cNvSpPr>
            <a:spLocks noGrp="1" noChangeArrowheads="1"/>
          </p:cNvSpPr>
          <p:nvPr>
            <p:ph type="sldNum" sz="quarter" idx="12"/>
          </p:nvPr>
        </p:nvSpPr>
        <p:spPr>
          <a:ln/>
        </p:spPr>
        <p:txBody>
          <a:bodyPr/>
          <a:lstStyle>
            <a:lvl1pPr>
              <a:defRPr/>
            </a:lvl1pPr>
          </a:lstStyle>
          <a:p>
            <a:pPr>
              <a:defRPr/>
            </a:pPr>
            <a:fld id="{6339495B-55AA-4C2A-81D7-30E9755C6F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213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CD5FA6B-7481-4582-9CC3-C6F24E2FD81A}" type="datetime1">
              <a:rPr lang="en-US">
                <a:solidFill>
                  <a:srgbClr val="000000"/>
                </a:solidFill>
              </a:rPr>
              <a:pPr>
                <a:defRPr/>
              </a:pPr>
              <a:t>5/27/25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4" name="Rectangle 6"/>
          <p:cNvSpPr>
            <a:spLocks noGrp="1" noChangeArrowheads="1"/>
          </p:cNvSpPr>
          <p:nvPr>
            <p:ph type="sldNum" sz="quarter" idx="12"/>
          </p:nvPr>
        </p:nvSpPr>
        <p:spPr>
          <a:ln/>
        </p:spPr>
        <p:txBody>
          <a:bodyPr/>
          <a:lstStyle>
            <a:lvl1pPr>
              <a:defRPr/>
            </a:lvl1pPr>
          </a:lstStyle>
          <a:p>
            <a:pPr>
              <a:defRPr/>
            </a:pPr>
            <a:fld id="{4137CBDE-7CCF-4225-AD4D-E79FD7C3B8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220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84B76D-D088-4909-9781-3258A458A74C}" type="datetimeFigureOut">
              <a:rPr lang="en-US" smtClean="0"/>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8AAE8-08DB-4281-8D84-85517984AF19}" type="slidenum">
              <a:rPr lang="en-US" smtClean="0"/>
              <a:t>‹#›</a:t>
            </a:fld>
            <a:endParaRPr lang="en-US"/>
          </a:p>
        </p:txBody>
      </p:sp>
    </p:spTree>
    <p:extLst>
      <p:ext uri="{BB962C8B-B14F-4D97-AF65-F5344CB8AC3E}">
        <p14:creationId xmlns:p14="http://schemas.microsoft.com/office/powerpoint/2010/main" val="352272615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lick.wav"/>
          </p:stSnd>
        </p:sndAc>
      </p:transition>
    </mc:Choice>
    <mc:Fallback xmlns="">
      <p:transition spd="slow">
        <p:split orient="vert"/>
        <p:sndAc>
          <p:stSnd>
            <p:snd r:embed="rId3" name="click.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FBDDA60-2108-43CD-9B07-DAF7742F7822}" type="datetime1">
              <a:rPr lang="en-US">
                <a:solidFill>
                  <a:srgbClr val="000000"/>
                </a:solidFill>
              </a:rPr>
              <a:pPr>
                <a:defRPr/>
              </a:pPr>
              <a:t>5/27/25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7" name="Rectangle 6"/>
          <p:cNvSpPr>
            <a:spLocks noGrp="1" noChangeArrowheads="1"/>
          </p:cNvSpPr>
          <p:nvPr>
            <p:ph type="sldNum" sz="quarter" idx="12"/>
          </p:nvPr>
        </p:nvSpPr>
        <p:spPr>
          <a:ln/>
        </p:spPr>
        <p:txBody>
          <a:bodyPr/>
          <a:lstStyle>
            <a:lvl1pPr>
              <a:defRPr/>
            </a:lvl1pPr>
          </a:lstStyle>
          <a:p>
            <a:pPr>
              <a:defRPr/>
            </a:pPr>
            <a:fld id="{A325D2FA-1612-4D43-8258-E601112599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1394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61DF2A4-4A00-4698-BE28-9BC83D9CC838}" type="datetime1">
              <a:rPr lang="en-US">
                <a:solidFill>
                  <a:srgbClr val="000000"/>
                </a:solidFill>
              </a:rPr>
              <a:pPr>
                <a:defRPr/>
              </a:pPr>
              <a:t>5/27/25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7" name="Rectangle 6"/>
          <p:cNvSpPr>
            <a:spLocks noGrp="1" noChangeArrowheads="1"/>
          </p:cNvSpPr>
          <p:nvPr>
            <p:ph type="sldNum" sz="quarter" idx="12"/>
          </p:nvPr>
        </p:nvSpPr>
        <p:spPr>
          <a:ln/>
        </p:spPr>
        <p:txBody>
          <a:bodyPr/>
          <a:lstStyle>
            <a:lvl1pPr>
              <a:defRPr/>
            </a:lvl1pPr>
          </a:lstStyle>
          <a:p>
            <a:pPr>
              <a:defRPr/>
            </a:pPr>
            <a:fld id="{292A1F70-4CAF-4C36-907D-03ED4FF3F0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472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56CF426-0211-43BA-A293-0F83552BBCF6}" type="datetime1">
              <a:rPr lang="en-US">
                <a:solidFill>
                  <a:srgbClr val="000000"/>
                </a:solidFill>
              </a:rPr>
              <a:pPr>
                <a:defRPr/>
              </a:pPr>
              <a:t>5/27/25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6" name="Rectangle 6"/>
          <p:cNvSpPr>
            <a:spLocks noGrp="1" noChangeArrowheads="1"/>
          </p:cNvSpPr>
          <p:nvPr>
            <p:ph type="sldNum" sz="quarter" idx="12"/>
          </p:nvPr>
        </p:nvSpPr>
        <p:spPr>
          <a:ln/>
        </p:spPr>
        <p:txBody>
          <a:bodyPr/>
          <a:lstStyle>
            <a:lvl1pPr>
              <a:defRPr/>
            </a:lvl1pPr>
          </a:lstStyle>
          <a:p>
            <a:pPr>
              <a:defRPr/>
            </a:pPr>
            <a:fld id="{67D11880-5E1A-44B0-81F2-72078EA9A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828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E29F3C4-BD9A-480B-BD09-558614FB5678}" type="datetime1">
              <a:rPr lang="en-US">
                <a:solidFill>
                  <a:srgbClr val="000000"/>
                </a:solidFill>
              </a:rPr>
              <a:pPr>
                <a:defRPr/>
              </a:pPr>
              <a:t>5/27/25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By Jessica</a:t>
            </a:r>
          </a:p>
        </p:txBody>
      </p:sp>
      <p:sp>
        <p:nvSpPr>
          <p:cNvPr id="6" name="Rectangle 6"/>
          <p:cNvSpPr>
            <a:spLocks noGrp="1" noChangeArrowheads="1"/>
          </p:cNvSpPr>
          <p:nvPr>
            <p:ph type="sldNum" sz="quarter" idx="12"/>
          </p:nvPr>
        </p:nvSpPr>
        <p:spPr>
          <a:ln/>
        </p:spPr>
        <p:txBody>
          <a:bodyPr/>
          <a:lstStyle>
            <a:lvl1pPr>
              <a:defRPr/>
            </a:lvl1pPr>
          </a:lstStyle>
          <a:p>
            <a:pPr>
              <a:defRPr/>
            </a:pPr>
            <a:fld id="{9D58132A-C0A6-4927-B886-09F36988C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9528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7"/>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7716648" y="1369768"/>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56576" y="-14"/>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9841978"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479134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20"/>
          <p:cNvSpPr/>
          <p:nvPr/>
        </p:nvSpPr>
        <p:spPr>
          <a:xfrm rot="10800000">
            <a:off x="-33" y="2202374"/>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0"/>
          <p:cNvSpPr/>
          <p:nvPr/>
        </p:nvSpPr>
        <p:spPr>
          <a:xfrm>
            <a:off x="-33" y="4326768"/>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7553158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21"/>
          <p:cNvSpPr/>
          <p:nvPr/>
        </p:nvSpPr>
        <p:spPr>
          <a:xfrm rot="10800000">
            <a:off x="-33" y="4294927"/>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21"/>
          <p:cNvSpPr/>
          <p:nvPr/>
        </p:nvSpPr>
        <p:spPr>
          <a:xfrm rot="10800000">
            <a:off x="-33" y="1647302"/>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58"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58"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4839331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20"/>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309448" y="5791602"/>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359192" y="453728"/>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10398100"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359215" y="3187582"/>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9102480" y="1213216"/>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923804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21"/>
        <p:cNvGrpSpPr/>
        <p:nvPr/>
      </p:nvGrpSpPr>
      <p:grpSpPr>
        <a:xfrm>
          <a:off x="0" y="0"/>
          <a:ext cx="0" cy="0"/>
          <a:chOff x="0" y="0"/>
          <a:chExt cx="0" cy="0"/>
        </a:xfrm>
      </p:grpSpPr>
      <p:grpSp>
        <p:nvGrpSpPr>
          <p:cNvPr id="922" name="Google Shape;922;p37"/>
          <p:cNvGrpSpPr/>
          <p:nvPr/>
        </p:nvGrpSpPr>
        <p:grpSpPr>
          <a:xfrm rot="10800000">
            <a:off x="11"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3153081" y="675617"/>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632748" y="1369768"/>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758078"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9360566"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4074092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2"/>
        <p:cNvGrpSpPr/>
        <p:nvPr/>
      </p:nvGrpSpPr>
      <p:grpSpPr>
        <a:xfrm>
          <a:off x="0" y="0"/>
          <a:ext cx="0" cy="0"/>
          <a:chOff x="0" y="0"/>
          <a:chExt cx="0" cy="0"/>
        </a:xfrm>
      </p:grpSpPr>
      <p:grpSp>
        <p:nvGrpSpPr>
          <p:cNvPr id="943" name="Google Shape;943;p38"/>
          <p:cNvGrpSpPr/>
          <p:nvPr/>
        </p:nvGrpSpPr>
        <p:grpSpPr>
          <a:xfrm>
            <a:off x="-25" y="1057920"/>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536354" y="2413564"/>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336686"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4782481"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9715585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84B76D-D088-4909-9781-3258A458A74C}" type="datetimeFigureOut">
              <a:rPr lang="en-US" smtClean="0"/>
              <a:t>5/27/25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8AAE8-08DB-4281-8D84-85517984AF19}" type="slidenum">
              <a:rPr lang="en-US" smtClean="0"/>
              <a:t>‹#›</a:t>
            </a:fld>
            <a:endParaRPr lang="en-US"/>
          </a:p>
        </p:txBody>
      </p:sp>
    </p:spTree>
    <p:extLst>
      <p:ext uri="{BB962C8B-B14F-4D97-AF65-F5344CB8AC3E}">
        <p14:creationId xmlns:p14="http://schemas.microsoft.com/office/powerpoint/2010/main" val="377307483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lick.wav"/>
          </p:stSnd>
        </p:sndAc>
      </p:transition>
    </mc:Choice>
    <mc:Fallback xmlns="">
      <p:transition spd="slow">
        <p:split orient="vert"/>
        <p:sndAc>
          <p:stSnd>
            <p:snd r:embed="rId3" name="click.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fld id="{B1CF2E77-4E87-4338-A6B2-93E833A84A3C}" type="datetimeFigureOut">
              <a:rPr kumimoji="0" lang="en-US" sz="1867"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377" rtl="0" eaLnBrk="1" fontAlgn="auto" latinLnBrk="0" hangingPunct="1">
                <a:lnSpc>
                  <a:spcPct val="100000"/>
                </a:lnSpc>
                <a:spcBef>
                  <a:spcPts val="0"/>
                </a:spcBef>
                <a:spcAft>
                  <a:spcPts val="0"/>
                </a:spcAft>
                <a:buClr>
                  <a:srgbClr val="000000"/>
                </a:buClr>
                <a:buSzTx/>
                <a:buFontTx/>
                <a:buNone/>
                <a:tabLst/>
                <a:defRPr/>
              </a:pPr>
              <a:t>5/27/25</a:t>
            </a:fld>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fld id="{796E19DA-92E0-4635-8627-DEB5FDE3EBA8}" type="slidenum">
              <a:rPr kumimoji="0" lang="en-US" sz="1867"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377" rtl="0" eaLnBrk="1" fontAlgn="auto" latinLnBrk="0" hangingPunct="1">
                <a:lnSpc>
                  <a:spcPct val="100000"/>
                </a:lnSpc>
                <a:spcBef>
                  <a:spcPts val="0"/>
                </a:spcBef>
                <a:spcAft>
                  <a:spcPts val="0"/>
                </a:spcAft>
                <a:buClr>
                  <a:srgbClr val="000000"/>
                </a:buClr>
                <a:buSzTx/>
                <a:buFontTx/>
                <a:buNone/>
                <a:tabLst/>
                <a:defRPr/>
              </a:pPr>
              <a:t>‹#›</a:t>
            </a:fld>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14490982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920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602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236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85563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9965263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1847782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695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8562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29220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84B76D-D088-4909-9781-3258A458A74C}" type="datetimeFigureOut">
              <a:rPr lang="en-US" smtClean="0"/>
              <a:t>5/27/25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78AAE8-08DB-4281-8D84-85517984AF19}" type="slidenum">
              <a:rPr lang="en-US" smtClean="0"/>
              <a:t>‹#›</a:t>
            </a:fld>
            <a:endParaRPr lang="en-US"/>
          </a:p>
        </p:txBody>
      </p:sp>
    </p:spTree>
    <p:extLst>
      <p:ext uri="{BB962C8B-B14F-4D97-AF65-F5344CB8AC3E}">
        <p14:creationId xmlns:p14="http://schemas.microsoft.com/office/powerpoint/2010/main" val="81092657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lick.wav"/>
          </p:stSnd>
        </p:sndAc>
      </p:transition>
    </mc:Choice>
    <mc:Fallback xmlns="">
      <p:transition spd="slow">
        <p:split orient="vert"/>
        <p:sndAc>
          <p:stSnd>
            <p:snd r:embed="rId3" name="click.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454426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6943270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3181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7893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0312515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292711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14440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9253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690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11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84B76D-D088-4909-9781-3258A458A74C}" type="datetimeFigureOut">
              <a:rPr lang="en-US" smtClean="0"/>
              <a:t>5/26/25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78AAE8-08DB-4281-8D84-85517984AF19}" type="slidenum">
              <a:rPr lang="en-US" smtClean="0"/>
              <a:t>‹#›</a:t>
            </a:fld>
            <a:endParaRPr lang="en-US"/>
          </a:p>
        </p:txBody>
      </p:sp>
    </p:spTree>
    <p:extLst>
      <p:ext uri="{BB962C8B-B14F-4D97-AF65-F5344CB8AC3E}">
        <p14:creationId xmlns:p14="http://schemas.microsoft.com/office/powerpoint/2010/main" val="367147320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lick.wav"/>
          </p:stSnd>
        </p:sndAc>
      </p:transition>
    </mc:Choice>
    <mc:Fallback xmlns="">
      <p:transition spd="slow">
        <p:split orient="vert"/>
        <p:sndAc>
          <p:stSnd>
            <p:snd r:embed="rId3" name="click.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2477554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852450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476535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271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6979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454420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5388887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354715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1594524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5898042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4B76D-D088-4909-9781-3258A458A74C}" type="datetimeFigureOut">
              <a:rPr lang="en-US" smtClean="0"/>
              <a:t>5/26/25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78AAE8-08DB-4281-8D84-85517984AF19}" type="slidenum">
              <a:rPr lang="en-US" smtClean="0"/>
              <a:t>‹#›</a:t>
            </a:fld>
            <a:endParaRPr lang="en-US"/>
          </a:p>
        </p:txBody>
      </p:sp>
    </p:spTree>
    <p:extLst>
      <p:ext uri="{BB962C8B-B14F-4D97-AF65-F5344CB8AC3E}">
        <p14:creationId xmlns:p14="http://schemas.microsoft.com/office/powerpoint/2010/main" val="406346191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lick.wav"/>
          </p:stSnd>
        </p:sndAc>
      </p:transition>
    </mc:Choice>
    <mc:Fallback xmlns="">
      <p:transition spd="slow">
        <p:split orient="vert"/>
        <p:sndAc>
          <p:stSnd>
            <p:snd r:embed="rId3" name="click.wav"/>
          </p:st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4049499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2802306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6165586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57013180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649563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02108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1735032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0735683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373447411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7990081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84B76D-D088-4909-9781-3258A458A74C}" type="datetimeFigureOut">
              <a:rPr lang="en-US" smtClean="0"/>
              <a:t>5/27/25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8AAE8-08DB-4281-8D84-85517984AF19}" type="slidenum">
              <a:rPr lang="en-US" smtClean="0"/>
              <a:t>‹#›</a:t>
            </a:fld>
            <a:endParaRPr lang="en-US"/>
          </a:p>
        </p:txBody>
      </p:sp>
    </p:spTree>
    <p:extLst>
      <p:ext uri="{BB962C8B-B14F-4D97-AF65-F5344CB8AC3E}">
        <p14:creationId xmlns:p14="http://schemas.microsoft.com/office/powerpoint/2010/main" val="89376942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lick.wav"/>
          </p:stSnd>
        </p:sndAc>
      </p:transition>
    </mc:Choice>
    <mc:Fallback xmlns="">
      <p:transition spd="slow">
        <p:split orient="vert"/>
        <p:sndAc>
          <p:stSnd>
            <p:snd r:embed="rId3" name="click.wav"/>
          </p:stSnd>
        </p:sndAc>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7572820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2097340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0535720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9456677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1537656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4257054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6403846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6455594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6841537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9260078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84B76D-D088-4909-9781-3258A458A74C}" type="datetimeFigureOut">
              <a:rPr lang="en-US" smtClean="0"/>
              <a:t>5/27/25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8AAE8-08DB-4281-8D84-85517984AF19}" type="slidenum">
              <a:rPr lang="en-US" smtClean="0"/>
              <a:t>‹#›</a:t>
            </a:fld>
            <a:endParaRPr lang="en-US"/>
          </a:p>
        </p:txBody>
      </p:sp>
    </p:spTree>
    <p:extLst>
      <p:ext uri="{BB962C8B-B14F-4D97-AF65-F5344CB8AC3E}">
        <p14:creationId xmlns:p14="http://schemas.microsoft.com/office/powerpoint/2010/main" val="310555162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lick.wav"/>
          </p:stSnd>
        </p:sndAc>
      </p:transition>
    </mc:Choice>
    <mc:Fallback xmlns="">
      <p:transition spd="slow">
        <p:split orient="vert"/>
        <p:sndAc>
          <p:stSnd>
            <p:snd r:embed="rId3" name="click.wav"/>
          </p:stSnd>
        </p:sndAc>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CREDITS: This presentation template was created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Slidesgo</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including icons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Flaticon</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infographics &amp; images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Freepik</a:t>
            </a:r>
            <a:endParaRPr kumimoji="0" sz="1600" b="0" i="0" u="none" strike="noStrike" kern="0" cap="none" spc="0" normalizeH="0" baseline="0" noProof="0">
              <a:ln>
                <a:noFill/>
              </a:ln>
              <a:solidFill>
                <a:srgbClr val="434343"/>
              </a:solidFill>
              <a:effectLst/>
              <a:uLnTx/>
              <a:uFillTx/>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91769784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6" name="chimes.wav"/>
          </p:stSnd>
        </p:sndAc>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179242679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5/26/25</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62306053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theme" Target="../theme/theme10.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audio" Target="../media/audio2.wav"/><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audio" Target="../media/audio2.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audio" Target="../media/audio2.wav"/><Relationship Id="rId4" Type="http://schemas.openxmlformats.org/officeDocument/2006/relationships/slideLayout" Target="../slideLayouts/slideLayout37.xml"/><Relationship Id="rId9" Type="http://schemas.openxmlformats.org/officeDocument/2006/relationships/audio" Target="../media/audio2.wav"/></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2.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6.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2.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2.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9.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4B76D-D088-4909-9781-3258A458A74C}" type="datetimeFigureOut">
              <a:rPr lang="en-US" smtClean="0"/>
              <a:t>5/26/25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78AAE8-08DB-4281-8D84-85517984AF19}" type="slidenum">
              <a:rPr lang="en-US" smtClean="0"/>
              <a:t>‹#›</a:t>
            </a:fld>
            <a:endParaRPr lang="en-US"/>
          </a:p>
        </p:txBody>
      </p:sp>
    </p:spTree>
    <p:extLst>
      <p:ext uri="{BB962C8B-B14F-4D97-AF65-F5344CB8AC3E}">
        <p14:creationId xmlns:p14="http://schemas.microsoft.com/office/powerpoint/2010/main" val="10996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sndAc>
          <p:stSnd>
            <p:snd r:embed="rId13" name="click.wav"/>
          </p:stSnd>
        </p:sndAc>
      </p:transition>
    </mc:Choice>
    <mc:Fallback xmlns="">
      <p:transition spd="slow">
        <p:split orient="vert"/>
        <p:sndAc>
          <p:stSnd>
            <p:snd r:embed="rId14" name="click.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801031003"/>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Lst>
  <mc:AlternateContent xmlns:mc="http://schemas.openxmlformats.org/markup-compatibility/2006" xmlns:p14="http://schemas.microsoft.com/office/powerpoint/2010/main">
    <mc:Choice Requires="p14">
      <p:transition spd="slow" p14:dur="1500">
        <p:split orient="vert"/>
        <p:sndAc>
          <p:stSnd>
            <p:snd r:embed="rId27" name="chimes.wav"/>
          </p:stSnd>
        </p:sndAc>
      </p:transition>
    </mc:Choice>
    <mc:Fallback xmlns="">
      <p:transition spd="slow">
        <p:split orient="vert"/>
        <p:sndAc>
          <p:stSnd>
            <p:snd r:embed="rId28"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1D6148FB-7390-4542-9B31-066205B0C888}" type="datetime1">
              <a:rPr lang="en-US">
                <a:solidFill>
                  <a:srgbClr val="000000"/>
                </a:solidFill>
                <a:latin typeface="Calibri" panose="020F0502020204030204" pitchFamily="34" charset="0"/>
              </a:rPr>
              <a:pPr fontAlgn="base">
                <a:spcBef>
                  <a:spcPct val="0"/>
                </a:spcBef>
                <a:spcAft>
                  <a:spcPct val="0"/>
                </a:spcAft>
                <a:defRPr/>
              </a:pPr>
              <a:t>5/26/25</a:t>
            </a:fld>
            <a:endParaRPr lang="en-US">
              <a:solidFill>
                <a:srgbClr val="000000"/>
              </a:solidFill>
              <a:latin typeface="Calibri" panose="020F0502020204030204" pitchFamily="34"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cs typeface="Arial" charset="0"/>
              </a:defRPr>
            </a:lvl1pPr>
          </a:lstStyle>
          <a:p>
            <a:pPr fontAlgn="base">
              <a:spcBef>
                <a:spcPct val="0"/>
              </a:spcBef>
              <a:spcAft>
                <a:spcPct val="0"/>
              </a:spcAft>
              <a:defRPr/>
            </a:pPr>
            <a:r>
              <a:rPr lang="en-US">
                <a:solidFill>
                  <a:srgbClr val="000000"/>
                </a:solidFill>
                <a:latin typeface="Calibri" panose="020F0502020204030204" pitchFamily="34" charset="0"/>
              </a:rPr>
              <a:t>By Jessica</a:t>
            </a: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EFE6E552-059D-415B-A9FC-EE4BEAA7A32D}" type="slidenum">
              <a:rPr lang="en-US">
                <a:solidFill>
                  <a:srgbClr val="000000"/>
                </a:solidFill>
                <a:latin typeface="Calibri" panose="020F0502020204030204" pitchFamily="34" charset="0"/>
              </a:rPr>
              <a:pPr fontAlgn="base">
                <a:spcBef>
                  <a:spcPct val="0"/>
                </a:spcBef>
                <a:spcAft>
                  <a:spcPct val="0"/>
                </a:spcAft>
                <a:defRPr/>
              </a:pPr>
              <a:t>‹#›</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848278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1D6148FB-7390-4542-9B31-066205B0C888}" type="datetime1">
              <a:rPr lang="en-US">
                <a:solidFill>
                  <a:srgbClr val="000000"/>
                </a:solidFill>
                <a:latin typeface="Calibri" panose="020F0502020204030204" pitchFamily="34" charset="0"/>
              </a:rPr>
              <a:pPr fontAlgn="base">
                <a:spcBef>
                  <a:spcPct val="0"/>
                </a:spcBef>
                <a:spcAft>
                  <a:spcPct val="0"/>
                </a:spcAft>
                <a:defRPr/>
              </a:pPr>
              <a:t>5/26/25</a:t>
            </a:fld>
            <a:endParaRPr lang="en-US">
              <a:solidFill>
                <a:srgbClr val="000000"/>
              </a:solidFill>
              <a:latin typeface="Calibri" panose="020F0502020204030204" pitchFamily="34"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cs typeface="Arial" charset="0"/>
              </a:defRPr>
            </a:lvl1pPr>
          </a:lstStyle>
          <a:p>
            <a:pPr fontAlgn="base">
              <a:spcBef>
                <a:spcPct val="0"/>
              </a:spcBef>
              <a:spcAft>
                <a:spcPct val="0"/>
              </a:spcAft>
              <a:defRPr/>
            </a:pPr>
            <a:r>
              <a:rPr lang="en-US">
                <a:solidFill>
                  <a:srgbClr val="000000"/>
                </a:solidFill>
                <a:latin typeface="Calibri" panose="020F0502020204030204" pitchFamily="34" charset="0"/>
              </a:rPr>
              <a:t>By Jessica</a:t>
            </a: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EFE6E552-059D-415B-A9FC-EE4BEAA7A32D}" type="slidenum">
              <a:rPr lang="en-US">
                <a:solidFill>
                  <a:srgbClr val="000000"/>
                </a:solidFill>
                <a:latin typeface="Calibri" panose="020F0502020204030204" pitchFamily="34" charset="0"/>
              </a:rPr>
              <a:pPr fontAlgn="base">
                <a:spcBef>
                  <a:spcPct val="0"/>
                </a:spcBef>
                <a:spcAft>
                  <a:spcPct val="0"/>
                </a:spcAft>
                <a:defRPr/>
              </a:pPr>
              <a:t>‹#›</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4804484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553231195"/>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mc:AlternateContent xmlns:mc="http://schemas.openxmlformats.org/markup-compatibility/2006" xmlns:p14="http://schemas.microsoft.com/office/powerpoint/2010/main">
    <mc:Choice Requires="p14">
      <p:transition spd="slow" p14:dur="1500">
        <p:split orient="vert"/>
        <p:sndAc>
          <p:stSnd>
            <p:snd r:embed="rId9" name="chimes.wav"/>
          </p:stSnd>
        </p:sndAc>
      </p:transition>
    </mc:Choice>
    <mc:Fallback xmlns="">
      <p:transition spd="slow">
        <p:split orient="vert"/>
        <p:sndAc>
          <p:stSnd>
            <p:snd r:embed="rId10"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微软雅黑"/>
                <a:ea typeface="微软雅黑"/>
                <a:cs typeface="+mn-cs"/>
              </a:rPr>
              <a:t>www.9slide.vn</a:t>
            </a:r>
          </a:p>
        </p:txBody>
      </p:sp>
    </p:spTree>
    <p:extLst>
      <p:ext uri="{BB962C8B-B14F-4D97-AF65-F5344CB8AC3E}">
        <p14:creationId xmlns:p14="http://schemas.microsoft.com/office/powerpoint/2010/main" val="373992523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4" r:id="rId3"/>
    <p:sldLayoutId id="2147483706" r:id="rId4"/>
    <p:sldLayoutId id="2147483708" r:id="rId5"/>
    <p:sldLayoutId id="214748371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微软雅黑"/>
                <a:ea typeface="微软雅黑"/>
                <a:cs typeface="+mn-cs"/>
              </a:rPr>
              <a:t>www.9slide.vn</a:t>
            </a:r>
          </a:p>
        </p:txBody>
      </p:sp>
    </p:spTree>
    <p:extLst>
      <p:ext uri="{BB962C8B-B14F-4D97-AF65-F5344CB8AC3E}">
        <p14:creationId xmlns:p14="http://schemas.microsoft.com/office/powerpoint/2010/main" val="4207215075"/>
      </p:ext>
    </p:extLst>
  </p:cSld>
  <p:clrMap bg1="lt1" tx1="dk1" bg2="lt2" tx2="dk2" accent1="accent1" accent2="accent2" accent3="accent3" accent4="accent4" accent5="accent5" accent6="accent6" hlink="hlink" folHlink="folHlink"/>
  <p:sldLayoutIdLst>
    <p:sldLayoutId id="2147483713" r:id="rId1"/>
    <p:sldLayoutId id="2147483716" r:id="rId2"/>
    <p:sldLayoutId id="2147483718" r:id="rId3"/>
    <p:sldLayoutId id="2147483720" r:id="rId4"/>
    <p:sldLayoutId id="21474837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微软雅黑"/>
                <a:ea typeface="微软雅黑"/>
                <a:cs typeface="+mn-cs"/>
              </a:rPr>
              <a:t>www.9slide.vn</a:t>
            </a:r>
          </a:p>
        </p:txBody>
      </p:sp>
    </p:spTree>
    <p:extLst>
      <p:ext uri="{BB962C8B-B14F-4D97-AF65-F5344CB8AC3E}">
        <p14:creationId xmlns:p14="http://schemas.microsoft.com/office/powerpoint/2010/main" val="2752054"/>
      </p:ext>
    </p:extLst>
  </p:cSld>
  <p:clrMap bg1="lt1" tx1="dk1" bg2="lt2" tx2="dk2" accent1="accent1" accent2="accent2" accent3="accent3" accent4="accent4" accent5="accent5" accent6="accent6" hlink="hlink" folHlink="folHlink"/>
  <p:sldLayoutIdLst>
    <p:sldLayoutId id="2147483725" r:id="rId1"/>
    <p:sldLayoutId id="2147483728" r:id="rId2"/>
    <p:sldLayoutId id="2147483730" r:id="rId3"/>
    <p:sldLayoutId id="2147483732" r:id="rId4"/>
    <p:sldLayoutId id="214748373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微软雅黑"/>
                <a:ea typeface="微软雅黑"/>
                <a:cs typeface="+mn-cs"/>
              </a:rPr>
              <a:t>www.9slide.vn</a:t>
            </a:r>
          </a:p>
        </p:txBody>
      </p:sp>
    </p:spTree>
    <p:extLst>
      <p:ext uri="{BB962C8B-B14F-4D97-AF65-F5344CB8AC3E}">
        <p14:creationId xmlns:p14="http://schemas.microsoft.com/office/powerpoint/2010/main" val="416918273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2" r:id="rId4"/>
    <p:sldLayoutId id="2147483744" r:id="rId5"/>
    <p:sldLayoutId id="214748374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微软雅黑"/>
                <a:ea typeface="微软雅黑"/>
                <a:cs typeface="+mn-cs"/>
              </a:rPr>
              <a:t>www.9slide.vn</a:t>
            </a:r>
          </a:p>
        </p:txBody>
      </p:sp>
    </p:spTree>
    <p:extLst>
      <p:ext uri="{BB962C8B-B14F-4D97-AF65-F5344CB8AC3E}">
        <p14:creationId xmlns:p14="http://schemas.microsoft.com/office/powerpoint/2010/main" val="2845026393"/>
      </p:ext>
    </p:extLst>
  </p:cSld>
  <p:clrMap bg1="lt1" tx1="dk1" bg2="lt2" tx2="dk2" accent1="accent1" accent2="accent2" accent3="accent3" accent4="accent4" accent5="accent5" accent6="accent6" hlink="hlink" folHlink="folHlink"/>
  <p:sldLayoutIdLst>
    <p:sldLayoutId id="2147483749" r:id="rId1"/>
    <p:sldLayoutId id="2147483752" r:id="rId2"/>
    <p:sldLayoutId id="2147483754" r:id="rId3"/>
    <p:sldLayoutId id="2147483756" r:id="rId4"/>
    <p:sldLayoutId id="214748375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8.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4.png"/><Relationship Id="rId21" Type="http://schemas.openxmlformats.org/officeDocument/2006/relationships/image" Target="../media/image12.png"/><Relationship Id="rId34" Type="http://schemas.openxmlformats.org/officeDocument/2006/relationships/image" Target="../media/image20.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10.png"/><Relationship Id="rId25" Type="http://schemas.openxmlformats.org/officeDocument/2006/relationships/image" Target="../media/image14.png"/><Relationship Id="rId33" Type="http://schemas.openxmlformats.org/officeDocument/2006/relationships/image" Target="../media/image19.emf"/><Relationship Id="rId38" Type="http://schemas.openxmlformats.org/officeDocument/2006/relationships/image" Target="../media/image23.png"/><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7.png"/><Relationship Id="rId24" Type="http://schemas.microsoft.com/office/2007/relationships/hdphoto" Target="../media/hdphoto9.wdp"/><Relationship Id="rId32" Type="http://schemas.microsoft.com/office/2007/relationships/hdphoto" Target="../media/hdphoto12.wdp"/><Relationship Id="rId37" Type="http://schemas.microsoft.com/office/2007/relationships/hdphoto" Target="../media/hdphoto13.wdp"/><Relationship Id="rId5" Type="http://schemas.openxmlformats.org/officeDocument/2006/relationships/image" Target="../media/image3.png"/><Relationship Id="rId15" Type="http://schemas.openxmlformats.org/officeDocument/2006/relationships/image" Target="../media/image9.png"/><Relationship Id="rId23" Type="http://schemas.openxmlformats.org/officeDocument/2006/relationships/image" Target="../media/image13.png"/><Relationship Id="rId28" Type="http://schemas.microsoft.com/office/2007/relationships/hdphoto" Target="../media/hdphoto11.wdp"/><Relationship Id="rId36" Type="http://schemas.openxmlformats.org/officeDocument/2006/relationships/image" Target="../media/image22.png"/><Relationship Id="rId10" Type="http://schemas.microsoft.com/office/2007/relationships/hdphoto" Target="../media/hdphoto2.wdp"/><Relationship Id="rId19" Type="http://schemas.openxmlformats.org/officeDocument/2006/relationships/image" Target="../media/image11.png"/><Relationship Id="rId31"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6.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5.png"/><Relationship Id="rId30" Type="http://schemas.openxmlformats.org/officeDocument/2006/relationships/image" Target="../media/image17.png"/><Relationship Id="rId35" Type="http://schemas.openxmlformats.org/officeDocument/2006/relationships/image" Target="../media/image21.gif"/><Relationship Id="rId8" Type="http://schemas.openxmlformats.org/officeDocument/2006/relationships/image" Target="../media/image5.png"/><Relationship Id="rId3"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audio" Target="../media/audio1.wav"/><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65.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audio" Target="../media/audio1.wav"/><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image" Target="../media/image65.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audio" Target="../media/audio1.wav"/><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65.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audio" Target="../media/audio1.wav"/><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65.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52.xml"/><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microsoft.com/office/2007/relationships/media" Target="../media/media17.mp3"/><Relationship Id="rId13" Type="http://schemas.openxmlformats.org/officeDocument/2006/relationships/notesSlide" Target="../notesSlides/notesSlide14.xml"/><Relationship Id="rId18" Type="http://schemas.openxmlformats.org/officeDocument/2006/relationships/image" Target="../media/image64.png"/><Relationship Id="rId3" Type="http://schemas.openxmlformats.org/officeDocument/2006/relationships/audio" Target="../media/media14.mp3"/><Relationship Id="rId21" Type="http://schemas.openxmlformats.org/officeDocument/2006/relationships/audio" Target="../media/audio1.wav"/><Relationship Id="rId7" Type="http://schemas.openxmlformats.org/officeDocument/2006/relationships/audio" Target="../media/media16.mp3"/><Relationship Id="rId12" Type="http://schemas.openxmlformats.org/officeDocument/2006/relationships/slideLayout" Target="../slideLayouts/slideLayout7.xml"/><Relationship Id="rId17" Type="http://schemas.openxmlformats.org/officeDocument/2006/relationships/image" Target="../media/image69.tmp"/><Relationship Id="rId2" Type="http://schemas.microsoft.com/office/2007/relationships/media" Target="../media/media14.mp3"/><Relationship Id="rId16" Type="http://schemas.openxmlformats.org/officeDocument/2006/relationships/image" Target="../media/image68.tmp"/><Relationship Id="rId1" Type="http://schemas.openxmlformats.org/officeDocument/2006/relationships/tags" Target="../tags/tag14.xml"/><Relationship Id="rId6" Type="http://schemas.microsoft.com/office/2007/relationships/media" Target="../media/media16.mp3"/><Relationship Id="rId11" Type="http://schemas.openxmlformats.org/officeDocument/2006/relationships/audio" Target="../media/media18.mp3"/><Relationship Id="rId5" Type="http://schemas.openxmlformats.org/officeDocument/2006/relationships/audio" Target="../media/media15.mp3"/><Relationship Id="rId15" Type="http://schemas.openxmlformats.org/officeDocument/2006/relationships/image" Target="../media/image67.png"/><Relationship Id="rId10" Type="http://schemas.microsoft.com/office/2007/relationships/media" Target="../media/media18.mp3"/><Relationship Id="rId19" Type="http://schemas.openxmlformats.org/officeDocument/2006/relationships/image" Target="../media/image23.png"/><Relationship Id="rId4" Type="http://schemas.microsoft.com/office/2007/relationships/media" Target="../media/media15.mp3"/><Relationship Id="rId9" Type="http://schemas.openxmlformats.org/officeDocument/2006/relationships/audio" Target="../media/media17.mp3"/><Relationship Id="rId1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15.xml"/><Relationship Id="rId7" Type="http://schemas.openxmlformats.org/officeDocument/2006/relationships/image" Target="../media/image70.tmp"/><Relationship Id="rId12"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67.png"/><Relationship Id="rId11" Type="http://schemas.openxmlformats.org/officeDocument/2006/relationships/image" Target="../media/image23.png"/><Relationship Id="rId5" Type="http://schemas.openxmlformats.org/officeDocument/2006/relationships/audio" Target="../media/audio2.wav"/><Relationship Id="rId10" Type="http://schemas.openxmlformats.org/officeDocument/2006/relationships/image" Target="../media/image73.png"/><Relationship Id="rId4" Type="http://schemas.openxmlformats.org/officeDocument/2006/relationships/audio" Target="../media/audio1.wav"/><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notesSlide" Target="../notesSlides/notesSlide16.xml"/><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17.xml"/><Relationship Id="rId7"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76.png"/><Relationship Id="rId11" Type="http://schemas.openxmlformats.org/officeDocument/2006/relationships/audio" Target="../media/audio1.wav"/><Relationship Id="rId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18.xml"/><Relationship Id="rId7"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78.png"/><Relationship Id="rId11" Type="http://schemas.openxmlformats.org/officeDocument/2006/relationships/audio" Target="../media/audio1.wav"/><Relationship Id="rId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xml"/><Relationship Id="rId7" Type="http://schemas.openxmlformats.org/officeDocument/2006/relationships/image" Target="../media/image28.png"/><Relationship Id="rId2" Type="http://schemas.openxmlformats.org/officeDocument/2006/relationships/slideLayout" Target="../slideLayouts/slideLayout41.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19.xml"/><Relationship Id="rId7"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67.png"/><Relationship Id="rId5" Type="http://schemas.openxmlformats.org/officeDocument/2006/relationships/audio" Target="../media/audio2.wav"/><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20.xml"/><Relationship Id="rId7"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67.png"/><Relationship Id="rId11" Type="http://schemas.openxmlformats.org/officeDocument/2006/relationships/audio" Target="../media/audio1.wav"/><Relationship Id="rId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1.xml"/><Relationship Id="rId7" Type="http://schemas.openxmlformats.org/officeDocument/2006/relationships/image" Target="../media/image28.png"/><Relationship Id="rId2" Type="http://schemas.openxmlformats.org/officeDocument/2006/relationships/slideLayout" Target="../slideLayouts/slideLayout58.xml"/><Relationship Id="rId1" Type="http://schemas.openxmlformats.org/officeDocument/2006/relationships/tags" Target="../tags/tag2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3.png"/><Relationship Id="rId5" Type="http://schemas.openxmlformats.org/officeDocument/2006/relationships/image" Target="../media/image87.jp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video" Target="../media/media19.mp4"/><Relationship Id="rId7" Type="http://schemas.openxmlformats.org/officeDocument/2006/relationships/audio" Target="../media/audio2.wav"/><Relationship Id="rId2" Type="http://schemas.microsoft.com/office/2007/relationships/media" Target="../media/media19.mp4"/><Relationship Id="rId1" Type="http://schemas.openxmlformats.org/officeDocument/2006/relationships/tags" Target="../tags/tag23.xml"/><Relationship Id="rId6" Type="http://schemas.openxmlformats.org/officeDocument/2006/relationships/audio" Target="../media/audio1.wav"/><Relationship Id="rId11" Type="http://schemas.openxmlformats.org/officeDocument/2006/relationships/audio" Target="../media/audio1.wav"/><Relationship Id="rId5" Type="http://schemas.openxmlformats.org/officeDocument/2006/relationships/notesSlide" Target="../notesSlides/notesSlide23.xml"/><Relationship Id="rId10" Type="http://schemas.openxmlformats.org/officeDocument/2006/relationships/image" Target="../media/image23.png"/><Relationship Id="rId4" Type="http://schemas.openxmlformats.org/officeDocument/2006/relationships/slideLayout" Target="../slideLayouts/slideLayout7.xml"/><Relationship Id="rId9" Type="http://schemas.openxmlformats.org/officeDocument/2006/relationships/image" Target="../media/image89.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4.xml"/><Relationship Id="rId7" Type="http://schemas.openxmlformats.org/officeDocument/2006/relationships/image" Target="../media/image28.png"/><Relationship Id="rId2" Type="http://schemas.openxmlformats.org/officeDocument/2006/relationships/slideLayout" Target="../slideLayouts/slideLayout63.xml"/><Relationship Id="rId1" Type="http://schemas.openxmlformats.org/officeDocument/2006/relationships/tags" Target="../tags/tag2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92.tmp"/><Relationship Id="rId13" Type="http://schemas.openxmlformats.org/officeDocument/2006/relationships/slide" Target="slide30.xml"/><Relationship Id="rId3" Type="http://schemas.openxmlformats.org/officeDocument/2006/relationships/notesSlide" Target="../notesSlides/notesSlide25.xml"/><Relationship Id="rId21" Type="http://schemas.openxmlformats.org/officeDocument/2006/relationships/audio" Target="../media/audio1.wav"/><Relationship Id="rId7" Type="http://schemas.openxmlformats.org/officeDocument/2006/relationships/audio" Target="../media/audio8.wav"/><Relationship Id="rId12" Type="http://schemas.openxmlformats.org/officeDocument/2006/relationships/image" Target="../media/image94.tmp"/><Relationship Id="rId17" Type="http://schemas.openxmlformats.org/officeDocument/2006/relationships/image" Target="../media/image23.png"/><Relationship Id="rId2" Type="http://schemas.openxmlformats.org/officeDocument/2006/relationships/slideLayout" Target="../slideLayouts/slideLayout7.xml"/><Relationship Id="rId16" Type="http://schemas.openxmlformats.org/officeDocument/2006/relationships/image" Target="../media/image97.tmp"/><Relationship Id="rId1" Type="http://schemas.openxmlformats.org/officeDocument/2006/relationships/tags" Target="../tags/tag25.xml"/><Relationship Id="rId6" Type="http://schemas.openxmlformats.org/officeDocument/2006/relationships/slide" Target="slide27.xml"/><Relationship Id="rId11" Type="http://schemas.openxmlformats.org/officeDocument/2006/relationships/slide" Target="slide29.xml"/><Relationship Id="rId5" Type="http://schemas.openxmlformats.org/officeDocument/2006/relationships/image" Target="../media/image91.jpg"/><Relationship Id="rId15" Type="http://schemas.openxmlformats.org/officeDocument/2006/relationships/image" Target="../media/image96.tmp"/><Relationship Id="rId10" Type="http://schemas.openxmlformats.org/officeDocument/2006/relationships/image" Target="../media/image93.tmp"/><Relationship Id="rId4" Type="http://schemas.openxmlformats.org/officeDocument/2006/relationships/audio" Target="../media/audio1.wav"/><Relationship Id="rId9" Type="http://schemas.openxmlformats.org/officeDocument/2006/relationships/slide" Target="slide28.xml"/><Relationship Id="rId14" Type="http://schemas.openxmlformats.org/officeDocument/2006/relationships/image" Target="../media/image95.tmp"/></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6.xml"/><Relationship Id="rId7" Type="http://schemas.openxmlformats.org/officeDocument/2006/relationships/slide" Target="slide26.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audio" Target="../media/audio1.wav"/></Relationships>
</file>

<file path=ppt/slides/_rels/slide28.xml.rels><?xml version="1.0" encoding="UTF-8" standalone="yes"?>
<Relationships xmlns="http://schemas.openxmlformats.org/package/2006/relationships"><Relationship Id="rId8" Type="http://schemas.openxmlformats.org/officeDocument/2006/relationships/image" Target="../media/image99.gif"/><Relationship Id="rId3" Type="http://schemas.openxmlformats.org/officeDocument/2006/relationships/audio" Target="../media/media20.mp3"/><Relationship Id="rId7" Type="http://schemas.openxmlformats.org/officeDocument/2006/relationships/image" Target="../media/image91.jpg"/><Relationship Id="rId12" Type="http://schemas.openxmlformats.org/officeDocument/2006/relationships/audio" Target="../media/audio1.wav"/><Relationship Id="rId2" Type="http://schemas.microsoft.com/office/2007/relationships/media" Target="../media/media20.mp3"/><Relationship Id="rId1" Type="http://schemas.openxmlformats.org/officeDocument/2006/relationships/tags" Target="../tags/tag27.xml"/><Relationship Id="rId6" Type="http://schemas.openxmlformats.org/officeDocument/2006/relationships/audio" Target="../media/audio1.wav"/><Relationship Id="rId11" Type="http://schemas.openxmlformats.org/officeDocument/2006/relationships/image" Target="../media/image23.png"/><Relationship Id="rId5" Type="http://schemas.openxmlformats.org/officeDocument/2006/relationships/notesSlide" Target="../notesSlides/notesSlide27.xml"/><Relationship Id="rId10" Type="http://schemas.openxmlformats.org/officeDocument/2006/relationships/image" Target="../media/image20.png"/><Relationship Id="rId4" Type="http://schemas.openxmlformats.org/officeDocument/2006/relationships/slideLayout" Target="../slideLayouts/slideLayout7.xml"/><Relationship Id="rId9" Type="http://schemas.openxmlformats.org/officeDocument/2006/relationships/slide" Target="slide26.xml"/></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8.xml"/><Relationship Id="rId7" Type="http://schemas.openxmlformats.org/officeDocument/2006/relationships/slide" Target="slide26.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98.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notesSlide" Target="../notesSlides/notesSlide29.xml"/><Relationship Id="rId7" Type="http://schemas.openxmlformats.org/officeDocument/2006/relationships/image" Target="../media/image100.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98.png"/><Relationship Id="rId5" Type="http://schemas.openxmlformats.org/officeDocument/2006/relationships/audio" Target="../media/audio2.wav"/><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notesSlide" Target="../notesSlides/notesSlide30.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slide" Target="slide26.xml"/><Relationship Id="rId5" Type="http://schemas.openxmlformats.org/officeDocument/2006/relationships/image" Target="../media/image98.png"/><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audio" Target="../media/media21.mp3"/><Relationship Id="rId7" Type="http://schemas.openxmlformats.org/officeDocument/2006/relationships/image" Target="../media/image101.jpeg"/><Relationship Id="rId2" Type="http://schemas.microsoft.com/office/2007/relationships/media" Target="../media/media21.mp3"/><Relationship Id="rId1" Type="http://schemas.openxmlformats.org/officeDocument/2006/relationships/tags" Target="../tags/tag31.xml"/><Relationship Id="rId6" Type="http://schemas.openxmlformats.org/officeDocument/2006/relationships/audio" Target="../media/audio2.wav"/><Relationship Id="rId11" Type="http://schemas.openxmlformats.org/officeDocument/2006/relationships/image" Target="../media/image23.png"/><Relationship Id="rId5" Type="http://schemas.openxmlformats.org/officeDocument/2006/relationships/notesSlide" Target="../notesSlides/notesSlide31.xml"/><Relationship Id="rId10" Type="http://schemas.openxmlformats.org/officeDocument/2006/relationships/image" Target="../media/image20.png"/><Relationship Id="rId4" Type="http://schemas.openxmlformats.org/officeDocument/2006/relationships/slideLayout" Target="../slideLayouts/slideLayout92.xml"/><Relationship Id="rId9" Type="http://schemas.openxmlformats.org/officeDocument/2006/relationships/image" Target="../media/image103.png"/><Relationship Id="rId1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slide" Target="slide5.xml"/><Relationship Id="rId5" Type="http://schemas.openxmlformats.org/officeDocument/2006/relationships/image" Target="../media/image32.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5.jpeg"/><Relationship Id="rId3" Type="http://schemas.openxmlformats.org/officeDocument/2006/relationships/notesSlide" Target="../notesSlides/notesSlide4.xml"/><Relationship Id="rId7" Type="http://schemas.openxmlformats.org/officeDocument/2006/relationships/audio" Target="../media/audio5.wav"/><Relationship Id="rId12" Type="http://schemas.openxmlformats.org/officeDocument/2006/relationships/image" Target="../media/image32.png"/><Relationship Id="rId17" Type="http://schemas.openxmlformats.org/officeDocument/2006/relationships/image" Target="../media/image23.png"/><Relationship Id="rId2" Type="http://schemas.openxmlformats.org/officeDocument/2006/relationships/slideLayout" Target="../slideLayouts/slideLayout23.xml"/><Relationship Id="rId16" Type="http://schemas.openxmlformats.org/officeDocument/2006/relationships/image" Target="../media/image38.gif"/><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34.jpeg"/><Relationship Id="rId5" Type="http://schemas.openxmlformats.org/officeDocument/2006/relationships/audio" Target="../media/audio3.wav"/><Relationship Id="rId15" Type="http://schemas.openxmlformats.org/officeDocument/2006/relationships/image" Target="../media/image37.jpg"/><Relationship Id="rId10" Type="http://schemas.openxmlformats.org/officeDocument/2006/relationships/image" Target="../media/image33.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5.xml"/><Relationship Id="rId7" Type="http://schemas.openxmlformats.org/officeDocument/2006/relationships/image" Target="../media/image28.png"/><Relationship Id="rId2" Type="http://schemas.openxmlformats.org/officeDocument/2006/relationships/slideLayout" Target="../slideLayouts/slideLayout47.xml"/><Relationship Id="rId1" Type="http://schemas.openxmlformats.org/officeDocument/2006/relationships/tags" Target="../tags/tag5.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13" Type="http://schemas.openxmlformats.org/officeDocument/2006/relationships/audio" Target="../media/media8.mp3"/><Relationship Id="rId18" Type="http://schemas.microsoft.com/office/2007/relationships/media" Target="../media/media11.mp3"/><Relationship Id="rId26" Type="http://schemas.openxmlformats.org/officeDocument/2006/relationships/audio" Target="../media/audio1.wav"/><Relationship Id="rId39" Type="http://schemas.openxmlformats.org/officeDocument/2006/relationships/image" Target="../media/image52.tmp"/><Relationship Id="rId21" Type="http://schemas.openxmlformats.org/officeDocument/2006/relationships/audio" Target="../media/media12.mp3"/><Relationship Id="rId34" Type="http://schemas.openxmlformats.org/officeDocument/2006/relationships/image" Target="../media/image47.tmp"/><Relationship Id="rId42" Type="http://schemas.openxmlformats.org/officeDocument/2006/relationships/image" Target="../media/image55.tmp"/><Relationship Id="rId47" Type="http://schemas.openxmlformats.org/officeDocument/2006/relationships/image" Target="../media/image60.tmp"/><Relationship Id="rId50" Type="http://schemas.openxmlformats.org/officeDocument/2006/relationships/image" Target="../media/image63.tmp"/><Relationship Id="rId7" Type="http://schemas.openxmlformats.org/officeDocument/2006/relationships/audio" Target="../media/media5.mp3"/><Relationship Id="rId2" Type="http://schemas.microsoft.com/office/2007/relationships/media" Target="../media/media3.mp3"/><Relationship Id="rId16" Type="http://schemas.microsoft.com/office/2007/relationships/media" Target="../media/media10.mp3"/><Relationship Id="rId29" Type="http://schemas.openxmlformats.org/officeDocument/2006/relationships/image" Target="../media/image42.tmp"/><Relationship Id="rId11" Type="http://schemas.openxmlformats.org/officeDocument/2006/relationships/audio" Target="../media/media7.mp3"/><Relationship Id="rId24" Type="http://schemas.openxmlformats.org/officeDocument/2006/relationships/slideLayout" Target="../slideLayouts/slideLayout7.xml"/><Relationship Id="rId32" Type="http://schemas.openxmlformats.org/officeDocument/2006/relationships/image" Target="../media/image45.tmp"/><Relationship Id="rId37" Type="http://schemas.openxmlformats.org/officeDocument/2006/relationships/image" Target="../media/image50.tmp"/><Relationship Id="rId40" Type="http://schemas.openxmlformats.org/officeDocument/2006/relationships/image" Target="../media/image53.tmp"/><Relationship Id="rId45" Type="http://schemas.openxmlformats.org/officeDocument/2006/relationships/image" Target="../media/image58.tmp"/><Relationship Id="rId53" Type="http://schemas.openxmlformats.org/officeDocument/2006/relationships/audio" Target="../media/audio1.wav"/><Relationship Id="rId5" Type="http://schemas.openxmlformats.org/officeDocument/2006/relationships/audio" Target="../media/media4.mp3"/><Relationship Id="rId10" Type="http://schemas.microsoft.com/office/2007/relationships/media" Target="../media/media7.mp3"/><Relationship Id="rId19" Type="http://schemas.openxmlformats.org/officeDocument/2006/relationships/audio" Target="../media/media11.mp3"/><Relationship Id="rId31" Type="http://schemas.openxmlformats.org/officeDocument/2006/relationships/image" Target="../media/image44.tmp"/><Relationship Id="rId44" Type="http://schemas.openxmlformats.org/officeDocument/2006/relationships/image" Target="../media/image57.tmp"/><Relationship Id="rId52" Type="http://schemas.openxmlformats.org/officeDocument/2006/relationships/image" Target="../media/image23.png"/><Relationship Id="rId4" Type="http://schemas.microsoft.com/office/2007/relationships/media" Target="../media/media4.mp3"/><Relationship Id="rId9" Type="http://schemas.openxmlformats.org/officeDocument/2006/relationships/audio" Target="../media/media6.mp3"/><Relationship Id="rId14" Type="http://schemas.microsoft.com/office/2007/relationships/media" Target="../media/media9.mp3"/><Relationship Id="rId22" Type="http://schemas.microsoft.com/office/2007/relationships/media" Target="../media/media13.mp3"/><Relationship Id="rId27" Type="http://schemas.openxmlformats.org/officeDocument/2006/relationships/image" Target="../media/image40.tmp"/><Relationship Id="rId30" Type="http://schemas.openxmlformats.org/officeDocument/2006/relationships/image" Target="../media/image43.tmp"/><Relationship Id="rId35" Type="http://schemas.openxmlformats.org/officeDocument/2006/relationships/image" Target="../media/image48.tmp"/><Relationship Id="rId43" Type="http://schemas.openxmlformats.org/officeDocument/2006/relationships/image" Target="../media/image56.tmp"/><Relationship Id="rId48" Type="http://schemas.openxmlformats.org/officeDocument/2006/relationships/image" Target="../media/image61.tmp"/><Relationship Id="rId8" Type="http://schemas.microsoft.com/office/2007/relationships/media" Target="../media/media6.mp3"/><Relationship Id="rId51" Type="http://schemas.openxmlformats.org/officeDocument/2006/relationships/image" Target="../media/image64.png"/><Relationship Id="rId3" Type="http://schemas.openxmlformats.org/officeDocument/2006/relationships/audio" Target="../media/media3.mp3"/><Relationship Id="rId12" Type="http://schemas.microsoft.com/office/2007/relationships/media" Target="../media/media8.mp3"/><Relationship Id="rId17" Type="http://schemas.openxmlformats.org/officeDocument/2006/relationships/audio" Target="../media/media10.mp3"/><Relationship Id="rId25" Type="http://schemas.openxmlformats.org/officeDocument/2006/relationships/notesSlide" Target="../notesSlides/notesSlide6.xml"/><Relationship Id="rId33" Type="http://schemas.openxmlformats.org/officeDocument/2006/relationships/image" Target="../media/image46.tmp"/><Relationship Id="rId38" Type="http://schemas.openxmlformats.org/officeDocument/2006/relationships/image" Target="../media/image51.tmp"/><Relationship Id="rId46" Type="http://schemas.openxmlformats.org/officeDocument/2006/relationships/image" Target="../media/image59.tmp"/><Relationship Id="rId20" Type="http://schemas.microsoft.com/office/2007/relationships/media" Target="../media/media12.mp3"/><Relationship Id="rId41" Type="http://schemas.openxmlformats.org/officeDocument/2006/relationships/image" Target="../media/image54.tmp"/><Relationship Id="rId1" Type="http://schemas.openxmlformats.org/officeDocument/2006/relationships/tags" Target="../tags/tag6.xml"/><Relationship Id="rId6" Type="http://schemas.microsoft.com/office/2007/relationships/media" Target="../media/media5.mp3"/><Relationship Id="rId15" Type="http://schemas.openxmlformats.org/officeDocument/2006/relationships/audio" Target="../media/media9.mp3"/><Relationship Id="rId23" Type="http://schemas.openxmlformats.org/officeDocument/2006/relationships/audio" Target="../media/media13.mp3"/><Relationship Id="rId28" Type="http://schemas.openxmlformats.org/officeDocument/2006/relationships/image" Target="../media/image41.tmp"/><Relationship Id="rId36" Type="http://schemas.openxmlformats.org/officeDocument/2006/relationships/image" Target="../media/image49.tmp"/><Relationship Id="rId49" Type="http://schemas.openxmlformats.org/officeDocument/2006/relationships/image" Target="../media/image62.tm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audio" Target="../media/audio1.wav"/><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65.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audio" Target="../media/audio1.wav"/><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65.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315" y="2110700"/>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25567" y="4669465"/>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11" y="483029"/>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089"/>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7"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3"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9"/>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7482224" y="3964870"/>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14"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42"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5" y="2338595"/>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40"/>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3415851"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4197366" y="4085354"/>
            <a:ext cx="1833966" cy="28072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6066281" y="3691290"/>
            <a:ext cx="1518945" cy="2729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6" y="4228443"/>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3">
            <a:extLst>
              <a:ext uri="{28A0092B-C50C-407E-A947-70E740481C1C}">
                <a14:useLocalDpi xmlns:a14="http://schemas.microsoft.com/office/drawing/2010/main"/>
              </a:ext>
            </a:extLst>
          </a:blip>
          <a:srcRect/>
          <a:stretch>
            <a:fillRect/>
          </a:stretch>
        </p:blipFill>
        <p:spPr bwMode="auto">
          <a:xfrm>
            <a:off x="1495404" y="6301476"/>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35" cstate="print"/>
          <a:stretch>
            <a:fillRect/>
          </a:stretch>
        </p:blipFill>
        <p:spPr>
          <a:xfrm>
            <a:off x="932781" y="857820"/>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30"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defTabSz="914354"/>
              <a:endParaRPr sz="2400"/>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defTabSz="914354"/>
              <a:endParaRPr sz="2400"/>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defTabSz="914354"/>
              <a:endParaRPr sz="2400"/>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defTabSz="914354"/>
              <a:endParaRPr sz="2400"/>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defTabSz="914354"/>
              <a:endParaRPr sz="2400"/>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defTabSz="914354"/>
              <a:endParaRPr sz="2400"/>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defTabSz="914354"/>
              <a:endParaRPr sz="2400"/>
            </a:p>
          </p:txBody>
        </p:sp>
      </p:grpSp>
      <p:pic>
        <p:nvPicPr>
          <p:cNvPr id="14" name="Picture 14" descr="Tree branch with dry leaves Royalty Free Vector Image"/>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80" y="513509"/>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10633075" y="160528"/>
            <a:ext cx="1429935" cy="685627"/>
          </a:xfrm>
          <a:prstGeom prst="rect">
            <a:avLst/>
          </a:prstGeom>
        </p:spPr>
      </p:pic>
      <p:pic>
        <p:nvPicPr>
          <p:cNvPr id="2" name="图片 2">
            <a:extLst>
              <a:ext uri="{FF2B5EF4-FFF2-40B4-BE49-F238E27FC236}">
                <a16:creationId xmlns:a16="http://schemas.microsoft.com/office/drawing/2014/main" id="{711E147F-AB07-2DF6-3797-0DC651B03929}"/>
              </a:ext>
            </a:extLst>
          </p:cNvPr>
          <p:cNvPicPr>
            <a:picLocks noChangeAspect="1"/>
          </p:cNvPicPr>
          <p:nvPr/>
        </p:nvPicPr>
        <p:blipFill>
          <a:blip r:embed="rId39">
            <a:extLst>
              <a:ext uri="{28A0092B-C50C-407E-A947-70E740481C1C}">
                <a14:useLocalDpi xmlns:a14="http://schemas.microsoft.com/office/drawing/2010/main" val="0"/>
              </a:ext>
            </a:extLst>
          </a:blip>
          <a:srcRect/>
          <a:stretch>
            <a:fillRect/>
          </a:stretch>
        </p:blipFill>
        <p:spPr bwMode="auto">
          <a:xfrm>
            <a:off x="2676637" y="89405"/>
            <a:ext cx="6803599" cy="3464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B2A5C2-1D65-954D-80A3-393EE25CC708}"/>
              </a:ext>
            </a:extLst>
          </p:cNvPr>
          <p:cNvSpPr txBox="1"/>
          <p:nvPr/>
        </p:nvSpPr>
        <p:spPr>
          <a:xfrm>
            <a:off x="3540838" y="1010962"/>
            <a:ext cx="5023016" cy="29238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rPr>
              <a:t>Unit 0</a:t>
            </a:r>
          </a:p>
          <a:p>
            <a:pPr lvl="0" algn="ctr" defTabSz="1219170">
              <a:buClr>
                <a:srgbClr val="000000"/>
              </a:buClr>
              <a:defRPr/>
            </a:pPr>
            <a:r>
              <a:rPr lang="en-US" sz="5400" b="1" kern="0" noProof="0" dirty="0">
                <a:solidFill>
                  <a:srgbClr val="FF0000"/>
                </a:solidFill>
                <a:latin typeface="Comic Sans MS" panose="030F0702030302020204" pitchFamily="66" charset="0"/>
                <a:cs typeface="Arial"/>
                <a:sym typeface="Arial"/>
              </a:rPr>
              <a:t>Number</a:t>
            </a:r>
            <a:r>
              <a:rPr kumimoji="0" lang="en-US" sz="54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a:sym typeface="Arial"/>
              </a:rPr>
              <a:t>s</a:t>
            </a:r>
            <a:endParaRPr lang="en-US" sz="5400" kern="0" dirty="0">
              <a:solidFill>
                <a:srgbClr val="FF0000"/>
              </a:solidFill>
              <a:latin typeface="Comic Sans MS" panose="030F0702030302020204" pitchFamily="66" charset="0"/>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000"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000000"/>
              </a:solidFill>
              <a:effectLst/>
              <a:uLnTx/>
              <a:uFillTx/>
              <a:latin typeface="Patrick Hand" panose="020B0604020202020204" charset="0"/>
              <a:ea typeface="+mn-ea"/>
              <a:cs typeface="Arial"/>
              <a:sym typeface="Arial"/>
            </a:endParaRPr>
          </a:p>
        </p:txBody>
      </p:sp>
    </p:spTree>
    <p:extLst>
      <p:ext uri="{BB962C8B-B14F-4D97-AF65-F5344CB8AC3E}">
        <p14:creationId xmlns:p14="http://schemas.microsoft.com/office/powerpoint/2010/main" val="3012972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550" y="8332839"/>
            <a:ext cx="5882928" cy="6451611"/>
          </a:xfrm>
          <a:prstGeom prst="rect">
            <a:avLst/>
          </a:prstGeom>
        </p:spPr>
      </p:pic>
      <p:sp>
        <p:nvSpPr>
          <p:cNvPr id="2" name="Rectangle 1">
            <a:extLst>
              <a:ext uri="{FF2B5EF4-FFF2-40B4-BE49-F238E27FC236}">
                <a16:creationId xmlns:a16="http://schemas.microsoft.com/office/drawing/2014/main" id="{38A5E3EE-CCD8-4EB1-AB07-2E4168F465B2}"/>
              </a:ext>
            </a:extLst>
          </p:cNvPr>
          <p:cNvSpPr/>
          <p:nvPr/>
        </p:nvSpPr>
        <p:spPr>
          <a:xfrm>
            <a:off x="4661152" y="410349"/>
            <a:ext cx="2869696" cy="6447919"/>
          </a:xfrm>
          <a:prstGeom prst="rect">
            <a:avLst/>
          </a:prstGeom>
          <a:noFill/>
        </p:spPr>
        <p:txBody>
          <a:bodyPr wrap="none" lIns="91440" tIns="45720" rIns="91440" bIns="45720">
            <a:spAutoFit/>
          </a:bodyPr>
          <a:lstStyle/>
          <a:p>
            <a:pPr algn="ctr"/>
            <a:r>
              <a:rPr lang="en-US" sz="41300" b="0" cap="none" spc="0" dirty="0">
                <a:ln w="0"/>
                <a:solidFill>
                  <a:srgbClr val="FF0000"/>
                </a:solidFill>
                <a:effectLst>
                  <a:outerShdw blurRad="38100" dist="19050" dir="2700000" algn="tl" rotWithShape="0">
                    <a:schemeClr val="dk1">
                      <a:alpha val="40000"/>
                    </a:schemeClr>
                  </a:outerShdw>
                </a:effectLst>
              </a:rPr>
              <a:t>9</a:t>
            </a:r>
          </a:p>
        </p:txBody>
      </p:sp>
      <p:sp>
        <p:nvSpPr>
          <p:cNvPr id="6" name="TextBox 5"/>
          <p:cNvSpPr txBox="1"/>
          <p:nvPr/>
        </p:nvSpPr>
        <p:spPr>
          <a:xfrm>
            <a:off x="660945" y="531409"/>
            <a:ext cx="11372337" cy="1200329"/>
          </a:xfrm>
          <a:prstGeom prst="rect">
            <a:avLst/>
          </a:prstGeom>
          <a:noFill/>
        </p:spPr>
        <p:txBody>
          <a:bodyPr wrap="square" rtlCol="0">
            <a:spAutoFit/>
          </a:bodyPr>
          <a:lstStyle/>
          <a:p>
            <a:r>
              <a:rPr lang="en-US" sz="7200" b="1" dirty="0">
                <a:solidFill>
                  <a:prstClr val="black"/>
                </a:solidFill>
                <a:effectLst>
                  <a:outerShdw blurRad="38100" dist="38100" dir="2700000" algn="tl">
                    <a:srgbClr val="000000">
                      <a:alpha val="43137"/>
                    </a:srgbClr>
                  </a:outerShdw>
                </a:effectLst>
                <a:latin typeface="Comic Sans MS" panose="030F0702030302020204" pitchFamily="66" charset="0"/>
              </a:rPr>
              <a:t>Numbers on your finger</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69138" y="95891"/>
            <a:ext cx="1564144" cy="749977"/>
          </a:xfrm>
          <a:prstGeom prst="rect">
            <a:avLst/>
          </a:prstGeom>
        </p:spPr>
      </p:pic>
    </p:spTree>
    <p:custDataLst>
      <p:tags r:id="rId1"/>
    </p:custDataLst>
    <p:extLst>
      <p:ext uri="{BB962C8B-B14F-4D97-AF65-F5344CB8AC3E}">
        <p14:creationId xmlns:p14="http://schemas.microsoft.com/office/powerpoint/2010/main" val="315531956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7"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3829 -0.83426 L -0.13829 -0.83403 C -0.1431 -0.84699 -0.14844 -0.85949 -0.15287 -0.87292 C -0.15404 -0.87686 -0.15339 -0.88264 -0.15521 -0.88588 C -0.1586 -0.89167 -0.16993 -0.89769 -0.17461 -0.89861 C -0.1862 -0.90116 -0.23581 -0.90625 -0.24467 -0.90718 L -0.26888 -0.90301 C -0.27592 -0.89607 -0.27891 -0.88056 -0.28347 -0.86852 C -0.28503 -0.86436 -0.28711 -0.86042 -0.28829 -0.85556 C -0.29415 -0.83195 -0.29232 -0.83148 -0.29558 -0.80834 C -0.2961 -0.80394 -0.2974 -0.79977 -0.29792 -0.79537 C -0.30365 -0.75 -0.2974 -0.78565 -0.30274 -0.75672 C -0.29831 -0.65278 -0.30573 -0.73172 -0.29558 -0.68357 C -0.29545 -0.68334 -0.2918 -0.65556 -0.29063 -0.65348 C -0.28659 -0.64607 -0.28086 -0.64236 -0.27618 -0.63611 C -0.27292 -0.63195 -0.2698 -0.62755 -0.26654 -0.62338 C -0.2642 -0.62037 -0.26185 -0.61667 -0.25925 -0.61482 C -0.25612 -0.61227 -0.25274 -0.61204 -0.24961 -0.61042 C -0.24714 -0.60926 -0.24467 -0.60764 -0.24232 -0.60602 C -0.23021 -0.60764 -0.21771 -0.60486 -0.20599 -0.61042 C -0.20157 -0.6125 -0.2 -0.62269 -0.19636 -0.62755 C -0.19349 -0.63148 -0.18985 -0.63311 -0.18672 -0.63611 C -0.18256 -0.64028 -0.17865 -0.64491 -0.17461 -0.64908 C -0.17149 -0.65648 -0.16537 -0.67037 -0.1625 -0.67917 C -0.16068 -0.68473 -0.15886 -0.69051 -0.15769 -0.69653 C -0.15652 -0.70209 -0.15612 -0.70787 -0.15521 -0.71366 C -0.15456 -0.71806 -0.15339 -0.72223 -0.15287 -0.72662 C -0.15183 -0.73357 -0.15144 -0.74098 -0.1504 -0.74815 C -0.14909 -0.75695 -0.14675 -0.76505 -0.14558 -0.77385 L -0.1431 -0.79121 C -0.14232 -0.80394 -0.14584 -0.82061 -0.14076 -0.82986 C -0.13737 -0.83565 -0.1336 -0.81667 -0.13347 -0.80834 C -0.13204 -0.72801 -0.1336 -0.64769 -0.13581 -0.56736 C -0.13607 -0.56227 -0.13933 -0.55903 -0.14076 -0.5544 C -0.16342 -0.4838 -0.12748 -0.5875 -0.15287 -0.52431 C -0.15808 -0.51111 -0.15912 -0.49098 -0.16732 -0.48125 C -0.17748 -0.46945 -0.17253 -0.47639 -0.18178 -0.45973 C -0.18269 -0.45417 -0.18243 -0.44746 -0.18425 -0.4426 C -0.18581 -0.4382 -0.18894 -0.43635 -0.19154 -0.43403 C -0.19545 -0.43056 -0.19948 -0.42778 -0.20365 -0.42547 C -0.20873 -0.42246 -0.22058 -0.41852 -0.2254 -0.41667 C -0.23829 -0.41829 -0.25131 -0.4176 -0.26407 -0.42107 C -0.26758 -0.42199 -0.27084 -0.42593 -0.2737 -0.42963 C -0.27657 -0.43334 -0.27878 -0.43797 -0.28099 -0.4426 C -0.2879 -0.45718 -0.28438 -0.45718 -0.2931 -0.47269 C -0.2987 -0.48264 -0.3017 -0.48473 -0.30756 -0.48982 L -0.30756 -0.48959 " pathEditMode="relative" rAng="0" ptsTypes="AAAAAAAAAAAAAAAAAAAAAAAAAAAAAAAAAAAAAAAAAAAAAAA">
                                      <p:cBhvr>
                                        <p:cTn id="6" dur="4000" fill="hold"/>
                                        <p:tgtEl>
                                          <p:spTgt spid="3"/>
                                        </p:tgtEl>
                                        <p:attrNameLst>
                                          <p:attrName>ppt_x</p:attrName>
                                          <p:attrName>ppt_y</p:attrName>
                                        </p:attrNameLst>
                                      </p:cBhvr>
                                      <p:rCtr x="-8203" y="17222"/>
                                    </p:animMotion>
                                  </p:childTnLst>
                                </p:cTn>
                              </p:par>
                            </p:childTnLst>
                          </p:cTn>
                        </p:par>
                        <p:par>
                          <p:cTn id="7" fill="hold">
                            <p:stCondLst>
                              <p:cond delay="4000"/>
                            </p:stCondLst>
                            <p:childTnLst>
                              <p:par>
                                <p:cTn id="8" presetID="10" presetClass="exit" presetSubtype="0" fill="hold" nodeType="after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1595" y="5266573"/>
            <a:ext cx="5882928" cy="6451611"/>
          </a:xfrm>
          <a:prstGeom prst="rect">
            <a:avLst/>
          </a:prstGeom>
        </p:spPr>
      </p:pic>
      <p:sp>
        <p:nvSpPr>
          <p:cNvPr id="2" name="Rectangle 1">
            <a:extLst>
              <a:ext uri="{FF2B5EF4-FFF2-40B4-BE49-F238E27FC236}">
                <a16:creationId xmlns:a16="http://schemas.microsoft.com/office/drawing/2014/main" id="{38A5E3EE-CCD8-4EB1-AB07-2E4168F465B2}"/>
              </a:ext>
            </a:extLst>
          </p:cNvPr>
          <p:cNvSpPr/>
          <p:nvPr/>
        </p:nvSpPr>
        <p:spPr>
          <a:xfrm>
            <a:off x="4661152" y="410349"/>
            <a:ext cx="2869696" cy="6447919"/>
          </a:xfrm>
          <a:prstGeom prst="rect">
            <a:avLst/>
          </a:prstGeom>
          <a:noFill/>
        </p:spPr>
        <p:txBody>
          <a:bodyPr wrap="none" lIns="91440" tIns="45720" rIns="91440" bIns="45720">
            <a:spAutoFit/>
          </a:bodyPr>
          <a:lstStyle/>
          <a:p>
            <a:pPr algn="ctr"/>
            <a:r>
              <a:rPr lang="en-US" sz="41300" b="0" cap="none" spc="0" dirty="0">
                <a:ln w="0"/>
                <a:solidFill>
                  <a:srgbClr val="FF0000"/>
                </a:solidFill>
                <a:effectLst>
                  <a:outerShdw blurRad="38100" dist="19050" dir="2700000" algn="tl" rotWithShape="0">
                    <a:schemeClr val="dk1">
                      <a:alpha val="40000"/>
                    </a:schemeClr>
                  </a:outerShdw>
                </a:effectLst>
              </a:rPr>
              <a:t>8</a:t>
            </a:r>
          </a:p>
        </p:txBody>
      </p:sp>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960831" y="160466"/>
            <a:ext cx="1072451" cy="514220"/>
          </a:xfrm>
          <a:prstGeom prst="rect">
            <a:avLst/>
          </a:prstGeom>
        </p:spPr>
      </p:pic>
      <p:sp>
        <p:nvSpPr>
          <p:cNvPr id="8" name="TextBox 7"/>
          <p:cNvSpPr txBox="1"/>
          <p:nvPr/>
        </p:nvSpPr>
        <p:spPr>
          <a:xfrm>
            <a:off x="819663" y="568987"/>
            <a:ext cx="11372337" cy="1200329"/>
          </a:xfrm>
          <a:prstGeom prst="rect">
            <a:avLst/>
          </a:prstGeom>
          <a:noFill/>
        </p:spPr>
        <p:txBody>
          <a:bodyPr wrap="square" rtlCol="0">
            <a:spAutoFit/>
          </a:bodyPr>
          <a:lstStyle/>
          <a:p>
            <a:r>
              <a:rPr lang="en-US" sz="7200" b="1" dirty="0">
                <a:solidFill>
                  <a:prstClr val="black"/>
                </a:solidFill>
                <a:effectLst>
                  <a:outerShdw blurRad="38100" dist="38100" dir="2700000" algn="tl">
                    <a:srgbClr val="000000">
                      <a:alpha val="43137"/>
                    </a:srgbClr>
                  </a:outerShdw>
                </a:effectLst>
                <a:latin typeface="Comic Sans MS" panose="030F0702030302020204" pitchFamily="66" charset="0"/>
              </a:rPr>
              <a:t>Numbers on your finger</a:t>
            </a:r>
          </a:p>
        </p:txBody>
      </p:sp>
    </p:spTree>
    <p:custDataLst>
      <p:tags r:id="rId1"/>
    </p:custDataLst>
    <p:extLst>
      <p:ext uri="{BB962C8B-B14F-4D97-AF65-F5344CB8AC3E}">
        <p14:creationId xmlns:p14="http://schemas.microsoft.com/office/powerpoint/2010/main" val="268709053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7"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nodeType="clickEffect">
                                  <p:stCondLst>
                                    <p:cond delay="0"/>
                                  </p:stCondLst>
                                  <p:childTnLst>
                                    <p:animMotion origin="layout" path="M -0.09154 -0.50579 C -0.13529 -0.50579 -0.17084 -0.44792 -0.17084 -0.37709 C -0.17084 -0.29352 -0.13125 -0.2632 -0.1073 -0.25047 L -0.07553 -0.23727 C -0.05157 -0.22477 -0.01224 -0.1926 -0.01224 -0.09815 C -0.01224 -0.03797 -0.04753 0.03078 -0.09167 0.03078 C -0.13529 0.03101 -0.17084 -0.03797 -0.17084 -0.09815 C -0.17084 -0.1926 -0.13125 -0.22477 -0.1073 -0.2375 L -0.07553 -0.2507 C -0.05157 -0.2632 -0.01224 -0.29352 -0.01224 -0.37709 C -0.01224 -0.44792 -0.04753 -0.50602 -0.09154 -0.50579 Z " pathEditMode="relative" rAng="5400000" ptsTypes="AAAAAAAAAAA">
                                      <p:cBhvr>
                                        <p:cTn id="6" dur="4000" fill="hold"/>
                                        <p:tgtEl>
                                          <p:spTgt spid="3"/>
                                        </p:tgtEl>
                                        <p:attrNameLst>
                                          <p:attrName>ppt_x</p:attrName>
                                          <p:attrName>ppt_y</p:attrName>
                                        </p:attrNameLst>
                                      </p:cBhvr>
                                      <p:rCtr x="0" y="26806"/>
                                    </p:animMotion>
                                  </p:childTnLst>
                                </p:cTn>
                              </p:par>
                            </p:childTnLst>
                          </p:cTn>
                        </p:par>
                        <p:par>
                          <p:cTn id="7" fill="hold">
                            <p:stCondLst>
                              <p:cond delay="4000"/>
                            </p:stCondLst>
                            <p:childTnLst>
                              <p:par>
                                <p:cTn id="8" presetID="10" presetClass="exit" presetSubtype="0" fill="hold" nodeType="after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9072" y="3632194"/>
            <a:ext cx="5882928" cy="6451611"/>
          </a:xfrm>
          <a:prstGeom prst="rect">
            <a:avLst/>
          </a:prstGeom>
        </p:spPr>
      </p:pic>
      <p:sp>
        <p:nvSpPr>
          <p:cNvPr id="2" name="Rectangle 1">
            <a:extLst>
              <a:ext uri="{FF2B5EF4-FFF2-40B4-BE49-F238E27FC236}">
                <a16:creationId xmlns:a16="http://schemas.microsoft.com/office/drawing/2014/main" id="{38A5E3EE-CCD8-4EB1-AB07-2E4168F465B2}"/>
              </a:ext>
            </a:extLst>
          </p:cNvPr>
          <p:cNvSpPr/>
          <p:nvPr/>
        </p:nvSpPr>
        <p:spPr>
          <a:xfrm>
            <a:off x="4661152" y="410349"/>
            <a:ext cx="2869696" cy="6447919"/>
          </a:xfrm>
          <a:prstGeom prst="rect">
            <a:avLst/>
          </a:prstGeom>
          <a:noFill/>
        </p:spPr>
        <p:txBody>
          <a:bodyPr wrap="none" lIns="91440" tIns="45720" rIns="91440" bIns="45720">
            <a:spAutoFit/>
          </a:bodyPr>
          <a:lstStyle/>
          <a:p>
            <a:pPr algn="ctr"/>
            <a:r>
              <a:rPr lang="en-US" sz="41300" b="0" cap="none" spc="0" dirty="0">
                <a:ln w="0"/>
                <a:solidFill>
                  <a:srgbClr val="FF0000"/>
                </a:solidFill>
                <a:effectLst>
                  <a:outerShdw blurRad="38100" dist="19050" dir="2700000" algn="tl" rotWithShape="0">
                    <a:schemeClr val="dk1">
                      <a:alpha val="40000"/>
                    </a:schemeClr>
                  </a:outerShdw>
                </a:effectLst>
              </a:rPr>
              <a:t>5</a:t>
            </a:r>
          </a:p>
        </p:txBody>
      </p:sp>
      <p:sp>
        <p:nvSpPr>
          <p:cNvPr id="6" name="TextBox 5"/>
          <p:cNvSpPr txBox="1"/>
          <p:nvPr/>
        </p:nvSpPr>
        <p:spPr>
          <a:xfrm>
            <a:off x="819663" y="568987"/>
            <a:ext cx="11372337" cy="1200329"/>
          </a:xfrm>
          <a:prstGeom prst="rect">
            <a:avLst/>
          </a:prstGeom>
          <a:noFill/>
        </p:spPr>
        <p:txBody>
          <a:bodyPr wrap="square" rtlCol="0">
            <a:spAutoFit/>
          </a:bodyPr>
          <a:lstStyle/>
          <a:p>
            <a:r>
              <a:rPr lang="en-US" sz="7200" b="1" dirty="0">
                <a:solidFill>
                  <a:prstClr val="black"/>
                </a:solidFill>
                <a:effectLst>
                  <a:outerShdw blurRad="38100" dist="38100" dir="2700000" algn="tl">
                    <a:srgbClr val="000000">
                      <a:alpha val="43137"/>
                    </a:srgbClr>
                  </a:outerShdw>
                </a:effectLst>
                <a:latin typeface="Comic Sans MS" panose="030F0702030302020204" pitchFamily="66" charset="0"/>
              </a:rPr>
              <a:t>Numbers on your finger</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90265" y="114680"/>
            <a:ext cx="1564144" cy="749977"/>
          </a:xfrm>
          <a:prstGeom prst="rect">
            <a:avLst/>
          </a:prstGeom>
        </p:spPr>
      </p:pic>
    </p:spTree>
    <p:custDataLst>
      <p:tags r:id="rId1"/>
    </p:custDataLst>
    <p:extLst>
      <p:ext uri="{BB962C8B-B14F-4D97-AF65-F5344CB8AC3E}">
        <p14:creationId xmlns:p14="http://schemas.microsoft.com/office/powerpoint/2010/main" val="207028636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7"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845 -0.23588 L -0.0845 -0.23565 C -0.08606 -0.21736 -0.08776 -0.19861 -0.08932 -0.17986 C -0.09023 -0.16852 -0.09179 -0.15718 -0.09179 -0.1456 C -0.09179 -0.08194 -0.0901 -0.06412 -0.08684 -0.01227 C -0.08307 -0.02245 -0.08073 -0.03056 -0.07474 -0.03796 C -0.07187 -0.04167 -0.06836 -0.04375 -0.0651 -0.04653 C -0.03854 -0.04514 -0.01171 -0.04722 0.01472 -0.04236 C 0.01941 -0.04144 0.02279 -0.03356 0.02683 -0.0294 C 0.02995 -0.02639 0.03334 -0.02361 0.03646 -0.02083 C 0.04844 0.01088 0.04271 -0.00324 0.05352 0.02222 C 0.05508 0.03079 0.05677 0.03935 0.05834 0.04815 C 0.06745 0.10208 0.05495 0.03472 0.06316 0.07824 C 0.06237 0.10255 0.06211 0.12708 0.06068 0.15139 C 0.06042 0.15579 0.05925 0.15995 0.05834 0.16412 C 0.05482 0.17894 0.05222 0.18634 0.04623 0.19861 C 0.04401 0.20324 0.0418 0.2081 0.03894 0.21157 C 0.03685 0.21412 0.03412 0.21435 0.03164 0.21574 C 0.00938 0.24213 0.02435 0.22824 -0.03125 0.22014 C -0.04257 0.21852 -0.0651 0.21157 -0.0651 0.21181 C -0.06836 0.20856 -0.07148 0.20556 -0.07474 0.20301 C -0.07708 0.20116 -0.07981 0.20093 -0.08203 0.19861 C -0.08711 0.19352 -0.09661 0.18148 -0.09661 0.18171 L -0.09895 0.16852 L -0.09895 0.16875 C -0.09635 0.12662 -0.09987 0.14144 -0.09414 0.1213 L -0.09414 0.12153 C -0.10195 0.16296 -0.09804 0.14769 -0.1039 0.16852 L -0.1039 0.16875 L -0.1039 0.16852 C -0.11536 0.07639 -0.11484 0.09606 -0.1039 -0.06389 C -0.10078 -0.10718 -0.09218 -0.10648 -0.0845 -0.13704 C -0.08242 -0.14514 -0.08125 -0.15417 -0.07968 -0.16273 C -0.07877 -0.16713 -0.07838 -0.17153 -0.07721 -0.17569 L -0.07239 -0.19282 C -0.07161 -0.20139 -0.07096 -0.21019 -0.06992 -0.21875 C -0.06927 -0.22454 -0.06757 -0.23009 -0.06757 -0.23588 C -0.06757 -0.24051 -0.0694 -0.24444 -0.06992 -0.24884 C -0.07018 -0.25023 -0.06992 -0.25162 -0.06992 -0.25301 L -0.06992 -0.25278 C -0.07994 -0.21736 -0.08684 -0.21875 -0.07721 -0.21875 L -0.07721 -0.21852 C -0.05403 -0.23079 -0.01536 -0.25556 0.01237 -0.25741 C 0.02448 -0.2581 0.03646 -0.25463 0.04857 -0.25301 L 0.06563 -0.24884 L 0.06563 -0.24861 " pathEditMode="relative" rAng="0" ptsTypes="AAAAAAAAAAAAAAAAAAAAAAAAAAAAAAAAAAAAAAAAAAAAAA">
                                      <p:cBhvr>
                                        <p:cTn id="6" dur="5000" fill="hold"/>
                                        <p:tgtEl>
                                          <p:spTgt spid="3"/>
                                        </p:tgtEl>
                                        <p:attrNameLst>
                                          <p:attrName>ppt_x</p:attrName>
                                          <p:attrName>ppt_y</p:attrName>
                                        </p:attrNameLst>
                                      </p:cBhvr>
                                      <p:rCtr x="6107" y="22245"/>
                                    </p:animMotion>
                                  </p:childTnLst>
                                </p:cTn>
                              </p:par>
                            </p:childTnLst>
                          </p:cTn>
                        </p:par>
                        <p:par>
                          <p:cTn id="7" fill="hold">
                            <p:stCondLst>
                              <p:cond delay="5000"/>
                            </p:stCondLst>
                            <p:childTnLst>
                              <p:par>
                                <p:cTn id="8" presetID="10" presetClass="exit" presetSubtype="0" fill="hold" nodeType="after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3364" y="6978592"/>
            <a:ext cx="5882928" cy="6451611"/>
          </a:xfrm>
          <a:prstGeom prst="rect">
            <a:avLst/>
          </a:prstGeom>
        </p:spPr>
      </p:pic>
      <p:sp>
        <p:nvSpPr>
          <p:cNvPr id="2" name="Rectangle 1">
            <a:extLst>
              <a:ext uri="{FF2B5EF4-FFF2-40B4-BE49-F238E27FC236}">
                <a16:creationId xmlns:a16="http://schemas.microsoft.com/office/drawing/2014/main" id="{38A5E3EE-CCD8-4EB1-AB07-2E4168F465B2}"/>
              </a:ext>
            </a:extLst>
          </p:cNvPr>
          <p:cNvSpPr/>
          <p:nvPr/>
        </p:nvSpPr>
        <p:spPr>
          <a:xfrm>
            <a:off x="3318637" y="410349"/>
            <a:ext cx="5554727" cy="6447919"/>
          </a:xfrm>
          <a:prstGeom prst="rect">
            <a:avLst/>
          </a:prstGeom>
          <a:noFill/>
        </p:spPr>
        <p:txBody>
          <a:bodyPr wrap="none" lIns="91440" tIns="45720" rIns="91440" bIns="45720">
            <a:spAutoFit/>
          </a:bodyPr>
          <a:lstStyle/>
          <a:p>
            <a:pPr algn="ctr"/>
            <a:r>
              <a:rPr lang="en-US" sz="41300" b="0" cap="none" spc="-300" dirty="0">
                <a:ln w="0"/>
                <a:solidFill>
                  <a:srgbClr val="FF0000"/>
                </a:solidFill>
                <a:effectLst>
                  <a:outerShdw blurRad="38100" dist="19050" dir="2700000" algn="tl" rotWithShape="0">
                    <a:schemeClr val="dk1">
                      <a:alpha val="40000"/>
                    </a:schemeClr>
                  </a:outerShdw>
                </a:effectLst>
              </a:rPr>
              <a:t>10</a:t>
            </a:r>
          </a:p>
        </p:txBody>
      </p:sp>
      <p:sp>
        <p:nvSpPr>
          <p:cNvPr id="6" name="TextBox 5"/>
          <p:cNvSpPr txBox="1"/>
          <p:nvPr/>
        </p:nvSpPr>
        <p:spPr>
          <a:xfrm>
            <a:off x="819663" y="568987"/>
            <a:ext cx="11372337" cy="1200329"/>
          </a:xfrm>
          <a:prstGeom prst="rect">
            <a:avLst/>
          </a:prstGeom>
          <a:noFill/>
        </p:spPr>
        <p:txBody>
          <a:bodyPr wrap="square" rtlCol="0">
            <a:spAutoFit/>
          </a:bodyPr>
          <a:lstStyle/>
          <a:p>
            <a:r>
              <a:rPr lang="en-US" sz="7200" b="1" dirty="0">
                <a:solidFill>
                  <a:prstClr val="black"/>
                </a:solidFill>
                <a:effectLst>
                  <a:outerShdw blurRad="38100" dist="38100" dir="2700000" algn="tl">
                    <a:srgbClr val="000000">
                      <a:alpha val="43137"/>
                    </a:srgbClr>
                  </a:outerShdw>
                </a:effectLst>
                <a:latin typeface="Comic Sans MS" panose="030F0702030302020204" pitchFamily="66" charset="0"/>
              </a:rPr>
              <a:t>Numbers on your finger</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97383" y="133837"/>
            <a:ext cx="1564144" cy="749977"/>
          </a:xfrm>
          <a:prstGeom prst="rect">
            <a:avLst/>
          </a:prstGeom>
        </p:spPr>
      </p:pic>
    </p:spTree>
    <p:custDataLst>
      <p:tags r:id="rId1"/>
    </p:custDataLst>
    <p:extLst>
      <p:ext uri="{BB962C8B-B14F-4D97-AF65-F5344CB8AC3E}">
        <p14:creationId xmlns:p14="http://schemas.microsoft.com/office/powerpoint/2010/main" val="257302493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7"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43698 -0.59143 L -0.43698 -0.5912 L -0.4056 -0.63449 C -0.40234 -0.63889 -0.39922 -0.64352 -0.39596 -0.64745 C -0.39349 -0.65023 -0.39102 -0.65301 -0.38867 -0.65602 C -0.38216 -0.66435 -0.37604 -0.67384 -0.36927 -0.68171 C -0.36693 -0.68472 -0.36419 -0.68703 -0.36198 -0.69051 C -0.35781 -0.69699 -0.35404 -0.70486 -0.35 -0.7118 C -0.34909 -0.58727 -0.36094 -0.45092 -0.34505 -0.325 C -0.3444 -0.31921 -0.34349 -0.31342 -0.34271 -0.30764 C -0.34349 -0.28611 -0.33516 -0.25555 -0.34505 -0.24328 C -0.35768 -0.22754 -0.37578 -0.24745 -0.39102 -0.24745 C -0.39844 -0.24745 -0.4056 -0.24467 -0.41289 -0.24328 C -0.45104 -0.2206 -0.43242 -0.23495 -0.35234 -0.23032 C -0.34349 -0.23171 -0.33463 -0.2324 -0.32578 -0.23472 C -0.32318 -0.23518 -0.32096 -0.23819 -0.31849 -0.23889 C -0.31133 -0.24097 -0.30404 -0.24166 -0.29674 -0.24328 L -0.27734 -0.23889 L -0.27734 -0.23865 C -0.27995 -0.30162 -0.28125 -0.29652 -0.27734 -0.35926 C -0.27695 -0.36527 -0.27604 -0.37083 -0.275 -0.37662 C -0.26693 -0.41921 -0.27383 -0.37592 -0.26042 -0.42384 C -0.25078 -0.45787 -0.26042 -0.44027 -0.25078 -0.47106 C -0.24883 -0.47731 -0.24596 -0.48264 -0.24349 -0.48842 C -0.23971 -0.50856 -0.24075 -0.5044 -0.23385 -0.53125 C -0.23229 -0.53727 -0.23034 -0.54259 -0.22904 -0.54861 C -0.22799 -0.55277 -0.22773 -0.5574 -0.22656 -0.56134 C -0.22448 -0.56898 -0.22135 -0.57546 -0.21927 -0.58287 C -0.21732 -0.58981 -0.21641 -0.59745 -0.21445 -0.6044 C -0.21237 -0.6118 -0.20924 -0.61852 -0.20716 -0.62592 C -0.20612 -0.62986 -0.20599 -0.63472 -0.20482 -0.63889 C -0.20208 -0.64861 -0.20091 -0.65 -0.19753 -0.65602 L -0.19753 -0.65578 C -0.20312 -0.64444 -0.20872 -0.63287 -0.21445 -0.62152 C -0.21758 -0.61574 -0.22148 -0.61111 -0.22409 -0.6044 C -0.22565 -0.60069 -0.22591 -0.59583 -0.22656 -0.59143 C -0.22852 -0.57731 -0.22995 -0.55833 -0.23138 -0.54421 C -0.23216 -0.53703 -0.23333 -0.52986 -0.23385 -0.52268 C -0.2349 -0.50833 -0.23477 -0.49398 -0.2362 -0.47963 C -0.23724 -0.46944 -0.23945 -0.45972 -0.24102 -0.44953 C -0.24023 -0.42245 -0.24075 -0.3949 -0.23867 -0.36782 C -0.23828 -0.36273 -0.23503 -0.35972 -0.23385 -0.35509 C -0.22461 -0.31666 -0.23984 -0.35764 -0.22409 -0.325 C -0.21758 -0.31134 -0.21159 -0.29004 -0.20234 -0.28194 C -0.17344 -0.25625 -0.21641 -0.29583 -0.1806 -0.25602 C -0.17708 -0.25231 -0.16354 -0.24838 -0.1612 -0.24745 C -0.14362 -0.22662 -0.14792 -0.22801 -0.11042 -0.24328 C -0.10599 -0.2449 -0.10404 -0.25463 -0.10078 -0.26041 C -0.09518 -0.29027 -0.10299 -0.25717 -0.09102 -0.28194 C -0.08841 -0.28727 -0.08099 -0.3125 -0.07904 -0.3206 C -0.07799 -0.32477 -0.0776 -0.3294 -0.07656 -0.33356 C -0.07513 -0.33935 -0.07305 -0.34467 -0.07174 -0.35069 C -0.06823 -0.36736 -0.06966 -0.37546 -0.06693 -0.39375 C -0.06575 -0.40115 -0.06367 -0.4081 -0.06198 -0.41527 C -0.06289 -0.4625 -0.06315 -0.50995 -0.06445 -0.55717 C -0.06484 -0.56875 -0.06523 -0.58032 -0.06693 -0.59143 C -0.06771 -0.59652 -0.07005 -0.60023 -0.07174 -0.6044 C -0.08463 -0.63588 -0.08463 -0.63217 -0.09349 -0.66041 C -0.10547 -0.69861 -0.09049 -0.65833 -0.1056 -0.69051 C -0.10742 -0.69444 -0.1082 -0.7 -0.11042 -0.70324 C -0.11237 -0.70625 -0.11523 -0.70625 -0.11771 -0.70764 C -0.13307 -0.70625 -0.14831 -0.70578 -0.16367 -0.70324 C -0.16693 -0.70277 -0.17031 -0.70139 -0.17331 -0.69907 C -0.17604 -0.69699 -0.18919 -0.67893 -0.19023 -0.67754 C -0.19635 -0.64514 -0.1875 -0.68379 -0.2 -0.65602 C -0.20156 -0.65254 -0.2013 -0.64722 -0.20234 -0.64305 C -0.20378 -0.63727 -0.20716 -0.62592 -0.20716 -0.62569 L -0.20963 -0.62592 " pathEditMode="relative" rAng="0" ptsTypes="AAAAAAAAAAAAAAAAAAAAAAAAAAAAAAAAAAAAAAAAAAAAAAAAAAAAAAAAAAAAAAAAAAAA">
                                      <p:cBhvr>
                                        <p:cTn id="6" dur="7000" fill="hold"/>
                                        <p:tgtEl>
                                          <p:spTgt spid="3"/>
                                        </p:tgtEl>
                                        <p:attrNameLst>
                                          <p:attrName>ppt_x</p:attrName>
                                          <p:attrName>ppt_y</p:attrName>
                                        </p:attrNameLst>
                                      </p:cBhvr>
                                      <p:rCtr x="18750" y="12037"/>
                                    </p:animMotion>
                                  </p:childTnLst>
                                </p:cTn>
                              </p:par>
                            </p:childTnLst>
                          </p:cTn>
                        </p:par>
                        <p:par>
                          <p:cTn id="7" fill="hold">
                            <p:stCondLst>
                              <p:cond delay="7000"/>
                            </p:stCondLst>
                            <p:childTnLst>
                              <p:par>
                                <p:cTn id="8" presetID="10" presetClass="exit" presetSubtype="0" fill="hold" nodeType="after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095" y="3193951"/>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029" y="2508418"/>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106661" y="3944131"/>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582206" y="-70620"/>
            <a:ext cx="5998400" cy="2865182"/>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6941004" y="1801152"/>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4316639" y="801613"/>
            <a:ext cx="294343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Practice</a:t>
            </a:r>
            <a:endParaRPr kumimoji="0" lang="zh-CN" altLang="en-US" sz="19900" b="1" i="0" u="none" strike="noStrike" kern="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06661" y="81799"/>
            <a:ext cx="4465329" cy="2328677"/>
          </a:xfrm>
          <a:prstGeom prst="rect">
            <a:avLst/>
          </a:prstGeom>
        </p:spPr>
      </p:pic>
      <p:pic>
        <p:nvPicPr>
          <p:cNvPr id="21" name="图片 60">
            <a:extLst>
              <a:ext uri="{FF2B5EF4-FFF2-40B4-BE49-F238E27FC236}">
                <a16:creationId xmlns:a16="http://schemas.microsoft.com/office/drawing/2014/main" id="{B99DFFDB-BE22-4057-9977-C2E1A4EAB14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292235" y="718099"/>
            <a:ext cx="2107425" cy="1433048"/>
          </a:xfrm>
          <a:prstGeom prst="rect">
            <a:avLst/>
          </a:prstGeom>
        </p:spPr>
      </p:pic>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05535" y="81799"/>
            <a:ext cx="1564144" cy="749977"/>
          </a:xfrm>
          <a:prstGeom prst="rect">
            <a:avLst/>
          </a:prstGeom>
        </p:spPr>
      </p:pic>
    </p:spTree>
    <p:custDataLst>
      <p:tags r:id="rId1"/>
    </p:custDataLst>
    <p:extLst>
      <p:ext uri="{BB962C8B-B14F-4D97-AF65-F5344CB8AC3E}">
        <p14:creationId xmlns:p14="http://schemas.microsoft.com/office/powerpoint/2010/main" val="389445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5"/>
          <a:stretch>
            <a:fillRect/>
          </a:stretch>
        </p:blipFill>
        <p:spPr>
          <a:xfrm>
            <a:off x="218992" y="0"/>
            <a:ext cx="3346994" cy="1408298"/>
          </a:xfrm>
          <a:prstGeom prst="rect">
            <a:avLst/>
          </a:prstGeom>
        </p:spPr>
      </p:pic>
      <p:pic>
        <p:nvPicPr>
          <p:cNvPr id="4" name="Picture 3" descr="Screen Clippi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8992" y="1341040"/>
            <a:ext cx="6090015" cy="656409"/>
          </a:xfrm>
          <a:prstGeom prst="rect">
            <a:avLst/>
          </a:prstGeom>
        </p:spPr>
      </p:pic>
      <p:pic>
        <p:nvPicPr>
          <p:cNvPr id="5" name="Picture 4" descr="Screen Clippi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0910" y="1997450"/>
            <a:ext cx="8931057" cy="4528528"/>
          </a:xfrm>
          <a:prstGeom prst="rect">
            <a:avLst/>
          </a:prstGeom>
        </p:spPr>
      </p:pic>
      <p:pic>
        <p:nvPicPr>
          <p:cNvPr id="11" name="0.9.mp3" descr="0.9.mp3">
            <a:hlinkClick r:id="" action="ppaction://media"/>
            <a:extLst>
              <a:ext uri="{FF2B5EF4-FFF2-40B4-BE49-F238E27FC236}">
                <a16:creationId xmlns:a16="http://schemas.microsoft.com/office/drawing/2014/main" id="{1E098548-F725-5BF5-7496-3C19F7ECF6DB}"/>
              </a:ext>
            </a:extLst>
          </p:cNvPr>
          <p:cNvPicPr>
            <a:picLocks noChangeAspect="1"/>
          </p:cNvPicPr>
          <p:nvPr>
            <a:audioFile r:link="rId3"/>
            <p:extLst>
              <p:ext uri="{DAA4B4D4-6D71-4841-9C94-3DE7FCFB9230}">
                <p14:media xmlns:p14="http://schemas.microsoft.com/office/powerpoint/2010/main" r:embed="rId2"/>
              </p:ext>
            </p:extLst>
          </p:nvPr>
        </p:nvPicPr>
        <p:blipFill>
          <a:blip r:embed="rId18">
            <a:duotone>
              <a:prstClr val="black"/>
              <a:schemeClr val="tx2">
                <a:tint val="45000"/>
                <a:satMod val="400000"/>
              </a:schemeClr>
            </a:duotone>
          </a:blip>
          <a:stretch>
            <a:fillRect/>
          </a:stretch>
        </p:blipFill>
        <p:spPr>
          <a:xfrm>
            <a:off x="6606999" y="1309273"/>
            <a:ext cx="656409" cy="656409"/>
          </a:xfrm>
          <a:prstGeom prst="rect">
            <a:avLst/>
          </a:prstGeom>
        </p:spPr>
      </p:pic>
      <p:pic>
        <p:nvPicPr>
          <p:cNvPr id="2" name="0.9.mp3" descr="0.9.mp3">
            <a:hlinkClick r:id="" action="ppaction://media"/>
            <a:extLst>
              <a:ext uri="{FF2B5EF4-FFF2-40B4-BE49-F238E27FC236}">
                <a16:creationId xmlns:a16="http://schemas.microsoft.com/office/drawing/2014/main" id="{65CAEF95-E05E-B52A-BACF-94E60F4CA340}"/>
              </a:ext>
            </a:extLst>
          </p:cNvPr>
          <p:cNvPicPr>
            <a:picLocks noChangeAspect="1"/>
          </p:cNvPicPr>
          <p:nvPr>
            <a:audioFile r:link="rId5"/>
            <p:extLst>
              <p:ext uri="{DAA4B4D4-6D71-4841-9C94-3DE7FCFB9230}">
                <p14:media xmlns:p14="http://schemas.microsoft.com/office/powerpoint/2010/main" r:embed="rId4"/>
              </p:ext>
            </p:extLst>
          </p:nvPr>
        </p:nvPicPr>
        <p:blipFill>
          <a:blip r:embed="rId18">
            <a:duotone>
              <a:prstClr val="black"/>
              <a:schemeClr val="tx2">
                <a:tint val="45000"/>
                <a:satMod val="400000"/>
              </a:schemeClr>
            </a:duotone>
          </a:blip>
          <a:stretch>
            <a:fillRect/>
          </a:stretch>
        </p:blipFill>
        <p:spPr>
          <a:xfrm>
            <a:off x="5225960" y="2900966"/>
            <a:ext cx="406400" cy="406400"/>
          </a:xfrm>
          <a:prstGeom prst="rect">
            <a:avLst/>
          </a:prstGeom>
        </p:spPr>
      </p:pic>
      <p:pic>
        <p:nvPicPr>
          <p:cNvPr id="12" name="0.9-2.mp3" descr="0.9-2.mp3">
            <a:hlinkClick r:id="" action="ppaction://media"/>
            <a:extLst>
              <a:ext uri="{FF2B5EF4-FFF2-40B4-BE49-F238E27FC236}">
                <a16:creationId xmlns:a16="http://schemas.microsoft.com/office/drawing/2014/main" id="{235816B3-874E-A0E4-67D6-8FEAAAF11B91}"/>
              </a:ext>
            </a:extLst>
          </p:cNvPr>
          <p:cNvPicPr>
            <a:picLocks noChangeAspect="1"/>
          </p:cNvPicPr>
          <p:nvPr>
            <a:audioFile r:link="rId7"/>
            <p:extLst>
              <p:ext uri="{DAA4B4D4-6D71-4841-9C94-3DE7FCFB9230}">
                <p14:media xmlns:p14="http://schemas.microsoft.com/office/powerpoint/2010/main" r:embed="rId6"/>
              </p:ext>
            </p:extLst>
          </p:nvPr>
        </p:nvPicPr>
        <p:blipFill>
          <a:blip r:embed="rId18">
            <a:duotone>
              <a:prstClr val="black"/>
              <a:schemeClr val="tx2">
                <a:tint val="45000"/>
                <a:satMod val="400000"/>
              </a:schemeClr>
            </a:duotone>
          </a:blip>
          <a:stretch>
            <a:fillRect/>
          </a:stretch>
        </p:blipFill>
        <p:spPr>
          <a:xfrm>
            <a:off x="7479763" y="3532031"/>
            <a:ext cx="406400" cy="406400"/>
          </a:xfrm>
          <a:prstGeom prst="rect">
            <a:avLst/>
          </a:prstGeom>
        </p:spPr>
      </p:pic>
      <p:pic>
        <p:nvPicPr>
          <p:cNvPr id="13" name="0.9-3.mp3" descr="0.9-3.mp3">
            <a:hlinkClick r:id="" action="ppaction://media"/>
            <a:extLst>
              <a:ext uri="{FF2B5EF4-FFF2-40B4-BE49-F238E27FC236}">
                <a16:creationId xmlns:a16="http://schemas.microsoft.com/office/drawing/2014/main" id="{D8B739CF-C4D0-5DB3-84B9-B29E9C7E991C}"/>
              </a:ext>
            </a:extLst>
          </p:cNvPr>
          <p:cNvPicPr>
            <a:picLocks noChangeAspect="1"/>
          </p:cNvPicPr>
          <p:nvPr>
            <a:audioFile r:link="rId9"/>
            <p:extLst>
              <p:ext uri="{DAA4B4D4-6D71-4841-9C94-3DE7FCFB9230}">
                <p14:media xmlns:p14="http://schemas.microsoft.com/office/powerpoint/2010/main" r:embed="rId8"/>
              </p:ext>
            </p:extLst>
          </p:nvPr>
        </p:nvPicPr>
        <p:blipFill>
          <a:blip r:embed="rId18">
            <a:duotone>
              <a:prstClr val="black"/>
              <a:schemeClr val="tx2">
                <a:tint val="45000"/>
                <a:satMod val="400000"/>
              </a:schemeClr>
            </a:duotone>
          </a:blip>
          <a:stretch>
            <a:fillRect/>
          </a:stretch>
        </p:blipFill>
        <p:spPr>
          <a:xfrm>
            <a:off x="4118378" y="5116132"/>
            <a:ext cx="406400" cy="406400"/>
          </a:xfrm>
          <a:prstGeom prst="rect">
            <a:avLst/>
          </a:prstGeom>
        </p:spPr>
      </p:pic>
      <p:pic>
        <p:nvPicPr>
          <p:cNvPr id="14" name="0.9-4.mp3" descr="0.9-4.mp3">
            <a:hlinkClick r:id="" action="ppaction://media"/>
            <a:extLst>
              <a:ext uri="{FF2B5EF4-FFF2-40B4-BE49-F238E27FC236}">
                <a16:creationId xmlns:a16="http://schemas.microsoft.com/office/drawing/2014/main" id="{E37C7462-C59A-4D81-8D48-996AA809C231}"/>
              </a:ext>
            </a:extLst>
          </p:cNvPr>
          <p:cNvPicPr>
            <a:picLocks noChangeAspect="1"/>
          </p:cNvPicPr>
          <p:nvPr>
            <a:audioFile r:link="rId11"/>
            <p:extLst>
              <p:ext uri="{DAA4B4D4-6D71-4841-9C94-3DE7FCFB9230}">
                <p14:media xmlns:p14="http://schemas.microsoft.com/office/powerpoint/2010/main" r:embed="rId10"/>
              </p:ext>
            </p:extLst>
          </p:nvPr>
        </p:nvPicPr>
        <p:blipFill>
          <a:blip r:embed="rId18">
            <a:duotone>
              <a:prstClr val="black"/>
              <a:schemeClr val="tx2">
                <a:tint val="45000"/>
                <a:satMod val="400000"/>
              </a:schemeClr>
            </a:duotone>
          </a:blip>
          <a:stretch>
            <a:fillRect/>
          </a:stretch>
        </p:blipFill>
        <p:spPr>
          <a:xfrm>
            <a:off x="8046434" y="5522532"/>
            <a:ext cx="406400" cy="406400"/>
          </a:xfrm>
          <a:prstGeom prst="rect">
            <a:avLst/>
          </a:prstGeom>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30303509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4" name="click.wav"/>
          </p:stSnd>
        </p:sndAc>
      </p:transition>
    </mc:Choice>
    <mc:Fallback xmlns="">
      <p:transition spd="slow">
        <p:split orient="vert"/>
        <p:sndAc>
          <p:stSnd>
            <p:snd r:embed="rId21"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audio>
              <p:cMediaNode vol="80000">
                <p:cTn id="8" fill="hold" display="0">
                  <p:stCondLst>
                    <p:cond delay="indefinite"/>
                  </p:stCondLst>
                  <p:endCondLst>
                    <p:cond evt="onStopAudio" delay="0">
                      <p:tgtEl>
                        <p:sldTgt/>
                      </p:tgtEl>
                    </p:cond>
                  </p:endCondLst>
                </p:cTn>
                <p:tgtEl>
                  <p:spTgt spid="2"/>
                </p:tgtEl>
              </p:cMediaNode>
            </p:audio>
            <p:audio>
              <p:cMediaNode vol="80000">
                <p:cTn id="9" fill="hold" display="0">
                  <p:stCondLst>
                    <p:cond delay="indefinite"/>
                  </p:stCondLst>
                  <p:endCondLst>
                    <p:cond evt="onStopAudio" delay="0">
                      <p:tgtEl>
                        <p:sldTgt/>
                      </p:tgtEl>
                    </p:cond>
                  </p:endCondLst>
                </p:cTn>
                <p:tgtEl>
                  <p:spTgt spid="12"/>
                </p:tgtEl>
              </p:cMediaNode>
            </p:audio>
            <p:audio>
              <p:cMediaNode vol="80000">
                <p:cTn id="10" fill="hold" display="0">
                  <p:stCondLst>
                    <p:cond delay="indefinite"/>
                  </p:stCondLst>
                  <p:endCondLst>
                    <p:cond evt="onStopAudio" delay="0">
                      <p:tgtEl>
                        <p:sldTgt/>
                      </p:tgtEl>
                    </p:cond>
                  </p:endCondLst>
                </p:cTn>
                <p:tgtEl>
                  <p:spTgt spid="13"/>
                </p:tgtEl>
              </p:cMediaNode>
            </p:audio>
            <p:audio>
              <p:cMediaNode vol="80000">
                <p:cTn id="11" fill="hold" display="0">
                  <p:stCondLst>
                    <p:cond delay="indefinite"/>
                  </p:stCondLst>
                  <p:endCondLst>
                    <p:cond evt="onStopAudio" delay="0">
                      <p:tgtEl>
                        <p:sldTgt/>
                      </p:tgtEl>
                    </p:cond>
                  </p:endCondLst>
                </p:cTn>
                <p:tgtEl>
                  <p:spTgt spid="14"/>
                </p:tgtEl>
              </p:cMediaNode>
            </p:audi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040" fill="hold"/>
                                        <p:tgtEl>
                                          <p:spTgt spid="2"/>
                                        </p:tgtEl>
                                      </p:cBhvr>
                                    </p:cmd>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424" fill="hold"/>
                                        <p:tgtEl>
                                          <p:spTgt spid="12"/>
                                        </p:tgtEl>
                                      </p:cBhvr>
                                    </p:cmd>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104" fill="hold"/>
                                        <p:tgtEl>
                                          <p:spTgt spid="13"/>
                                        </p:tgtEl>
                                      </p:cBhvr>
                                    </p:cmd>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440"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Callout 10"/>
          <p:cNvSpPr/>
          <p:nvPr/>
        </p:nvSpPr>
        <p:spPr>
          <a:xfrm>
            <a:off x="218992" y="2476500"/>
            <a:ext cx="5534108" cy="794733"/>
          </a:xfrm>
          <a:prstGeom prst="wedgeEllipseCallout">
            <a:avLst>
              <a:gd name="adj1" fmla="val -34187"/>
              <a:gd name="adj2" fmla="val 111360"/>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How old ________? </a:t>
            </a:r>
          </a:p>
        </p:txBody>
      </p:sp>
      <p:sp>
        <p:nvSpPr>
          <p:cNvPr id="12" name="Oval Callout 11"/>
          <p:cNvSpPr/>
          <p:nvPr/>
        </p:nvSpPr>
        <p:spPr>
          <a:xfrm>
            <a:off x="6339840" y="2255521"/>
            <a:ext cx="5547360" cy="1015714"/>
          </a:xfrm>
          <a:prstGeom prst="wedgeEllipseCallout">
            <a:avLst>
              <a:gd name="adj1" fmla="val -21020"/>
              <a:gd name="adj2" fmla="val 102867"/>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I’m_____________. </a:t>
            </a:r>
          </a:p>
        </p:txBody>
      </p:sp>
      <p:pic>
        <p:nvPicPr>
          <p:cNvPr id="3" name="Picture 2"/>
          <p:cNvPicPr>
            <a:picLocks noChangeAspect="1"/>
          </p:cNvPicPr>
          <p:nvPr/>
        </p:nvPicPr>
        <p:blipFill>
          <a:blip r:embed="rId6"/>
          <a:stretch>
            <a:fillRect/>
          </a:stretch>
        </p:blipFill>
        <p:spPr>
          <a:xfrm>
            <a:off x="218992" y="0"/>
            <a:ext cx="3346994" cy="1408298"/>
          </a:xfrm>
          <a:prstGeom prst="rect">
            <a:avLst/>
          </a:prstGeom>
        </p:spPr>
      </p:pic>
      <p:pic>
        <p:nvPicPr>
          <p:cNvPr id="2" name="Picture 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123" y="1506071"/>
            <a:ext cx="1954930" cy="579239"/>
          </a:xfrm>
          <a:prstGeom prst="rect">
            <a:avLst/>
          </a:prstGeom>
        </p:spPr>
      </p:pic>
      <p:sp>
        <p:nvSpPr>
          <p:cNvPr id="5" name="TextBox 4"/>
          <p:cNvSpPr txBox="1"/>
          <p:nvPr/>
        </p:nvSpPr>
        <p:spPr>
          <a:xfrm>
            <a:off x="8384411" y="1506071"/>
            <a:ext cx="26626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omic Sans MS" panose="030F0702030302020204" pitchFamily="66" charset="0"/>
              </a:rPr>
              <a:t>are you</a:t>
            </a:r>
          </a:p>
        </p:txBody>
      </p:sp>
      <p:sp>
        <p:nvSpPr>
          <p:cNvPr id="8" name="TextBox 7"/>
          <p:cNvSpPr txBox="1"/>
          <p:nvPr/>
        </p:nvSpPr>
        <p:spPr>
          <a:xfrm>
            <a:off x="3273019" y="1557630"/>
            <a:ext cx="36441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omic Sans MS" panose="030F0702030302020204" pitchFamily="66" charset="0"/>
              </a:rPr>
              <a:t>eight years old</a:t>
            </a:r>
          </a:p>
        </p:txBody>
      </p:sp>
      <p:pic>
        <p:nvPicPr>
          <p:cNvPr id="17" name="Picture 16"/>
          <p:cNvPicPr>
            <a:picLocks noChangeAspect="1"/>
          </p:cNvPicPr>
          <p:nvPr/>
        </p:nvPicPr>
        <p:blipFill>
          <a:blip r:embed="rId8"/>
          <a:stretch>
            <a:fillRect/>
          </a:stretch>
        </p:blipFill>
        <p:spPr>
          <a:xfrm>
            <a:off x="9845166" y="5040147"/>
            <a:ext cx="1115665" cy="1402202"/>
          </a:xfrm>
          <a:prstGeom prst="rect">
            <a:avLst/>
          </a:prstGeom>
        </p:spPr>
      </p:pic>
      <p:pic>
        <p:nvPicPr>
          <p:cNvPr id="4" name="Picture 3"/>
          <p:cNvPicPr>
            <a:picLocks noChangeAspect="1"/>
          </p:cNvPicPr>
          <p:nvPr/>
        </p:nvPicPr>
        <p:blipFill>
          <a:blip r:embed="rId9"/>
          <a:stretch>
            <a:fillRect/>
          </a:stretch>
        </p:blipFill>
        <p:spPr>
          <a:xfrm>
            <a:off x="2961148" y="3485809"/>
            <a:ext cx="1209675" cy="3133725"/>
          </a:xfrm>
          <a:prstGeom prst="rect">
            <a:avLst/>
          </a:prstGeom>
        </p:spPr>
      </p:pic>
      <p:pic>
        <p:nvPicPr>
          <p:cNvPr id="6" name="Picture 5"/>
          <p:cNvPicPr>
            <a:picLocks noChangeAspect="1"/>
          </p:cNvPicPr>
          <p:nvPr/>
        </p:nvPicPr>
        <p:blipFill>
          <a:blip r:embed="rId10"/>
          <a:stretch>
            <a:fillRect/>
          </a:stretch>
        </p:blipFill>
        <p:spPr>
          <a:xfrm>
            <a:off x="6917172" y="3466760"/>
            <a:ext cx="1038225" cy="3171825"/>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426358301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1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3.7037E-6 L -0.50872 0.15787 " pathEditMode="relative" rAng="0" ptsTypes="AA">
                                      <p:cBhvr>
                                        <p:cTn id="6" dur="2000" fill="hold"/>
                                        <p:tgtEl>
                                          <p:spTgt spid="5">
                                            <p:txEl>
                                              <p:pRg st="0" end="0"/>
                                            </p:txEl>
                                          </p:spTgt>
                                        </p:tgtEl>
                                        <p:attrNameLst>
                                          <p:attrName>ppt_x</p:attrName>
                                          <p:attrName>ppt_y</p:attrName>
                                        </p:attrNameLst>
                                      </p:cBhvr>
                                      <p:rCtr x="-25443" y="7894"/>
                                    </p:animMotion>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1797 -0.01319 L 0.35872 0.125 " pathEditMode="relative" rAng="0" ptsTypes="AA">
                                      <p:cBhvr>
                                        <p:cTn id="18" dur="2000" fill="hold"/>
                                        <p:tgtEl>
                                          <p:spTgt spid="8">
                                            <p:txEl>
                                              <p:pRg st="0" end="0"/>
                                            </p:txEl>
                                          </p:spTgt>
                                        </p:tgtEl>
                                        <p:attrNameLst>
                                          <p:attrName>ppt_x</p:attrName>
                                          <p:attrName>ppt_y</p:attrName>
                                        </p:attrNameLst>
                                      </p:cBhvr>
                                      <p:rCtr x="17031" y="6898"/>
                                    </p:animMotion>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585" y="1206152"/>
            <a:ext cx="11220449" cy="7258050"/>
          </a:xfrm>
          <a:prstGeom prst="rect">
            <a:avLst/>
          </a:prstGeom>
          <a:ln>
            <a:noFill/>
          </a:ln>
        </p:spPr>
      </p:pic>
      <p:sp>
        <p:nvSpPr>
          <p:cNvPr id="7" name="TextBox 6"/>
          <p:cNvSpPr txBox="1"/>
          <p:nvPr/>
        </p:nvSpPr>
        <p:spPr>
          <a:xfrm>
            <a:off x="1252442" y="297322"/>
            <a:ext cx="9021815" cy="1092607"/>
          </a:xfrm>
          <a:prstGeom prst="rect">
            <a:avLst/>
          </a:prstGeom>
          <a:noFill/>
        </p:spPr>
        <p:txBody>
          <a:bodyPr wrap="square" rtlCol="0">
            <a:spAutoFit/>
          </a:bodyPr>
          <a:lstStyle/>
          <a:p>
            <a:r>
              <a:rPr lang="en-US" sz="6500" dirty="0">
                <a:solidFill>
                  <a:prstClr val="black"/>
                </a:solidFill>
                <a:latin typeface="Comic Sans MS" panose="030F0702030302020204" pitchFamily="66" charset="0"/>
              </a:rPr>
              <a:t>Toss a stuffed animal</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6100" y="1598758"/>
            <a:ext cx="2337720" cy="1631216"/>
          </a:xfrm>
          <a:prstGeom prst="rect">
            <a:avLst/>
          </a:prstGeom>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389198632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8"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12552 0.01898 L -0.12552 0.01922 C -0.12396 0.01158 -0.12331 0.00324 -0.12083 -0.00324 C -0.11849 -0.00995 -0.11393 -0.01342 -0.11146 -0.0199 C -0.11042 -0.02268 -0.10977 -0.02592 -0.10833 -0.02824 C -0.10339 -0.03727 -0.10169 -0.03634 -0.09583 -0.04213 C -0.08737 -0.05092 -0.09518 -0.04537 -0.08646 -0.05046 C -0.06615 -0.07777 -0.09154 -0.04421 -0.07552 -0.06435 C -0.07344 -0.06713 -0.07149 -0.07014 -0.06927 -0.07268 C -0.06784 -0.07477 -0.06615 -0.07639 -0.06458 -0.07824 C -0.06302 -0.08055 -0.05612 -0.09004 -0.05365 -0.09213 C -0.05222 -0.09352 -0.05052 -0.09375 -0.04896 -0.0949 C -0.04323 -0.10023 -0.0444 -0.10254 -0.03802 -0.10879 C -0.03568 -0.11134 -0.03268 -0.11203 -0.03021 -0.11435 C -0.028 -0.11666 -0.02617 -0.12014 -0.02396 -0.12268 C -0.02149 -0.12569 -0.01875 -0.12824 -0.01615 -0.13102 C -0.00807 -0.14074 -0.01224 -0.13842 -0.00365 -0.1449 C -0.00222 -0.14606 -0.00052 -0.14652 0.00104 -0.14768 C 0.0026 -0.1493 0.00403 -0.15185 0.00573 -0.15324 C 0.00716 -0.15463 0.00885 -0.15486 0.01042 -0.15602 C 0.02057 -0.16527 0.00833 -0.16018 0.02448 -0.16713 C 0.02656 -0.16805 0.02864 -0.16898 0.03073 -0.1699 C 0.03385 -0.17176 0.0401 -0.17546 0.0401 -0.17523 C 0.05469 -0.17453 0.06927 -0.17546 0.08385 -0.17268 C 0.09023 -0.17176 0.09674 -0.16967 0.1026 -0.16435 C 0.11028 -0.15764 0.10664 -0.16018 0.11354 -0.15602 C 0.12903 -0.13541 0.1095 -0.16088 0.1276 -0.13935 C 0.12969 -0.1368 0.13164 -0.13379 0.13385 -0.13102 C 0.13633 -0.12824 0.13906 -0.12592 0.14167 -0.12268 C 0.14427 -0.11944 0.14674 -0.11504 0.14948 -0.11157 C 0.15195 -0.10856 0.15469 -0.10648 0.15729 -0.10324 C 0.16146 -0.09814 0.16536 -0.09189 0.16979 -0.08657 L 0.17448 -0.08102 C 0.175 -0.07824 0.17513 -0.07523 0.17604 -0.07268 C 0.17721 -0.06875 0.17917 -0.06551 0.18073 -0.06157 C 0.18177 -0.05902 0.18281 -0.05625 0.18385 -0.05324 C 0.19127 -0.03194 0.18542 -0.04676 0.19323 -0.02824 C 0.19388 -0.02152 0.19453 -0.01273 0.19635 -0.00602 C 0.19818 0.00139 0.2026 0.01621 0.2026 0.01644 C 0.20338 0.02361 0.20599 0.04769 0.20729 0.05232 C 0.21224 0.07014 0.20976 0.05926 0.21354 0.08565 C 0.21406 0.08936 0.2151 0.09283 0.2151 0.09676 L 0.2151 0.11898 L 0.21354 0.11343 " pathEditMode="relative" rAng="0" ptsTypes="AAAAAAAAAAAAAAAAAAAAAAAAAAAAAAAAAAAAAAAAAAAA">
                                      <p:cBhvr>
                                        <p:cTn id="19" dur="2000" fill="hold"/>
                                        <p:tgtEl>
                                          <p:spTgt spid="3"/>
                                        </p:tgtEl>
                                        <p:attrNameLst>
                                          <p:attrName>ppt_x</p:attrName>
                                          <p:attrName>ppt_y</p:attrName>
                                        </p:attrNameLst>
                                      </p:cBhvr>
                                      <p:rCtr x="17031" y="-4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6248129" y="3913177"/>
            <a:ext cx="1962424" cy="2715004"/>
          </a:xfrm>
          <a:prstGeom prst="rect">
            <a:avLst/>
          </a:prstGeom>
        </p:spPr>
      </p:pic>
      <p:sp>
        <p:nvSpPr>
          <p:cNvPr id="12" name="Oval Callout 11"/>
          <p:cNvSpPr/>
          <p:nvPr/>
        </p:nvSpPr>
        <p:spPr>
          <a:xfrm>
            <a:off x="6511780" y="2666225"/>
            <a:ext cx="5225107" cy="1246952"/>
          </a:xfrm>
          <a:prstGeom prst="wedgeEllipseCallout">
            <a:avLst>
              <a:gd name="adj1" fmla="val -12668"/>
              <a:gd name="adj2" fmla="val 110617"/>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latin typeface="Comic Sans MS" panose="030F0702030302020204" pitchFamily="66" charset="0"/>
              </a:rPr>
              <a:t>I’m______years old</a:t>
            </a:r>
            <a:r>
              <a:rPr lang="en-US" sz="2800" dirty="0"/>
              <a:t>. </a:t>
            </a:r>
          </a:p>
        </p:txBody>
      </p:sp>
      <p:pic>
        <p:nvPicPr>
          <p:cNvPr id="3" name="Picture 2"/>
          <p:cNvPicPr>
            <a:picLocks noChangeAspect="1"/>
          </p:cNvPicPr>
          <p:nvPr/>
        </p:nvPicPr>
        <p:blipFill>
          <a:blip r:embed="rId7"/>
          <a:stretch>
            <a:fillRect/>
          </a:stretch>
        </p:blipFill>
        <p:spPr>
          <a:xfrm>
            <a:off x="218992" y="0"/>
            <a:ext cx="3346994" cy="1408298"/>
          </a:xfrm>
          <a:prstGeom prst="rect">
            <a:avLst/>
          </a:prstGeom>
        </p:spPr>
      </p:pic>
      <p:pic>
        <p:nvPicPr>
          <p:cNvPr id="4" name="Picture 3"/>
          <p:cNvPicPr>
            <a:picLocks noChangeAspect="1"/>
          </p:cNvPicPr>
          <p:nvPr/>
        </p:nvPicPr>
        <p:blipFill>
          <a:blip r:embed="rId8"/>
          <a:stretch>
            <a:fillRect/>
          </a:stretch>
        </p:blipFill>
        <p:spPr>
          <a:xfrm>
            <a:off x="10590564" y="4905244"/>
            <a:ext cx="1001770" cy="1396216"/>
          </a:xfrm>
          <a:prstGeom prst="rect">
            <a:avLst/>
          </a:prstGeom>
        </p:spPr>
      </p:pic>
      <p:pic>
        <p:nvPicPr>
          <p:cNvPr id="10" name="Picture 9"/>
          <p:cNvPicPr>
            <a:picLocks noChangeAspect="1"/>
          </p:cNvPicPr>
          <p:nvPr/>
        </p:nvPicPr>
        <p:blipFill>
          <a:blip r:embed="rId9"/>
          <a:stretch>
            <a:fillRect/>
          </a:stretch>
        </p:blipFill>
        <p:spPr>
          <a:xfrm>
            <a:off x="2567836" y="2957869"/>
            <a:ext cx="1826375" cy="3661666"/>
          </a:xfrm>
          <a:prstGeom prst="rect">
            <a:avLst/>
          </a:prstGeom>
        </p:spPr>
      </p:pic>
      <p:sp>
        <p:nvSpPr>
          <p:cNvPr id="11" name="Oval Callout 10"/>
          <p:cNvSpPr/>
          <p:nvPr/>
        </p:nvSpPr>
        <p:spPr>
          <a:xfrm>
            <a:off x="2449902" y="1855660"/>
            <a:ext cx="4339205" cy="812146"/>
          </a:xfrm>
          <a:prstGeom prst="wedgeEllipseCallout">
            <a:avLst>
              <a:gd name="adj1" fmla="val -13787"/>
              <a:gd name="adj2" fmla="val 85997"/>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latin typeface="Comic Sans MS" panose="030F0702030302020204" pitchFamily="66" charset="0"/>
              </a:rPr>
              <a:t>How old are you? </a:t>
            </a:r>
          </a:p>
        </p:txBody>
      </p:sp>
      <p:sp>
        <p:nvSpPr>
          <p:cNvPr id="8" name="Rectangle 7"/>
          <p:cNvSpPr/>
          <p:nvPr/>
        </p:nvSpPr>
        <p:spPr>
          <a:xfrm>
            <a:off x="5020337" y="339318"/>
            <a:ext cx="2686954" cy="861774"/>
          </a:xfrm>
          <a:prstGeom prst="rect">
            <a:avLst/>
          </a:prstGeom>
          <a:effectLst/>
        </p:spPr>
        <p:txBody>
          <a:bodyPr wrap="none">
            <a:spAutoFit/>
          </a:bodyPr>
          <a:lstStyle/>
          <a:p>
            <a:r>
              <a:rPr lang="en-US" sz="5000" b="1" dirty="0">
                <a:ln w="22225">
                  <a:solidFill>
                    <a:schemeClr val="accent2"/>
                  </a:solidFill>
                  <a:prstDash val="solid"/>
                </a:ln>
                <a:solidFill>
                  <a:schemeClr val="bg1"/>
                </a:solidFill>
                <a:effectLst>
                  <a:outerShdw blurRad="38100" dist="38100" dir="2700000" algn="tl">
                    <a:srgbClr val="000000">
                      <a:alpha val="43137"/>
                    </a:srgbClr>
                  </a:outerShdw>
                </a:effectLst>
                <a:latin typeface="Comic Sans MS" panose="030F0702030302020204" pitchFamily="66" charset="0"/>
              </a:rPr>
              <a:t>Practice</a:t>
            </a:r>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9233043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11"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58333E-6 1.85185E-6 L -0.19766 -0.35486 " pathEditMode="relative" rAng="0" ptsTypes="AA">
                                      <p:cBhvr>
                                        <p:cTn id="14" dur="2000" fill="hold"/>
                                        <p:tgtEl>
                                          <p:spTgt spid="4"/>
                                        </p:tgtEl>
                                        <p:attrNameLst>
                                          <p:attrName>ppt_x</p:attrName>
                                          <p:attrName>ppt_y</p:attrName>
                                        </p:attrNameLst>
                                      </p:cBhvr>
                                      <p:rCtr x="-9883" y="-17755"/>
                                    </p:animMotion>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6914871" y="3087665"/>
            <a:ext cx="2100189" cy="3306000"/>
          </a:xfrm>
          <a:prstGeom prst="rect">
            <a:avLst/>
          </a:prstGeom>
        </p:spPr>
      </p:pic>
      <p:pic>
        <p:nvPicPr>
          <p:cNvPr id="5" name="Picture 4"/>
          <p:cNvPicPr>
            <a:picLocks noChangeAspect="1"/>
          </p:cNvPicPr>
          <p:nvPr/>
        </p:nvPicPr>
        <p:blipFill>
          <a:blip r:embed="rId7"/>
          <a:stretch>
            <a:fillRect/>
          </a:stretch>
        </p:blipFill>
        <p:spPr>
          <a:xfrm>
            <a:off x="2354893" y="2943616"/>
            <a:ext cx="2716821" cy="3594099"/>
          </a:xfrm>
          <a:prstGeom prst="rect">
            <a:avLst/>
          </a:prstGeom>
        </p:spPr>
      </p:pic>
      <p:sp>
        <p:nvSpPr>
          <p:cNvPr id="11" name="Oval Callout 10"/>
          <p:cNvSpPr/>
          <p:nvPr/>
        </p:nvSpPr>
        <p:spPr>
          <a:xfrm>
            <a:off x="2473366" y="1478521"/>
            <a:ext cx="4326680" cy="868860"/>
          </a:xfrm>
          <a:prstGeom prst="wedgeEllipseCallout">
            <a:avLst>
              <a:gd name="adj1" fmla="val -31158"/>
              <a:gd name="adj2" fmla="val 111517"/>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latin typeface="Comic Sans MS" panose="030F0702030302020204" pitchFamily="66" charset="0"/>
              </a:rPr>
              <a:t>How old are you? </a:t>
            </a:r>
          </a:p>
        </p:txBody>
      </p:sp>
      <p:sp>
        <p:nvSpPr>
          <p:cNvPr id="12" name="Oval Callout 11"/>
          <p:cNvSpPr/>
          <p:nvPr/>
        </p:nvSpPr>
        <p:spPr>
          <a:xfrm>
            <a:off x="6618809" y="2182084"/>
            <a:ext cx="5391954" cy="805133"/>
          </a:xfrm>
          <a:prstGeom prst="wedgeEllipseCallou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latin typeface="Comic Sans MS" panose="030F0702030302020204" pitchFamily="66" charset="0"/>
              </a:rPr>
              <a:t>I’m______years old. </a:t>
            </a:r>
          </a:p>
        </p:txBody>
      </p:sp>
      <p:pic>
        <p:nvPicPr>
          <p:cNvPr id="3" name="Picture 2"/>
          <p:cNvPicPr>
            <a:picLocks noChangeAspect="1"/>
          </p:cNvPicPr>
          <p:nvPr/>
        </p:nvPicPr>
        <p:blipFill>
          <a:blip r:embed="rId8"/>
          <a:stretch>
            <a:fillRect/>
          </a:stretch>
        </p:blipFill>
        <p:spPr>
          <a:xfrm>
            <a:off x="218992" y="0"/>
            <a:ext cx="3346994" cy="1408298"/>
          </a:xfrm>
          <a:prstGeom prst="rect">
            <a:avLst/>
          </a:prstGeom>
        </p:spPr>
      </p:pic>
      <p:pic>
        <p:nvPicPr>
          <p:cNvPr id="10" name="Picture 9"/>
          <p:cNvPicPr>
            <a:picLocks noChangeAspect="1"/>
          </p:cNvPicPr>
          <p:nvPr/>
        </p:nvPicPr>
        <p:blipFill>
          <a:blip r:embed="rId9"/>
          <a:stretch>
            <a:fillRect/>
          </a:stretch>
        </p:blipFill>
        <p:spPr>
          <a:xfrm>
            <a:off x="10311391" y="5026823"/>
            <a:ext cx="883674" cy="1092181"/>
          </a:xfrm>
          <a:prstGeom prst="rect">
            <a:avLst/>
          </a:prstGeom>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413817472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11"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208 -0.14421 L -0.17734 -0.44236 " pathEditMode="relative" rAng="0" ptsTypes="AA">
                                      <p:cBhvr>
                                        <p:cTn id="14" dur="2000" fill="hold"/>
                                        <p:tgtEl>
                                          <p:spTgt spid="10"/>
                                        </p:tgtEl>
                                        <p:attrNameLst>
                                          <p:attrName>ppt_x</p:attrName>
                                          <p:attrName>ppt_y</p:attrName>
                                        </p:attrNameLst>
                                      </p:cBhvr>
                                      <p:rCtr x="-8763" y="-14907"/>
                                    </p:animMotion>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57873" y="98083"/>
            <a:ext cx="6671120" cy="3944731"/>
          </a:xfrm>
          <a:prstGeom prst="rect">
            <a:avLst/>
          </a:prstGeom>
        </p:spPr>
      </p:pic>
      <p:pic>
        <p:nvPicPr>
          <p:cNvPr id="57" name="图片 5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45145" y="1205316"/>
            <a:ext cx="2521764" cy="1730263"/>
          </a:xfrm>
          <a:prstGeom prst="rect">
            <a:avLst/>
          </a:prstGeom>
        </p:spPr>
      </p:pic>
      <p:grpSp>
        <p:nvGrpSpPr>
          <p:cNvPr id="58" name="组合 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59"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65"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6"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7"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8"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60"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61"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2"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3"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4"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pic>
        <p:nvPicPr>
          <p:cNvPr id="70" name="图片 6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3" name="Rectangle 2">
            <a:extLst>
              <a:ext uri="{FF2B5EF4-FFF2-40B4-BE49-F238E27FC236}">
                <a16:creationId xmlns:a16="http://schemas.microsoft.com/office/drawing/2014/main" id="{AF8461CA-7F5C-4632-9AC1-2E9439EFF658}"/>
              </a:ext>
            </a:extLst>
          </p:cNvPr>
          <p:cNvSpPr/>
          <p:nvPr/>
        </p:nvSpPr>
        <p:spPr>
          <a:xfrm>
            <a:off x="4287202" y="1604880"/>
            <a:ext cx="3600152"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Warm up </a:t>
            </a:r>
          </a:p>
        </p:txBody>
      </p:sp>
      <p:pic>
        <p:nvPicPr>
          <p:cNvPr id="22" name="Picture 21">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389473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Callout 11"/>
          <p:cNvSpPr/>
          <p:nvPr/>
        </p:nvSpPr>
        <p:spPr>
          <a:xfrm>
            <a:off x="7458727" y="1408298"/>
            <a:ext cx="4428473" cy="1374603"/>
          </a:xfrm>
          <a:prstGeom prst="wedgeEllipseCallout">
            <a:avLst>
              <a:gd name="adj1" fmla="val -23381"/>
              <a:gd name="adj2" fmla="val 71806"/>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600" dirty="0">
                <a:latin typeface="Comic Sans MS" panose="030F0702030302020204" pitchFamily="66" charset="0"/>
              </a:rPr>
              <a:t>I’m______years old</a:t>
            </a:r>
            <a:r>
              <a:rPr lang="en-US" sz="2800" dirty="0"/>
              <a:t>. </a:t>
            </a:r>
          </a:p>
        </p:txBody>
      </p:sp>
      <p:pic>
        <p:nvPicPr>
          <p:cNvPr id="3" name="Picture 2"/>
          <p:cNvPicPr>
            <a:picLocks noChangeAspect="1"/>
          </p:cNvPicPr>
          <p:nvPr/>
        </p:nvPicPr>
        <p:blipFill>
          <a:blip r:embed="rId6"/>
          <a:stretch>
            <a:fillRect/>
          </a:stretch>
        </p:blipFill>
        <p:spPr>
          <a:xfrm>
            <a:off x="218992" y="0"/>
            <a:ext cx="3346994" cy="1408298"/>
          </a:xfrm>
          <a:prstGeom prst="rect">
            <a:avLst/>
          </a:prstGeom>
        </p:spPr>
      </p:pic>
      <p:pic>
        <p:nvPicPr>
          <p:cNvPr id="9" name="Picture 8"/>
          <p:cNvPicPr>
            <a:picLocks noChangeAspect="1"/>
          </p:cNvPicPr>
          <p:nvPr/>
        </p:nvPicPr>
        <p:blipFill>
          <a:blip r:embed="rId7"/>
          <a:stretch>
            <a:fillRect/>
          </a:stretch>
        </p:blipFill>
        <p:spPr>
          <a:xfrm>
            <a:off x="10625202" y="5359693"/>
            <a:ext cx="969672" cy="759463"/>
          </a:xfrm>
          <a:prstGeom prst="rect">
            <a:avLst/>
          </a:prstGeom>
        </p:spPr>
      </p:pic>
      <p:pic>
        <p:nvPicPr>
          <p:cNvPr id="7" name="Picture 6"/>
          <p:cNvPicPr>
            <a:picLocks noChangeAspect="1"/>
          </p:cNvPicPr>
          <p:nvPr/>
        </p:nvPicPr>
        <p:blipFill>
          <a:blip r:embed="rId8"/>
          <a:stretch>
            <a:fillRect/>
          </a:stretch>
        </p:blipFill>
        <p:spPr>
          <a:xfrm>
            <a:off x="3382619" y="2782901"/>
            <a:ext cx="5140626" cy="3949137"/>
          </a:xfrm>
          <a:prstGeom prst="rect">
            <a:avLst/>
          </a:prstGeom>
        </p:spPr>
      </p:pic>
      <p:sp>
        <p:nvSpPr>
          <p:cNvPr id="11" name="Oval Callout 10"/>
          <p:cNvSpPr/>
          <p:nvPr/>
        </p:nvSpPr>
        <p:spPr>
          <a:xfrm>
            <a:off x="216142" y="1778696"/>
            <a:ext cx="4414361" cy="1230230"/>
          </a:xfrm>
          <a:prstGeom prst="wedgeEllipseCallout">
            <a:avLst>
              <a:gd name="adj1" fmla="val 32230"/>
              <a:gd name="adj2" fmla="val 125608"/>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latin typeface="Comic Sans MS" panose="030F0702030302020204" pitchFamily="66" charset="0"/>
              </a:rPr>
              <a:t>How old are you? </a:t>
            </a: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195845510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10"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08333E-7 4.07407E-6 L -0.13659 -0.55741 " pathEditMode="relative" rAng="0" ptsTypes="AA">
                                      <p:cBhvr>
                                        <p:cTn id="14" dur="2000" fill="hold"/>
                                        <p:tgtEl>
                                          <p:spTgt spid="9"/>
                                        </p:tgtEl>
                                        <p:attrNameLst>
                                          <p:attrName>ppt_x</p:attrName>
                                          <p:attrName>ppt_y</p:attrName>
                                        </p:attrNameLst>
                                      </p:cBhvr>
                                      <p:rCtr x="-6888" y="-27963"/>
                                    </p:animMotion>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Callout 10"/>
          <p:cNvSpPr/>
          <p:nvPr/>
        </p:nvSpPr>
        <p:spPr>
          <a:xfrm>
            <a:off x="2366184" y="2070933"/>
            <a:ext cx="4272611" cy="805803"/>
          </a:xfrm>
          <a:prstGeom prst="wedgeEllipseCallou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latin typeface="Comic Sans MS" panose="030F0702030302020204" pitchFamily="66" charset="0"/>
              </a:rPr>
              <a:t>How old are you? </a:t>
            </a:r>
          </a:p>
        </p:txBody>
      </p:sp>
      <p:sp>
        <p:nvSpPr>
          <p:cNvPr id="12" name="Oval Callout 11"/>
          <p:cNvSpPr/>
          <p:nvPr/>
        </p:nvSpPr>
        <p:spPr>
          <a:xfrm>
            <a:off x="6854473" y="1667738"/>
            <a:ext cx="4681998" cy="697591"/>
          </a:xfrm>
          <a:prstGeom prst="wedgeEllipseCallou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dirty="0">
                <a:latin typeface="Comic Sans MS" panose="030F0702030302020204" pitchFamily="66" charset="0"/>
              </a:rPr>
              <a:t>I’m</a:t>
            </a:r>
            <a:r>
              <a:rPr lang="en-US" sz="2800" dirty="0"/>
              <a:t>______</a:t>
            </a:r>
            <a:r>
              <a:rPr lang="en-US" sz="2600" dirty="0">
                <a:latin typeface="Comic Sans MS" panose="030F0702030302020204" pitchFamily="66" charset="0"/>
              </a:rPr>
              <a:t>years old. </a:t>
            </a:r>
          </a:p>
        </p:txBody>
      </p:sp>
      <p:pic>
        <p:nvPicPr>
          <p:cNvPr id="3" name="Picture 2"/>
          <p:cNvPicPr>
            <a:picLocks noChangeAspect="1"/>
          </p:cNvPicPr>
          <p:nvPr/>
        </p:nvPicPr>
        <p:blipFill>
          <a:blip r:embed="rId6"/>
          <a:stretch>
            <a:fillRect/>
          </a:stretch>
        </p:blipFill>
        <p:spPr>
          <a:xfrm>
            <a:off x="218992" y="0"/>
            <a:ext cx="3346994" cy="1408298"/>
          </a:xfrm>
          <a:prstGeom prst="rect">
            <a:avLst/>
          </a:prstGeom>
        </p:spPr>
      </p:pic>
      <p:pic>
        <p:nvPicPr>
          <p:cNvPr id="4" name="Picture 3"/>
          <p:cNvPicPr>
            <a:picLocks noChangeAspect="1"/>
          </p:cNvPicPr>
          <p:nvPr/>
        </p:nvPicPr>
        <p:blipFill>
          <a:blip r:embed="rId7"/>
          <a:stretch>
            <a:fillRect/>
          </a:stretch>
        </p:blipFill>
        <p:spPr>
          <a:xfrm>
            <a:off x="10226473" y="4895849"/>
            <a:ext cx="841577" cy="1025968"/>
          </a:xfrm>
          <a:prstGeom prst="rect">
            <a:avLst/>
          </a:prstGeom>
        </p:spPr>
      </p:pic>
      <p:pic>
        <p:nvPicPr>
          <p:cNvPr id="5" name="Picture 4"/>
          <p:cNvPicPr>
            <a:picLocks noChangeAspect="1"/>
          </p:cNvPicPr>
          <p:nvPr/>
        </p:nvPicPr>
        <p:blipFill>
          <a:blip r:embed="rId8"/>
          <a:stretch>
            <a:fillRect/>
          </a:stretch>
        </p:blipFill>
        <p:spPr>
          <a:xfrm flipH="1">
            <a:off x="2542784" y="3169086"/>
            <a:ext cx="2183351" cy="3083242"/>
          </a:xfrm>
          <a:prstGeom prst="rect">
            <a:avLst/>
          </a:prstGeom>
        </p:spPr>
      </p:pic>
      <p:pic>
        <p:nvPicPr>
          <p:cNvPr id="7" name="Picture 6"/>
          <p:cNvPicPr>
            <a:picLocks noChangeAspect="1"/>
          </p:cNvPicPr>
          <p:nvPr/>
        </p:nvPicPr>
        <p:blipFill>
          <a:blip r:embed="rId9"/>
          <a:stretch>
            <a:fillRect/>
          </a:stretch>
        </p:blipFill>
        <p:spPr>
          <a:xfrm>
            <a:off x="7823872" y="2697728"/>
            <a:ext cx="1371600" cy="3667125"/>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11434683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11"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70833E-6 2.59259E-6 L -0.16393 -0.54537 " pathEditMode="relative" rAng="0" ptsTypes="AA">
                                      <p:cBhvr>
                                        <p:cTn id="14" dur="2000" fill="hold"/>
                                        <p:tgtEl>
                                          <p:spTgt spid="4"/>
                                        </p:tgtEl>
                                        <p:attrNameLst>
                                          <p:attrName>ppt_x</p:attrName>
                                          <p:attrName>ppt_y</p:attrName>
                                        </p:attrNameLst>
                                      </p:cBhvr>
                                      <p:rCtr x="-8203" y="-27269"/>
                                    </p:animMotion>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D54787FB-8E0D-40EC-9549-40EE2ACDC9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图片 1">
            <a:extLst>
              <a:ext uri="{FF2B5EF4-FFF2-40B4-BE49-F238E27FC236}">
                <a16:creationId xmlns:a16="http://schemas.microsoft.com/office/drawing/2014/main" id="{097BBA38-816E-4E42-9543-196108BA09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图片 19">
            <a:extLst>
              <a:ext uri="{FF2B5EF4-FFF2-40B4-BE49-F238E27FC236}">
                <a16:creationId xmlns:a16="http://schemas.microsoft.com/office/drawing/2014/main" id="{4DFEEB28-5FEF-467A-BC78-79AE463D57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 name="图片 55">
            <a:extLst>
              <a:ext uri="{FF2B5EF4-FFF2-40B4-BE49-F238E27FC236}">
                <a16:creationId xmlns:a16="http://schemas.microsoft.com/office/drawing/2014/main" id="{EF96A60D-2ED8-4F8B-8B57-95980E31880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87298" y="-194846"/>
            <a:ext cx="6671120" cy="3944731"/>
          </a:xfrm>
          <a:prstGeom prst="rect">
            <a:avLst/>
          </a:prstGeom>
        </p:spPr>
      </p:pic>
      <p:grpSp>
        <p:nvGrpSpPr>
          <p:cNvPr id="6" name="组合 22">
            <a:extLst>
              <a:ext uri="{FF2B5EF4-FFF2-40B4-BE49-F238E27FC236}">
                <a16:creationId xmlns:a16="http://schemas.microsoft.com/office/drawing/2014/main" id="{B31114FE-DC91-44B1-80C9-57B46DD8593F}"/>
              </a:ext>
            </a:extLst>
          </p:cNvPr>
          <p:cNvGrpSpPr/>
          <p:nvPr/>
        </p:nvGrpSpPr>
        <p:grpSpPr>
          <a:xfrm>
            <a:off x="6990994" y="2608202"/>
            <a:ext cx="804180" cy="374559"/>
            <a:chOff x="217691" y="6414967"/>
            <a:chExt cx="804180" cy="374559"/>
          </a:xfrm>
        </p:grpSpPr>
        <p:grpSp>
          <p:nvGrpSpPr>
            <p:cNvPr id="7" name="Group 4">
              <a:extLst>
                <a:ext uri="{FF2B5EF4-FFF2-40B4-BE49-F238E27FC236}">
                  <a16:creationId xmlns:a16="http://schemas.microsoft.com/office/drawing/2014/main" id="{4FD4B722-EE06-44DB-9BF9-321F465602FD}"/>
                </a:ext>
              </a:extLst>
            </p:cNvPr>
            <p:cNvGrpSpPr>
              <a:grpSpLocks noChangeAspect="1"/>
            </p:cNvGrpSpPr>
            <p:nvPr/>
          </p:nvGrpSpPr>
          <p:grpSpPr bwMode="auto">
            <a:xfrm>
              <a:off x="217691" y="6414967"/>
              <a:ext cx="443922" cy="374559"/>
              <a:chOff x="3746" y="2079"/>
              <a:chExt cx="192" cy="162"/>
            </a:xfrm>
            <a:solidFill>
              <a:srgbClr val="A5CB01"/>
            </a:solidFill>
          </p:grpSpPr>
          <p:sp>
            <p:nvSpPr>
              <p:cNvPr id="13" name="Freeform 5">
                <a:extLst>
                  <a:ext uri="{FF2B5EF4-FFF2-40B4-BE49-F238E27FC236}">
                    <a16:creationId xmlns:a16="http://schemas.microsoft.com/office/drawing/2014/main" id="{10565600-C641-4A67-B8F4-BF105D11F999}"/>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14" name="Freeform 6">
                <a:extLst>
                  <a:ext uri="{FF2B5EF4-FFF2-40B4-BE49-F238E27FC236}">
                    <a16:creationId xmlns:a16="http://schemas.microsoft.com/office/drawing/2014/main" id="{63D1025D-BD51-4FEC-B686-4250EA98DB8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15" name="Freeform 7">
                <a:extLst>
                  <a:ext uri="{FF2B5EF4-FFF2-40B4-BE49-F238E27FC236}">
                    <a16:creationId xmlns:a16="http://schemas.microsoft.com/office/drawing/2014/main" id="{BE1C7992-3336-442A-9760-F7370097C1B4}"/>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16" name="Freeform 8">
                <a:extLst>
                  <a:ext uri="{FF2B5EF4-FFF2-40B4-BE49-F238E27FC236}">
                    <a16:creationId xmlns:a16="http://schemas.microsoft.com/office/drawing/2014/main" id="{426C08A3-CEFF-47A6-A548-C0352D5E792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8" name="Group 4">
              <a:extLst>
                <a:ext uri="{FF2B5EF4-FFF2-40B4-BE49-F238E27FC236}">
                  <a16:creationId xmlns:a16="http://schemas.microsoft.com/office/drawing/2014/main" id="{EA6BFA84-C432-4F4E-BC0D-C263601F1D7C}"/>
                </a:ext>
              </a:extLst>
            </p:cNvPr>
            <p:cNvGrpSpPr>
              <a:grpSpLocks noChangeAspect="1"/>
            </p:cNvGrpSpPr>
            <p:nvPr/>
          </p:nvGrpSpPr>
          <p:grpSpPr bwMode="auto">
            <a:xfrm>
              <a:off x="657417" y="6421203"/>
              <a:ext cx="364454" cy="307508"/>
              <a:chOff x="3746" y="2079"/>
              <a:chExt cx="192" cy="162"/>
            </a:xfrm>
            <a:solidFill>
              <a:srgbClr val="A5CB01"/>
            </a:solidFill>
          </p:grpSpPr>
          <p:sp>
            <p:nvSpPr>
              <p:cNvPr id="9" name="Freeform 5">
                <a:extLst>
                  <a:ext uri="{FF2B5EF4-FFF2-40B4-BE49-F238E27FC236}">
                    <a16:creationId xmlns:a16="http://schemas.microsoft.com/office/drawing/2014/main" id="{AF29669C-4B6D-46BA-BBAD-2D14D991D32A}"/>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10" name="Freeform 6">
                <a:extLst>
                  <a:ext uri="{FF2B5EF4-FFF2-40B4-BE49-F238E27FC236}">
                    <a16:creationId xmlns:a16="http://schemas.microsoft.com/office/drawing/2014/main" id="{0A542D68-DC19-40A4-92D4-B093E2E2A907}"/>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11" name="Freeform 7">
                <a:extLst>
                  <a:ext uri="{FF2B5EF4-FFF2-40B4-BE49-F238E27FC236}">
                    <a16:creationId xmlns:a16="http://schemas.microsoft.com/office/drawing/2014/main" id="{89D420B0-60AC-4918-8B01-04CB036FECFA}"/>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12" name="Freeform 8">
                <a:extLst>
                  <a:ext uri="{FF2B5EF4-FFF2-40B4-BE49-F238E27FC236}">
                    <a16:creationId xmlns:a16="http://schemas.microsoft.com/office/drawing/2014/main" id="{17F26D0F-51B6-49A8-89FE-BE9BD356F76C}"/>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sp>
        <p:nvSpPr>
          <p:cNvPr id="17" name="文本框 33">
            <a:extLst>
              <a:ext uri="{FF2B5EF4-FFF2-40B4-BE49-F238E27FC236}">
                <a16:creationId xmlns:a16="http://schemas.microsoft.com/office/drawing/2014/main" id="{7F2FB1D8-CCCD-4101-8AC5-86C7CEBC35D5}"/>
              </a:ext>
            </a:extLst>
          </p:cNvPr>
          <p:cNvSpPr txBox="1"/>
          <p:nvPr/>
        </p:nvSpPr>
        <p:spPr>
          <a:xfrm>
            <a:off x="4102446" y="1316689"/>
            <a:ext cx="425449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微软雅黑"/>
                <a:ea typeface="微软雅黑"/>
                <a:cs typeface="+mn-cs"/>
              </a:rPr>
              <a:t>Production </a:t>
            </a:r>
            <a:endParaRPr kumimoji="0" lang="zh-CN" altLang="en-US" sz="19900" b="1" i="0" u="none" strike="noStrike" kern="0" cap="none" spc="0" normalizeH="0" baseline="0" noProof="0" dirty="0">
              <a:ln w="22225">
                <a:solidFill>
                  <a:srgbClr val="C0504D"/>
                </a:solidFill>
                <a:prstDash val="solid"/>
              </a:ln>
              <a:solidFill>
                <a:srgbClr val="C0504D">
                  <a:lumMod val="40000"/>
                  <a:lumOff val="60000"/>
                </a:srgbClr>
              </a:solidFill>
              <a:effectLst/>
              <a:uLnTx/>
              <a:uFillTx/>
              <a:latin typeface="微软雅黑"/>
              <a:ea typeface="微软雅黑"/>
              <a:cs typeface="+mn-ea"/>
              <a:sym typeface="+mn-lt"/>
            </a:endParaRPr>
          </a:p>
        </p:txBody>
      </p:sp>
      <p:pic>
        <p:nvPicPr>
          <p:cNvPr id="18" name="图片 34">
            <a:extLst>
              <a:ext uri="{FF2B5EF4-FFF2-40B4-BE49-F238E27FC236}">
                <a16:creationId xmlns:a16="http://schemas.microsoft.com/office/drawing/2014/main" id="{7085471B-8B12-422C-A14F-290E912E83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23461" y="280479"/>
            <a:ext cx="4465329" cy="2328677"/>
          </a:xfrm>
          <a:prstGeom prst="rect">
            <a:avLst/>
          </a:prstGeom>
        </p:spPr>
      </p:pic>
      <p:sp>
        <p:nvSpPr>
          <p:cNvPr id="19" name="Rectangle 18">
            <a:extLst>
              <a:ext uri="{FF2B5EF4-FFF2-40B4-BE49-F238E27FC236}">
                <a16:creationId xmlns:a16="http://schemas.microsoft.com/office/drawing/2014/main" id="{49757C8B-FB76-4441-911F-C8E50F3F12B2}"/>
              </a:ext>
            </a:extLst>
          </p:cNvPr>
          <p:cNvSpPr/>
          <p:nvPr/>
        </p:nvSpPr>
        <p:spPr>
          <a:xfrm>
            <a:off x="3610081" y="3404122"/>
            <a:ext cx="7150257" cy="630942"/>
          </a:xfrm>
          <a:prstGeom prst="rect">
            <a:avLst/>
          </a:prstGeom>
          <a:noFill/>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w="22225">
                  <a:solidFill>
                    <a:srgbClr val="C0504D"/>
                  </a:solidFill>
                  <a:prstDash val="solid"/>
                </a:ln>
                <a:solidFill>
                  <a:srgbClr val="FF0000"/>
                </a:solidFill>
                <a:effectLst/>
                <a:uLnTx/>
                <a:uFillTx/>
                <a:latin typeface="Comic Sans MS" panose="030F0702030302020204" pitchFamily="66" charset="0"/>
                <a:ea typeface="微软雅黑"/>
                <a:cs typeface="Calibri" panose="020F0502020204030204" pitchFamily="34" charset="0"/>
              </a:rPr>
              <a:t>Task 4: Let’s play</a:t>
            </a:r>
          </a:p>
        </p:txBody>
      </p:sp>
      <p:pic>
        <p:nvPicPr>
          <p:cNvPr id="20" name="图片 65">
            <a:extLst>
              <a:ext uri="{FF2B5EF4-FFF2-40B4-BE49-F238E27FC236}">
                <a16:creationId xmlns:a16="http://schemas.microsoft.com/office/drawing/2014/main" id="{74FF6729-B782-4DB2-BB07-B0258E771988}"/>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885742" y="1090031"/>
            <a:ext cx="2110005" cy="1399211"/>
          </a:xfrm>
          <a:custGeom>
            <a:avLst/>
            <a:gdLst>
              <a:gd name="connsiteX0" fmla="*/ 0 w 4351728"/>
              <a:gd name="connsiteY0" fmla="*/ 0 h 2885770"/>
              <a:gd name="connsiteX1" fmla="*/ 2684410 w 4351728"/>
              <a:gd name="connsiteY1" fmla="*/ 0 h 2885770"/>
              <a:gd name="connsiteX2" fmla="*/ 2684410 w 4351728"/>
              <a:gd name="connsiteY2" fmla="*/ 206739 h 2885770"/>
              <a:gd name="connsiteX3" fmla="*/ 4351728 w 4351728"/>
              <a:gd name="connsiteY3" fmla="*/ 206739 h 2885770"/>
              <a:gd name="connsiteX4" fmla="*/ 4351728 w 4351728"/>
              <a:gd name="connsiteY4" fmla="*/ 2885770 h 2885770"/>
              <a:gd name="connsiteX5" fmla="*/ 0 w 4351728"/>
              <a:gd name="connsiteY5" fmla="*/ 2885770 h 288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1728" h="2885770">
                <a:moveTo>
                  <a:pt x="0" y="0"/>
                </a:moveTo>
                <a:lnTo>
                  <a:pt x="2684410" y="0"/>
                </a:lnTo>
                <a:lnTo>
                  <a:pt x="2684410" y="206739"/>
                </a:lnTo>
                <a:lnTo>
                  <a:pt x="4351728" y="206739"/>
                </a:lnTo>
                <a:lnTo>
                  <a:pt x="4351728" y="2885770"/>
                </a:lnTo>
                <a:lnTo>
                  <a:pt x="0" y="2885770"/>
                </a:lnTo>
                <a:close/>
              </a:path>
            </a:pathLst>
          </a:custGeom>
        </p:spPr>
      </p:pic>
      <p:pic>
        <p:nvPicPr>
          <p:cNvPr id="22" name="Picture 21">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456645" y="129809"/>
            <a:ext cx="1564144" cy="749977"/>
          </a:xfrm>
          <a:prstGeom prst="rect">
            <a:avLst/>
          </a:prstGeom>
        </p:spPr>
      </p:pic>
    </p:spTree>
    <p:custDataLst>
      <p:tags r:id="rId1"/>
    </p:custDataLst>
    <p:extLst>
      <p:ext uri="{BB962C8B-B14F-4D97-AF65-F5344CB8AC3E}">
        <p14:creationId xmlns:p14="http://schemas.microsoft.com/office/powerpoint/2010/main" val="224779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Scale>
                                      <p:cBhvr>
                                        <p:cTn id="7" dur="1000" decel="50000" fill="hold">
                                          <p:stCondLst>
                                            <p:cond delay="0"/>
                                          </p:stCondLst>
                                        </p:cTn>
                                        <p:tgtEl>
                                          <p:spTgt spid="1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
                                            <p:txEl>
                                              <p:pRg st="0" end="0"/>
                                            </p:txEl>
                                          </p:spTgt>
                                        </p:tgtEl>
                                        <p:attrNameLst>
                                          <p:attrName>ppt_x</p:attrName>
                                          <p:attrName>ppt_y</p:attrName>
                                        </p:attrNameLst>
                                      </p:cBhvr>
                                    </p:animMotion>
                                    <p:animEffect transition="in" filter="fade">
                                      <p:cBhvr>
                                        <p:cTn id="9" dur="1000"/>
                                        <p:tgtEl>
                                          <p:spTgt spid="17">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barn(inVertical)">
                                      <p:cBhvr>
                                        <p:cTn id="18"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t="6000" r="-1000" b="-18000"/>
          </a:stretch>
        </a:blipFill>
        <a:effectLst/>
      </p:bgPr>
    </p:bg>
    <p:spTree>
      <p:nvGrpSpPr>
        <p:cNvPr id="1" name=""/>
        <p:cNvGrpSpPr/>
        <p:nvPr/>
      </p:nvGrpSpPr>
      <p:grpSpPr>
        <a:xfrm>
          <a:off x="0" y="0"/>
          <a:ext cx="0" cy="0"/>
          <a:chOff x="0" y="0"/>
          <a:chExt cx="0" cy="0"/>
        </a:xfrm>
      </p:grpSpPr>
      <p:sp>
        <p:nvSpPr>
          <p:cNvPr id="4" name="TextBox 3"/>
          <p:cNvSpPr txBox="1"/>
          <p:nvPr/>
        </p:nvSpPr>
        <p:spPr>
          <a:xfrm>
            <a:off x="140408" y="574259"/>
            <a:ext cx="12051592" cy="1446550"/>
          </a:xfrm>
          <a:prstGeom prst="rect">
            <a:avLst/>
          </a:prstGeom>
          <a:noFill/>
        </p:spPr>
        <p:txBody>
          <a:bodyPr wrap="square" rtlCol="0">
            <a:spAutoFit/>
          </a:bodyPr>
          <a:lstStyle/>
          <a:p>
            <a:pPr algn="ctr"/>
            <a:r>
              <a:rPr lang="en-US" sz="8800" dirty="0">
                <a:ln>
                  <a:solidFill>
                    <a:prstClr val="black"/>
                  </a:solidFill>
                </a:ln>
                <a:noFill/>
                <a:effectLst>
                  <a:glow rad="127000">
                    <a:srgbClr val="7030A0">
                      <a:alpha val="57000"/>
                    </a:srgbClr>
                  </a:glow>
                </a:effectLst>
                <a:latin typeface="Rockwell Extra Bold" panose="02060903040505020403" pitchFamily="18" charset="0"/>
              </a:rPr>
              <a:t>Stand up and Say</a:t>
            </a:r>
          </a:p>
        </p:txBody>
      </p:sp>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27856" y="0"/>
            <a:ext cx="1564144" cy="749977"/>
          </a:xfrm>
          <a:prstGeom prst="rect">
            <a:avLst/>
          </a:prstGeom>
        </p:spPr>
      </p:pic>
    </p:spTree>
    <p:custDataLst>
      <p:tags r:id="rId1"/>
    </p:custDataLst>
    <p:extLst>
      <p:ext uri="{BB962C8B-B14F-4D97-AF65-F5344CB8AC3E}">
        <p14:creationId xmlns:p14="http://schemas.microsoft.com/office/powerpoint/2010/main" val="205599483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7" name="click.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11000" t="-6000" r="15000" b="-9000"/>
          </a:stretch>
        </a:blipFill>
        <a:effectLst/>
      </p:bgPr>
    </p:bg>
    <p:spTree>
      <p:nvGrpSpPr>
        <p:cNvPr id="1" name=""/>
        <p:cNvGrpSpPr/>
        <p:nvPr/>
      </p:nvGrpSpPr>
      <p:grpSpPr>
        <a:xfrm>
          <a:off x="0" y="0"/>
          <a:ext cx="0" cy="0"/>
          <a:chOff x="0" y="0"/>
          <a:chExt cx="0" cy="0"/>
        </a:xfrm>
      </p:grpSpPr>
      <p:pic>
        <p:nvPicPr>
          <p:cNvPr id="3" name="Đồng hồ đếm ngược 05 phút _ 05 minute countdow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9258828" y="1863038"/>
            <a:ext cx="2781300" cy="2266949"/>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34961" y="87944"/>
            <a:ext cx="1564144" cy="749977"/>
          </a:xfrm>
          <a:prstGeom prst="rect">
            <a:avLst/>
          </a:prstGeom>
        </p:spPr>
      </p:pic>
    </p:spTree>
    <p:custDataLst>
      <p:tags r:id="rId1"/>
    </p:custDataLst>
    <p:extLst>
      <p:ext uri="{BB962C8B-B14F-4D97-AF65-F5344CB8AC3E}">
        <p14:creationId xmlns:p14="http://schemas.microsoft.com/office/powerpoint/2010/main" val="26701202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6" name="click.wav"/>
          </p:stSnd>
        </p:sndAc>
      </p:transition>
    </mc:Choice>
    <mc:Fallback xmlns="">
      <p:transition spd="slow">
        <p:split orient="vert"/>
        <p:sndAc>
          <p:stSnd>
            <p:snd r:embed="rId11"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
                                        </p:tgtEl>
                                      </p:cBhvr>
                                    </p:cmd>
                                  </p:childTnLst>
                                  <p:subTnLst>
                                    <p:audio>
                                      <p:cMediaNode>
                                        <p:cTn display="0" masterRel="sameClick">
                                          <p:stCondLst>
                                            <p:cond evt="begin" delay="0">
                                              <p:tn val="1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08096" y="-250412"/>
            <a:ext cx="6671120" cy="3944731"/>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7014472" y="2537268"/>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3665181" y="1333878"/>
            <a:ext cx="470513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Assessment </a:t>
            </a:r>
            <a:r>
              <a:rPr kumimoji="0" lang="en-AU"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微软雅黑"/>
                <a:ea typeface="微软雅黑"/>
                <a:cs typeface="+mn-cs"/>
              </a:rPr>
              <a:t> </a:t>
            </a:r>
            <a:endParaRPr kumimoji="0" lang="zh-CN" altLang="en-US" sz="19900" b="1" i="0" u="none" strike="noStrike" kern="0" cap="none" spc="0" normalizeH="0" baseline="0" noProof="0" dirty="0">
              <a:ln w="22225">
                <a:solidFill>
                  <a:srgbClr val="C0504D"/>
                </a:solidFill>
                <a:prstDash val="solid"/>
              </a:ln>
              <a:solidFill>
                <a:srgbClr val="C0504D">
                  <a:lumMod val="40000"/>
                  <a:lumOff val="60000"/>
                </a:srgbClr>
              </a:solidFill>
              <a:effectLst/>
              <a:uLnTx/>
              <a:uFillTx/>
              <a:latin typeface="微软雅黑"/>
              <a:ea typeface="微软雅黑"/>
              <a:cs typeface="+mn-ea"/>
              <a:sym typeface="+mn-lt"/>
            </a:endParaRPr>
          </a:p>
        </p:txBody>
      </p:sp>
      <p:pic>
        <p:nvPicPr>
          <p:cNvPr id="35" name="图片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2" name="Rectangle 21">
            <a:extLst>
              <a:ext uri="{FF2B5EF4-FFF2-40B4-BE49-F238E27FC236}">
                <a16:creationId xmlns:a16="http://schemas.microsoft.com/office/drawing/2014/main" id="{BAA346DF-328E-4998-BEEF-1517A4898561}"/>
              </a:ext>
            </a:extLst>
          </p:cNvPr>
          <p:cNvSpPr/>
          <p:nvPr/>
        </p:nvSpPr>
        <p:spPr>
          <a:xfrm>
            <a:off x="4200414" y="3323559"/>
            <a:ext cx="3801591" cy="707886"/>
          </a:xfrm>
          <a:prstGeom prst="rect">
            <a:avLst/>
          </a:prstGeom>
          <a:noFill/>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dirty="0">
                <a:ln w="22225">
                  <a:solidFill>
                    <a:srgbClr val="C0504D"/>
                  </a:solidFill>
                  <a:prstDash val="solid"/>
                </a:ln>
                <a:solidFill>
                  <a:srgbClr val="FF0000"/>
                </a:solidFill>
                <a:latin typeface="Comic Sans MS" panose="030F0702030302020204" pitchFamily="66" charset="0"/>
                <a:ea typeface="Tahoma" panose="020B0604030504040204" pitchFamily="34" charset="0"/>
                <a:cs typeface="Tahoma" panose="020B0604030504040204" pitchFamily="34" charset="0"/>
              </a:rPr>
              <a:t>W</a:t>
            </a:r>
            <a:r>
              <a:rPr kumimoji="0" lang="en-US" sz="4000" b="1" i="0" u="none" strike="noStrike" kern="1200" cap="none" spc="0" normalizeH="0" baseline="0" noProof="0" dirty="0">
                <a:ln w="22225">
                  <a:solidFill>
                    <a:srgbClr val="C0504D"/>
                  </a:solidFill>
                  <a:prstDash val="solid"/>
                </a:ln>
                <a:solidFill>
                  <a:srgbClr val="FF0000"/>
                </a:solidFill>
                <a:effectLst/>
                <a:uLnTx/>
                <a:uFillTx/>
                <a:latin typeface="Comic Sans MS" panose="030F0702030302020204" pitchFamily="66" charset="0"/>
                <a:ea typeface="Tahoma" panose="020B0604030504040204" pitchFamily="34" charset="0"/>
                <a:cs typeface="Tahoma" panose="020B0604030504040204" pitchFamily="34" charset="0"/>
              </a:rPr>
              <a:t>rap up !</a:t>
            </a:r>
          </a:p>
        </p:txBody>
      </p:sp>
      <p:pic>
        <p:nvPicPr>
          <p:cNvPr id="21" name="图片 74">
            <a:extLst>
              <a:ext uri="{FF2B5EF4-FFF2-40B4-BE49-F238E27FC236}">
                <a16:creationId xmlns:a16="http://schemas.microsoft.com/office/drawing/2014/main" id="{67F2E58E-6090-44DB-94EF-26F33890E6CB}"/>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918697" y="1201367"/>
            <a:ext cx="1746484" cy="1188353"/>
          </a:xfrm>
          <a:custGeom>
            <a:avLst/>
            <a:gdLst>
              <a:gd name="connsiteX0" fmla="*/ 0 w 1583140"/>
              <a:gd name="connsiteY0" fmla="*/ 0 h 1077209"/>
              <a:gd name="connsiteX1" fmla="*/ 1583140 w 1583140"/>
              <a:gd name="connsiteY1" fmla="*/ 0 h 1077209"/>
              <a:gd name="connsiteX2" fmla="*/ 1583140 w 1583140"/>
              <a:gd name="connsiteY2" fmla="*/ 1077209 h 1077209"/>
              <a:gd name="connsiteX3" fmla="*/ 0 w 1583140"/>
              <a:gd name="connsiteY3" fmla="*/ 1077209 h 1077209"/>
            </a:gdLst>
            <a:ahLst/>
            <a:cxnLst>
              <a:cxn ang="0">
                <a:pos x="connsiteX0" y="connsiteY0"/>
              </a:cxn>
              <a:cxn ang="0">
                <a:pos x="connsiteX1" y="connsiteY1"/>
              </a:cxn>
              <a:cxn ang="0">
                <a:pos x="connsiteX2" y="connsiteY2"/>
              </a:cxn>
              <a:cxn ang="0">
                <a:pos x="connsiteX3" y="connsiteY3"/>
              </a:cxn>
            </a:cxnLst>
            <a:rect l="l" t="t" r="r" b="b"/>
            <a:pathLst>
              <a:path w="1583140" h="1077209">
                <a:moveTo>
                  <a:pt x="0" y="0"/>
                </a:moveTo>
                <a:lnTo>
                  <a:pt x="1583140" y="0"/>
                </a:lnTo>
                <a:lnTo>
                  <a:pt x="1583140" y="1077209"/>
                </a:lnTo>
                <a:lnTo>
                  <a:pt x="0" y="1077209"/>
                </a:lnTo>
                <a:close/>
              </a:path>
            </a:pathLst>
          </a:custGeom>
        </p:spPr>
      </p:pic>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11589" y="75650"/>
            <a:ext cx="1564144" cy="749977"/>
          </a:xfrm>
          <a:prstGeom prst="rect">
            <a:avLst/>
          </a:prstGeom>
        </p:spPr>
      </p:pic>
    </p:spTree>
    <p:custDataLst>
      <p:tags r:id="rId1"/>
    </p:custDataLst>
    <p:extLst>
      <p:ext uri="{BB962C8B-B14F-4D97-AF65-F5344CB8AC3E}">
        <p14:creationId xmlns:p14="http://schemas.microsoft.com/office/powerpoint/2010/main" val="109165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5000" t="-6000" r="15000" b="50000"/>
          </a:stretch>
        </a:blipFill>
        <a:effectLst/>
      </p:bgPr>
    </p:bg>
    <p:spTree>
      <p:nvGrpSpPr>
        <p:cNvPr id="1" name=""/>
        <p:cNvGrpSpPr/>
        <p:nvPr/>
      </p:nvGrpSpPr>
      <p:grpSpPr>
        <a:xfrm>
          <a:off x="0" y="0"/>
          <a:ext cx="0" cy="0"/>
          <a:chOff x="0" y="0"/>
          <a:chExt cx="0" cy="0"/>
        </a:xfrm>
      </p:grpSpPr>
      <p:pic>
        <p:nvPicPr>
          <p:cNvPr id="4" name="Picture 3" descr="Screen Clipping">
            <a:hlinkClick r:id="rId6" action="ppaction://hlinksldjump">
              <a:snd r:embed="rId7" name="drumroll.wav"/>
            </a:hlinkClick>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609" y="3914998"/>
            <a:ext cx="1828800" cy="2067340"/>
          </a:xfrm>
          <a:prstGeom prst="rect">
            <a:avLst/>
          </a:prstGeom>
          <a:ln>
            <a:solidFill>
              <a:schemeClr val="bg1"/>
            </a:solidFill>
          </a:ln>
        </p:spPr>
      </p:pic>
      <p:pic>
        <p:nvPicPr>
          <p:cNvPr id="5" name="Picture 4" descr="Screen Clipping">
            <a:hlinkClick r:id="rId9" action="ppaction://hlinksldjump">
              <a:snd r:embed="rId7" name="drumroll.wav"/>
            </a:hlinkClick>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8801" y="3997895"/>
            <a:ext cx="1828800" cy="1984443"/>
          </a:xfrm>
          <a:prstGeom prst="rect">
            <a:avLst/>
          </a:prstGeom>
        </p:spPr>
      </p:pic>
      <p:pic>
        <p:nvPicPr>
          <p:cNvPr id="6" name="Picture 5" descr="Screen Clipping">
            <a:hlinkClick r:id="rId11" action="ppaction://hlinksldjump">
              <a:snd r:embed="rId7" name="drumroll.wav"/>
            </a:hlinkClick>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90646" y="3997895"/>
            <a:ext cx="1761526" cy="1963999"/>
          </a:xfrm>
          <a:prstGeom prst="rect">
            <a:avLst/>
          </a:prstGeom>
        </p:spPr>
      </p:pic>
      <p:pic>
        <p:nvPicPr>
          <p:cNvPr id="7" name="Picture 6" descr="Screen Clipping">
            <a:hlinkClick r:id="rId13" action="ppaction://hlinksldjump">
              <a:snd r:embed="rId7" name="drumroll.wav"/>
            </a:hlinkClick>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31654" y="4634143"/>
            <a:ext cx="1828800" cy="1922106"/>
          </a:xfrm>
          <a:prstGeom prst="rect">
            <a:avLst/>
          </a:prstGeom>
        </p:spPr>
      </p:pic>
      <p:pic>
        <p:nvPicPr>
          <p:cNvPr id="9" name="Picture 8" descr="Screen Clipping">
            <a:hlinkClick r:id="" action="ppaction://noaction">
              <a:snd r:embed="rId7" name="drumroll.wav"/>
            </a:hlinkClick>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61846" y="4589357"/>
            <a:ext cx="1828800" cy="2011679"/>
          </a:xfrm>
          <a:prstGeom prst="rect">
            <a:avLst/>
          </a:prstGeom>
        </p:spPr>
      </p:pic>
      <p:pic>
        <p:nvPicPr>
          <p:cNvPr id="10" name="Picture 9" descr="Screen Clipping">
            <a:hlinkClick r:id="" action="ppaction://noaction">
              <a:snd r:embed="rId7" name="drumroll.wav"/>
            </a:hlinkClick>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92848" y="4634143"/>
            <a:ext cx="1642369" cy="1818968"/>
          </a:xfrm>
          <a:prstGeom prst="rect">
            <a:avLst/>
          </a:prstGeom>
        </p:spPr>
      </p:pic>
      <p:sp>
        <p:nvSpPr>
          <p:cNvPr id="2" name="Ribbon: Tilted Down 1">
            <a:hlinkClick r:id="" action="ppaction://noaction"/>
            <a:extLst>
              <a:ext uri="{FF2B5EF4-FFF2-40B4-BE49-F238E27FC236}">
                <a16:creationId xmlns:a16="http://schemas.microsoft.com/office/drawing/2014/main" id="{4758913B-56EA-402B-A093-901FCEF853BD}"/>
              </a:ext>
            </a:extLst>
          </p:cNvPr>
          <p:cNvSpPr/>
          <p:nvPr/>
        </p:nvSpPr>
        <p:spPr>
          <a:xfrm>
            <a:off x="8939161" y="6148311"/>
            <a:ext cx="1642369" cy="609600"/>
          </a:xfrm>
          <a:prstGeom prst="ribbon">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a:t>end</a:t>
            </a:r>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581530" y="250782"/>
            <a:ext cx="1564144" cy="749977"/>
          </a:xfrm>
          <a:prstGeom prst="rect">
            <a:avLst/>
          </a:prstGeom>
        </p:spPr>
      </p:pic>
    </p:spTree>
    <p:custDataLst>
      <p:tags r:id="rId1"/>
    </p:custDataLst>
    <p:extLst>
      <p:ext uri="{BB962C8B-B14F-4D97-AF65-F5344CB8AC3E}">
        <p14:creationId xmlns:p14="http://schemas.microsoft.com/office/powerpoint/2010/main" val="286154037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21" name="click.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2000" r="1000" b="-13000"/>
          </a:stretch>
        </a:blipFill>
        <a:effectLst/>
      </p:bgPr>
    </p:bg>
    <p:spTree>
      <p:nvGrpSpPr>
        <p:cNvPr id="1" name=""/>
        <p:cNvGrpSpPr/>
        <p:nvPr/>
      </p:nvGrpSpPr>
      <p:grpSpPr>
        <a:xfrm>
          <a:off x="0" y="0"/>
          <a:ext cx="0" cy="0"/>
          <a:chOff x="0" y="0"/>
          <a:chExt cx="0" cy="0"/>
        </a:xfrm>
      </p:grpSpPr>
      <p:sp>
        <p:nvSpPr>
          <p:cNvPr id="10" name="Rectangle 9"/>
          <p:cNvSpPr/>
          <p:nvPr/>
        </p:nvSpPr>
        <p:spPr>
          <a:xfrm>
            <a:off x="3829050" y="2463642"/>
            <a:ext cx="2286000" cy="800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4000" i="1" dirty="0">
                <a:solidFill>
                  <a:srgbClr val="00B0F0"/>
                </a:solidFill>
                <a:latin typeface="Times New Roman" panose="02020603050405020304" pitchFamily="18" charset="0"/>
                <a:cs typeface="Times New Roman" panose="02020603050405020304" pitchFamily="18" charset="0"/>
              </a:rPr>
              <a:t> </a:t>
            </a:r>
            <a:r>
              <a:rPr lang="en-AU" sz="5500" i="1" dirty="0">
                <a:solidFill>
                  <a:srgbClr val="00B0F0"/>
                </a:solidFill>
                <a:latin typeface="Comic Sans MS" panose="030F0702030302020204" pitchFamily="66" charset="0"/>
                <a:cs typeface="Times New Roman" panose="02020603050405020304" pitchFamily="18" charset="0"/>
              </a:rPr>
              <a:t>old</a:t>
            </a:r>
            <a:endParaRPr lang="en-US" sz="5500" dirty="0">
              <a:solidFill>
                <a:srgbClr val="00B0F0"/>
              </a:solidFill>
              <a:latin typeface="Comic Sans MS" panose="030F0702030302020204" pitchFamily="66" charset="0"/>
              <a:cs typeface="Times New Roman" panose="02020603050405020304" pitchFamily="18" charset="0"/>
            </a:endParaRPr>
          </a:p>
        </p:txBody>
      </p:sp>
      <p:sp>
        <p:nvSpPr>
          <p:cNvPr id="8" name="Rectangle 7"/>
          <p:cNvSpPr/>
          <p:nvPr/>
        </p:nvSpPr>
        <p:spPr>
          <a:xfrm>
            <a:off x="1803847" y="2603421"/>
            <a:ext cx="2166904" cy="5205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5500" i="1" dirty="0">
                <a:solidFill>
                  <a:srgbClr val="00B0F0"/>
                </a:solidFill>
                <a:latin typeface="Comic Sans MS" panose="030F0702030302020204" pitchFamily="66" charset="0"/>
                <a:cs typeface="Times New Roman" panose="02020603050405020304" pitchFamily="18" charset="0"/>
              </a:rPr>
              <a:t>hello</a:t>
            </a:r>
            <a:endParaRPr lang="en-US" sz="5500" dirty="0">
              <a:solidFill>
                <a:srgbClr val="00B0F0"/>
              </a:solidFill>
              <a:latin typeface="Comic Sans MS" panose="030F0702030302020204" pitchFamily="66" charset="0"/>
              <a:cs typeface="Times New Roman" panose="02020603050405020304" pitchFamily="18" charset="0"/>
            </a:endParaRPr>
          </a:p>
        </p:txBody>
      </p:sp>
      <p:sp>
        <p:nvSpPr>
          <p:cNvPr id="9" name="TextBox 8"/>
          <p:cNvSpPr txBox="1"/>
          <p:nvPr/>
        </p:nvSpPr>
        <p:spPr>
          <a:xfrm>
            <a:off x="1287888" y="708606"/>
            <a:ext cx="6338284" cy="1107996"/>
          </a:xfrm>
          <a:prstGeom prst="rect">
            <a:avLst/>
          </a:prstGeom>
          <a:noFill/>
        </p:spPr>
        <p:txBody>
          <a:bodyPr wrap="square" rtlCol="0">
            <a:spAutoFit/>
          </a:bodyPr>
          <a:lstStyle/>
          <a:p>
            <a:pPr>
              <a:spcBef>
                <a:spcPts val="600"/>
              </a:spcBef>
              <a:spcAft>
                <a:spcPts val="600"/>
              </a:spcAft>
            </a:pPr>
            <a:r>
              <a:rPr lang="en-AU" sz="6600" i="1"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rPr>
              <a:t>How……are you?</a:t>
            </a:r>
          </a:p>
        </p:txBody>
      </p:sp>
      <p:sp>
        <p:nvSpPr>
          <p:cNvPr id="3" name="Left Arrow 2">
            <a:hlinkClick r:id="rId7" action="ppaction://hlinksldjump"/>
          </p:cNvPr>
          <p:cNvSpPr/>
          <p:nvPr/>
        </p:nvSpPr>
        <p:spPr>
          <a:xfrm>
            <a:off x="10509161" y="5962919"/>
            <a:ext cx="1545464" cy="895082"/>
          </a:xfrm>
          <a:prstGeom prst="leftArrow">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BACK</a:t>
            </a:r>
          </a:p>
        </p:txBody>
      </p:sp>
      <p:sp>
        <p:nvSpPr>
          <p:cNvPr id="7" name="Left Arrow 6">
            <a:hlinkClick r:id="rId7" action="ppaction://hlinksldjump"/>
          </p:cNvPr>
          <p:cNvSpPr/>
          <p:nvPr/>
        </p:nvSpPr>
        <p:spPr>
          <a:xfrm>
            <a:off x="10509161" y="5962918"/>
            <a:ext cx="1545464" cy="895082"/>
          </a:xfrm>
          <a:prstGeom prst="leftArrow">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BACK</a:t>
            </a:r>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627856" y="125522"/>
            <a:ext cx="1564144" cy="749977"/>
          </a:xfrm>
          <a:prstGeom prst="rect">
            <a:avLst/>
          </a:prstGeom>
        </p:spPr>
      </p:pic>
    </p:spTree>
    <p:custDataLst>
      <p:tags r:id="rId1"/>
    </p:custDataLst>
    <p:extLst>
      <p:ext uri="{BB962C8B-B14F-4D97-AF65-F5344CB8AC3E}">
        <p14:creationId xmlns:p14="http://schemas.microsoft.com/office/powerpoint/2010/main" val="403298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9"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164 -2.59259E-6 L -0.11497 -0.24051 " pathEditMode="relative" rAng="0" ptsTypes="AA">
                                      <p:cBhvr>
                                        <p:cTn id="6" dur="2000" fill="hold"/>
                                        <p:tgtEl>
                                          <p:spTgt spid="10"/>
                                        </p:tgtEl>
                                        <p:attrNameLst>
                                          <p:attrName>ppt_x</p:attrName>
                                          <p:attrName>ppt_y</p:attrName>
                                        </p:attrNameLst>
                                      </p:cBhvr>
                                      <p:rCtr x="-4935" y="-12037"/>
                                    </p:animMotion>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30000"/>
            <a:lum/>
          </a:blip>
          <a:srcRect/>
          <a:stretch>
            <a:fillRect t="-1000"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707"/>
            <a:ext cx="12176974" cy="6840293"/>
          </a:xfrm>
          <a:prstGeom prst="rect">
            <a:avLst/>
          </a:prstGeom>
        </p:spPr>
      </p:pic>
      <p:sp>
        <p:nvSpPr>
          <p:cNvPr id="4" name="Left Arrow 3">
            <a:hlinkClick r:id="rId9" action="ppaction://hlinksldjump"/>
          </p:cNvPr>
          <p:cNvSpPr/>
          <p:nvPr/>
        </p:nvSpPr>
        <p:spPr>
          <a:xfrm>
            <a:off x="10509161" y="5962918"/>
            <a:ext cx="1545464" cy="895082"/>
          </a:xfrm>
          <a:prstGeom prst="leftArrow">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BACK</a:t>
            </a:r>
          </a:p>
        </p:txBody>
      </p:sp>
      <p:pic>
        <p:nvPicPr>
          <p:cNvPr id="5" name="Nhac-trao-bang-khen-trao-giai-thuong-www_nhacchuongvui_com">
            <a:hlinkClick r:id="" action="ppaction://media"/>
            <a:extLst>
              <a:ext uri="{FF2B5EF4-FFF2-40B4-BE49-F238E27FC236}">
                <a16:creationId xmlns:a16="http://schemas.microsoft.com/office/drawing/2014/main" id="{1CD190C5-0D30-4B25-8F9A-6444E26C512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3631" y="5509311"/>
            <a:ext cx="609600" cy="609600"/>
          </a:xfrm>
          <a:prstGeom prst="rect">
            <a:avLst/>
          </a:prstGeom>
        </p:spPr>
      </p:pic>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90481" y="200678"/>
            <a:ext cx="1564144" cy="749977"/>
          </a:xfrm>
          <a:prstGeom prst="rect">
            <a:avLst/>
          </a:prstGeom>
        </p:spPr>
      </p:pic>
    </p:spTree>
    <p:custDataLst>
      <p:tags r:id="rId1"/>
    </p:custDataLst>
    <p:extLst>
      <p:ext uri="{BB962C8B-B14F-4D97-AF65-F5344CB8AC3E}">
        <p14:creationId xmlns:p14="http://schemas.microsoft.com/office/powerpoint/2010/main" val="198155512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6" name="click.wav"/>
          </p:stSnd>
        </p:sndAc>
      </p:transition>
    </mc:Choice>
    <mc:Fallback xmlns="">
      <p:transition spd="slow">
        <p:split orient="vert"/>
        <p:sndAc>
          <p:stSnd>
            <p:snd r:embed="rId12"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1" presetClass="mediacall" presetSubtype="0" fill="hold" nodeType="withEffect">
                                  <p:stCondLst>
                                    <p:cond delay="0"/>
                                  </p:stCondLst>
                                  <p:childTnLst>
                                    <p:cmd type="call" cmd="playFrom(0.0)">
                                      <p:cBhvr>
                                        <p:cTn id="11" dur="1916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withEffect">
                                  <p:stCondLst>
                                    <p:cond delay="0"/>
                                  </p:stCondLst>
                                  <p:childTnLst>
                                    <p:cmd type="call" cmd="playFrom(0.0)">
                                      <p:cBhvr>
                                        <p:cTn id="16" dur="191688" fill="hold"/>
                                        <p:tgtEl>
                                          <p:spTgt spid="5"/>
                                        </p:tgtEl>
                                      </p:cBhvr>
                                    </p:cmd>
                                  </p:childTnLst>
                                </p:cTn>
                              </p:par>
                            </p:childTnLst>
                          </p:cTn>
                        </p:par>
                      </p:childTnLst>
                    </p:cTn>
                  </p:par>
                </p:childTnLst>
              </p:cTn>
              <p:nextCondLst>
                <p:cond evt="onClick" delay="0">
                  <p:tgtEl>
                    <p:spTgt spid="5"/>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2000" r="1000" b="-13000"/>
          </a:stretch>
        </a:blipFill>
        <a:effectLst/>
      </p:bgPr>
    </p:bg>
    <p:spTree>
      <p:nvGrpSpPr>
        <p:cNvPr id="1" name=""/>
        <p:cNvGrpSpPr/>
        <p:nvPr/>
      </p:nvGrpSpPr>
      <p:grpSpPr>
        <a:xfrm>
          <a:off x="0" y="0"/>
          <a:ext cx="0" cy="0"/>
          <a:chOff x="0" y="0"/>
          <a:chExt cx="0" cy="0"/>
        </a:xfrm>
      </p:grpSpPr>
      <p:sp>
        <p:nvSpPr>
          <p:cNvPr id="10" name="Rectangle 9"/>
          <p:cNvSpPr/>
          <p:nvPr/>
        </p:nvSpPr>
        <p:spPr>
          <a:xfrm>
            <a:off x="5536502" y="2350908"/>
            <a:ext cx="1169563" cy="8001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4000" i="1" dirty="0">
                <a:solidFill>
                  <a:srgbClr val="00B0F0"/>
                </a:solidFill>
                <a:latin typeface="Times New Roman" panose="02020603050405020304" pitchFamily="18" charset="0"/>
                <a:cs typeface="Times New Roman" panose="02020603050405020304" pitchFamily="18" charset="0"/>
              </a:rPr>
              <a:t> </a:t>
            </a:r>
            <a:r>
              <a:rPr lang="en-AU" sz="5000" i="1" dirty="0">
                <a:solidFill>
                  <a:srgbClr val="00B0F0"/>
                </a:solidFill>
                <a:latin typeface="Comic Sans MS" panose="030F0702030302020204" pitchFamily="66" charset="0"/>
                <a:cs typeface="Times New Roman" panose="02020603050405020304" pitchFamily="18" charset="0"/>
              </a:rPr>
              <a:t>hi</a:t>
            </a:r>
            <a:endParaRPr lang="en-US" sz="5000" dirty="0">
              <a:solidFill>
                <a:srgbClr val="00B0F0"/>
              </a:solidFill>
              <a:latin typeface="Comic Sans MS" panose="030F0702030302020204" pitchFamily="66" charset="0"/>
              <a:cs typeface="Times New Roman" panose="02020603050405020304" pitchFamily="18" charset="0"/>
            </a:endParaRPr>
          </a:p>
        </p:txBody>
      </p:sp>
      <p:sp>
        <p:nvSpPr>
          <p:cNvPr id="8" name="Rectangle 7"/>
          <p:cNvSpPr/>
          <p:nvPr/>
        </p:nvSpPr>
        <p:spPr>
          <a:xfrm>
            <a:off x="1929008" y="2463642"/>
            <a:ext cx="2650016" cy="5205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5000" i="1" dirty="0">
                <a:solidFill>
                  <a:srgbClr val="00B0F0"/>
                </a:solidFill>
                <a:latin typeface="Comic Sans MS" panose="030F0702030302020204" pitchFamily="66" charset="0"/>
                <a:cs typeface="Times New Roman" panose="02020603050405020304" pitchFamily="18" charset="0"/>
              </a:rPr>
              <a:t>years</a:t>
            </a:r>
            <a:endParaRPr lang="en-US" sz="5000" dirty="0">
              <a:solidFill>
                <a:srgbClr val="00B0F0"/>
              </a:solidFill>
              <a:latin typeface="Comic Sans MS" panose="030F0702030302020204" pitchFamily="66" charset="0"/>
              <a:cs typeface="Times New Roman" panose="02020603050405020304" pitchFamily="18" charset="0"/>
            </a:endParaRPr>
          </a:p>
        </p:txBody>
      </p:sp>
      <p:sp>
        <p:nvSpPr>
          <p:cNvPr id="9" name="TextBox 8"/>
          <p:cNvSpPr txBox="1"/>
          <p:nvPr/>
        </p:nvSpPr>
        <p:spPr>
          <a:xfrm>
            <a:off x="990611" y="964638"/>
            <a:ext cx="7527087" cy="1107996"/>
          </a:xfrm>
          <a:prstGeom prst="rect">
            <a:avLst/>
          </a:prstGeom>
          <a:noFill/>
        </p:spPr>
        <p:txBody>
          <a:bodyPr wrap="square" rtlCol="0">
            <a:spAutoFit/>
          </a:bodyPr>
          <a:lstStyle/>
          <a:p>
            <a:pPr>
              <a:spcBef>
                <a:spcPts val="600"/>
              </a:spcBef>
              <a:spcAft>
                <a:spcPts val="600"/>
              </a:spcAft>
            </a:pPr>
            <a:r>
              <a:rPr lang="en-AU" sz="6600" i="1"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rPr>
              <a:t>I’m eight……...old</a:t>
            </a:r>
            <a:r>
              <a:rPr lang="en-AU" sz="6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 name="Left Arrow 4">
            <a:hlinkClick r:id="rId7" action="ppaction://hlinksldjump"/>
          </p:cNvPr>
          <p:cNvSpPr/>
          <p:nvPr/>
        </p:nvSpPr>
        <p:spPr>
          <a:xfrm>
            <a:off x="10509161" y="5962918"/>
            <a:ext cx="1545464" cy="895082"/>
          </a:xfrm>
          <a:prstGeom prst="leftArrow">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90481" y="214661"/>
            <a:ext cx="1564144" cy="749977"/>
          </a:xfrm>
          <a:prstGeom prst="rect">
            <a:avLst/>
          </a:prstGeom>
        </p:spPr>
      </p:pic>
    </p:spTree>
    <p:custDataLst>
      <p:tags r:id="rId1"/>
    </p:custDataLst>
    <p:extLst>
      <p:ext uri="{BB962C8B-B14F-4D97-AF65-F5344CB8AC3E}">
        <p14:creationId xmlns:p14="http://schemas.microsoft.com/office/powerpoint/2010/main" val="191653311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9"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04453 0.01597 L 0.1832 -0.19051 " pathEditMode="relative" rAng="0" ptsTypes="AA">
                                      <p:cBhvr>
                                        <p:cTn id="6" dur="2000" fill="hold"/>
                                        <p:tgtEl>
                                          <p:spTgt spid="8"/>
                                        </p:tgtEl>
                                        <p:attrNameLst>
                                          <p:attrName>ppt_x</p:attrName>
                                          <p:attrName>ppt_y</p:attrName>
                                        </p:attrNameLst>
                                      </p:cBhvr>
                                      <p:rCtr x="6927" y="-10324"/>
                                    </p:animMotion>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Number song 1-10">
            <a:hlinkClick r:id="" action="ppaction://media"/>
          </p:cNvPr>
          <p:cNvPicPr>
            <a:picLocks noChangeAspect="1"/>
          </p:cNvPicPr>
          <p:nvPr>
            <a:videoFile r:link="rId1"/>
            <p:extLst>
              <p:ext uri="{DAA4B4D4-6D71-4841-9C94-3DE7FCFB9230}">
                <p14:media xmlns:p14="http://schemas.microsoft.com/office/powerpoint/2010/main" r:embed="rId2">
                  <p14:trim end="91073"/>
                </p14:media>
              </p:ext>
            </p:extLst>
          </p:nvPr>
        </p:nvPicPr>
        <p:blipFill>
          <a:blip r:embed="rId4"/>
          <a:stretch>
            <a:fillRect/>
          </a:stretch>
        </p:blipFill>
        <p:spPr>
          <a:xfrm>
            <a:off x="200416" y="1102289"/>
            <a:ext cx="11536472" cy="5032331"/>
          </a:xfrm>
          <a:prstGeom prst="rect">
            <a:avLst/>
          </a:prstGeom>
        </p:spPr>
      </p:pic>
      <p:sp>
        <p:nvSpPr>
          <p:cNvPr id="3" name="TextBox 2"/>
          <p:cNvSpPr txBox="1"/>
          <p:nvPr/>
        </p:nvSpPr>
        <p:spPr>
          <a:xfrm>
            <a:off x="526092" y="150313"/>
            <a:ext cx="6951945" cy="784830"/>
          </a:xfrm>
          <a:prstGeom prst="rect">
            <a:avLst/>
          </a:prstGeom>
          <a:noFill/>
        </p:spPr>
        <p:txBody>
          <a:bodyPr wrap="square" rtlCol="0">
            <a:spAutoFit/>
          </a:bodyPr>
          <a:lstStyle/>
          <a:p>
            <a:r>
              <a:rPr lang="en-US" sz="4500" b="1" dirty="0">
                <a:effectLst>
                  <a:outerShdw blurRad="38100" dist="38100" dir="2700000" algn="tl">
                    <a:srgbClr val="000000">
                      <a:alpha val="43137"/>
                    </a:srgbClr>
                  </a:outerShdw>
                </a:effectLst>
                <a:latin typeface="Comic Sans MS" panose="030F0702030302020204" pitchFamily="66" charset="0"/>
              </a:rPr>
              <a:t>Numbers from 1 to 10</a:t>
            </a:r>
          </a:p>
        </p:txBody>
      </p:sp>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34545" y="150313"/>
            <a:ext cx="1564144" cy="749977"/>
          </a:xfrm>
          <a:prstGeom prst="rect">
            <a:avLst/>
          </a:prstGeom>
        </p:spPr>
      </p:pic>
    </p:spTree>
    <p:extLst>
      <p:ext uri="{BB962C8B-B14F-4D97-AF65-F5344CB8AC3E}">
        <p14:creationId xmlns:p14="http://schemas.microsoft.com/office/powerpoint/2010/main" val="225874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2000" r="1000" b="-13000"/>
          </a:stretch>
        </a:blipFill>
        <a:effectLst/>
      </p:bgPr>
    </p:bg>
    <p:spTree>
      <p:nvGrpSpPr>
        <p:cNvPr id="1" name=""/>
        <p:cNvGrpSpPr/>
        <p:nvPr/>
      </p:nvGrpSpPr>
      <p:grpSpPr>
        <a:xfrm>
          <a:off x="0" y="0"/>
          <a:ext cx="0" cy="0"/>
          <a:chOff x="0" y="0"/>
          <a:chExt cx="0" cy="0"/>
        </a:xfrm>
      </p:grpSpPr>
      <p:sp>
        <p:nvSpPr>
          <p:cNvPr id="9" name="TextBox 8"/>
          <p:cNvSpPr txBox="1"/>
          <p:nvPr/>
        </p:nvSpPr>
        <p:spPr>
          <a:xfrm>
            <a:off x="1030310" y="695727"/>
            <a:ext cx="6789045" cy="938719"/>
          </a:xfrm>
          <a:prstGeom prst="rect">
            <a:avLst/>
          </a:prstGeom>
          <a:noFill/>
        </p:spPr>
        <p:txBody>
          <a:bodyPr wrap="square" rtlCol="0">
            <a:spAutoFit/>
          </a:bodyPr>
          <a:lstStyle/>
          <a:p>
            <a:pPr>
              <a:spcBef>
                <a:spcPts val="600"/>
              </a:spcBef>
              <a:spcAft>
                <a:spcPts val="600"/>
              </a:spcAft>
            </a:pPr>
            <a:r>
              <a:rPr lang="en-AU" sz="5500" i="1"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rPr>
              <a:t>What number is it?</a:t>
            </a:r>
          </a:p>
        </p:txBody>
      </p:sp>
      <p:pic>
        <p:nvPicPr>
          <p:cNvPr id="3" name="Picture 2"/>
          <p:cNvPicPr>
            <a:picLocks noChangeAspect="1"/>
          </p:cNvPicPr>
          <p:nvPr/>
        </p:nvPicPr>
        <p:blipFill>
          <a:blip r:embed="rId7"/>
          <a:stretch>
            <a:fillRect/>
          </a:stretch>
        </p:blipFill>
        <p:spPr>
          <a:xfrm>
            <a:off x="3780164" y="1649176"/>
            <a:ext cx="894868" cy="1249541"/>
          </a:xfrm>
          <a:prstGeom prst="rect">
            <a:avLst/>
          </a:prstGeom>
        </p:spPr>
      </p:pic>
      <p:sp>
        <p:nvSpPr>
          <p:cNvPr id="7" name="Rectangle 6"/>
          <p:cNvSpPr/>
          <p:nvPr/>
        </p:nvSpPr>
        <p:spPr>
          <a:xfrm>
            <a:off x="1799726" y="2684235"/>
            <a:ext cx="1892389" cy="5205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5500" i="1" dirty="0">
                <a:solidFill>
                  <a:srgbClr val="00B0F0"/>
                </a:solidFill>
                <a:latin typeface="Comic Sans MS" panose="030F0702030302020204" pitchFamily="66" charset="0"/>
                <a:cs typeface="Times New Roman" panose="02020603050405020304" pitchFamily="18" charset="0"/>
              </a:rPr>
              <a:t>four</a:t>
            </a:r>
            <a:endParaRPr lang="en-US" sz="5500" dirty="0">
              <a:solidFill>
                <a:srgbClr val="00B0F0"/>
              </a:solidFill>
              <a:latin typeface="Comic Sans MS" panose="030F0702030302020204" pitchFamily="66" charset="0"/>
              <a:cs typeface="Times New Roman" panose="02020603050405020304" pitchFamily="18" charset="0"/>
            </a:endParaRPr>
          </a:p>
        </p:txBody>
      </p:sp>
      <p:sp>
        <p:nvSpPr>
          <p:cNvPr id="11" name="Rectangle 10"/>
          <p:cNvSpPr/>
          <p:nvPr/>
        </p:nvSpPr>
        <p:spPr>
          <a:xfrm>
            <a:off x="5121016" y="2684235"/>
            <a:ext cx="1892389" cy="5205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5500" i="1" dirty="0">
                <a:solidFill>
                  <a:srgbClr val="00B0F0"/>
                </a:solidFill>
                <a:latin typeface="Comic Sans MS" panose="030F0702030302020204" pitchFamily="66" charset="0"/>
                <a:cs typeface="Times New Roman" panose="02020603050405020304" pitchFamily="18" charset="0"/>
              </a:rPr>
              <a:t>five</a:t>
            </a:r>
            <a:endParaRPr lang="en-US" sz="5500" dirty="0">
              <a:solidFill>
                <a:srgbClr val="00B0F0"/>
              </a:solidFill>
              <a:latin typeface="Comic Sans MS" panose="030F0702030302020204" pitchFamily="66" charset="0"/>
              <a:cs typeface="Times New Roman" panose="02020603050405020304" pitchFamily="18" charset="0"/>
            </a:endParaRPr>
          </a:p>
        </p:txBody>
      </p:sp>
      <p:sp>
        <p:nvSpPr>
          <p:cNvPr id="12" name="Left Arrow 11">
            <a:hlinkClick r:id="rId8" action="ppaction://hlinksldjump"/>
          </p:cNvPr>
          <p:cNvSpPr/>
          <p:nvPr/>
        </p:nvSpPr>
        <p:spPr>
          <a:xfrm>
            <a:off x="10509161" y="5962918"/>
            <a:ext cx="1545464" cy="895082"/>
          </a:xfrm>
          <a:prstGeom prst="leftArrow">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BACK</a:t>
            </a: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627856" y="100470"/>
            <a:ext cx="1564144" cy="749977"/>
          </a:xfrm>
          <a:prstGeom prst="rect">
            <a:avLst/>
          </a:prstGeom>
        </p:spPr>
      </p:pic>
    </p:spTree>
    <p:custDataLst>
      <p:tags r:id="rId1"/>
    </p:custDataLst>
    <p:extLst>
      <p:ext uri="{BB962C8B-B14F-4D97-AF65-F5344CB8AC3E}">
        <p14:creationId xmlns:p14="http://schemas.microsoft.com/office/powerpoint/2010/main" val="407102062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10"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1.875E-6 1.85185E-6 L -0.14714 -0.15463 " pathEditMode="relative" rAng="0" ptsTypes="AA">
                                      <p:cBhvr>
                                        <p:cTn id="6" dur="2000" fill="hold"/>
                                        <p:tgtEl>
                                          <p:spTgt spid="11"/>
                                        </p:tgtEl>
                                        <p:attrNameLst>
                                          <p:attrName>ppt_x</p:attrName>
                                          <p:attrName>ppt_y</p:attrName>
                                        </p:attrNameLst>
                                      </p:cBhvr>
                                      <p:rCtr x="-7357" y="-7731"/>
                                    </p:animMotion>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1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t="2000" r="1000" b="-13000"/>
          </a:stretch>
        </a:blipFill>
        <a:effectLst/>
      </p:bgPr>
    </p:bg>
    <p:spTree>
      <p:nvGrpSpPr>
        <p:cNvPr id="1" name=""/>
        <p:cNvGrpSpPr/>
        <p:nvPr/>
      </p:nvGrpSpPr>
      <p:grpSpPr>
        <a:xfrm>
          <a:off x="0" y="0"/>
          <a:ext cx="0" cy="0"/>
          <a:chOff x="0" y="0"/>
          <a:chExt cx="0" cy="0"/>
        </a:xfrm>
      </p:grpSpPr>
      <p:sp>
        <p:nvSpPr>
          <p:cNvPr id="9" name="TextBox 8"/>
          <p:cNvSpPr txBox="1"/>
          <p:nvPr/>
        </p:nvSpPr>
        <p:spPr>
          <a:xfrm>
            <a:off x="977854" y="1141195"/>
            <a:ext cx="6789045"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AU" sz="5500" b="1"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How old are you?</a:t>
            </a:r>
            <a:endParaRPr kumimoji="0" lang="en-US" sz="5500" b="1"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2" name="Rectangle 1"/>
          <p:cNvSpPr/>
          <p:nvPr/>
        </p:nvSpPr>
        <p:spPr>
          <a:xfrm>
            <a:off x="1679313" y="2079914"/>
            <a:ext cx="5823778" cy="7984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anose="030F0702030302020204" pitchFamily="66" charset="0"/>
                <a:cs typeface="Times New Roman" panose="02020603050405020304" pitchFamily="18" charset="0"/>
              </a:rPr>
              <a:t>I’m ….years old.</a:t>
            </a:r>
          </a:p>
        </p:txBody>
      </p:sp>
      <p:sp>
        <p:nvSpPr>
          <p:cNvPr id="8" name="Left Arrow 7">
            <a:hlinkClick r:id="rId6" action="ppaction://hlinksldjump"/>
          </p:cNvPr>
          <p:cNvSpPr/>
          <p:nvPr/>
        </p:nvSpPr>
        <p:spPr>
          <a:xfrm>
            <a:off x="10509161" y="5962918"/>
            <a:ext cx="1545464" cy="895082"/>
          </a:xfrm>
          <a:prstGeom prst="leftArrow">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BACK</a:t>
            </a:r>
          </a:p>
        </p:txBody>
      </p:sp>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09161" y="138048"/>
            <a:ext cx="1564144" cy="749977"/>
          </a:xfrm>
          <a:prstGeom prst="rect">
            <a:avLst/>
          </a:prstGeom>
        </p:spPr>
      </p:pic>
    </p:spTree>
    <p:custDataLst>
      <p:tags r:id="rId1"/>
    </p:custDataLst>
    <p:extLst>
      <p:ext uri="{BB962C8B-B14F-4D97-AF65-F5344CB8AC3E}">
        <p14:creationId xmlns:p14="http://schemas.microsoft.com/office/powerpoint/2010/main" val="127035113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8"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7"/>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8"/>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9"/>
          <a:stretch>
            <a:fillRect/>
          </a:stretch>
        </p:blipFill>
        <p:spPr>
          <a:xfrm>
            <a:off x="207129" y="1094936"/>
            <a:ext cx="11569787" cy="11526128"/>
          </a:xfrm>
          <a:prstGeom prst="rect">
            <a:avLst/>
          </a:prstGeom>
          <a:noFill/>
          <a:ln w="9525">
            <a:noFill/>
          </a:ln>
        </p:spPr>
      </p:pic>
      <p:sp>
        <p:nvSpPr>
          <p:cNvPr id="64534" name="文本框 64533"/>
          <p:cNvSpPr txBox="1"/>
          <p:nvPr/>
        </p:nvSpPr>
        <p:spPr>
          <a:xfrm>
            <a:off x="2702502" y="3722362"/>
            <a:ext cx="6786995" cy="2785378"/>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Good bye.</a:t>
            </a:r>
          </a:p>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See you again!</a:t>
            </a:r>
            <a:endParaRPr kumimoji="0" lang="zh-CN" altLang="en-US"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417887913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6" name="chimes.wav"/>
          </p:stSnd>
        </p:sndAc>
      </p:transition>
    </mc:Choice>
    <mc:Fallback xmlns="">
      <p:transition spd="slow">
        <p:split orient="vert"/>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repeatCount="indefinite" fill="hold" display="0">
                  <p:stCondLst>
                    <p:cond delay="indefinite"/>
                  </p:stCondLst>
                  <p:endCondLst>
                    <p:cond evt="onStopAudio" delay="0">
                      <p:tgtEl>
                        <p:sldTgt/>
                      </p:tgtEl>
                    </p:cond>
                  </p:endCondLst>
                </p:cTn>
                <p:tgtEl>
                  <p:spTgt spid="2"/>
                </p:tgtEl>
              </p:cMediaNode>
            </p:audio>
          </p:childTnLst>
        </p:cTn>
      </p:par>
    </p:tnLst>
    <p:bldLst>
      <p:bldP spid="645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9000">
              <a:srgbClr val="0070C0"/>
            </a:gs>
            <a:gs pos="75000">
              <a:schemeClr val="accent1">
                <a:lumMod val="45000"/>
                <a:lumOff val="55000"/>
              </a:schemeClr>
            </a:gs>
            <a:gs pos="83000">
              <a:schemeClr val="accent1">
                <a:lumMod val="45000"/>
                <a:lumOff val="55000"/>
              </a:schemeClr>
            </a:gs>
            <a:gs pos="9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3554" name="1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95700" y="1831990"/>
            <a:ext cx="4400550" cy="502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Flecha derecha">
            <a:hlinkClick r:id="rId6" action="ppaction://hlinksldjump"/>
          </p:cNvPr>
          <p:cNvSpPr/>
          <p:nvPr/>
        </p:nvSpPr>
        <p:spPr>
          <a:xfrm>
            <a:off x="9220201" y="6092825"/>
            <a:ext cx="1279525" cy="649288"/>
          </a:xfrm>
          <a:prstGeom prst="rightArrow">
            <a:avLst/>
          </a:prstGeom>
          <a:solidFill>
            <a:schemeClr val="accent3"/>
          </a:solidFill>
        </p:spPr>
        <p:style>
          <a:lnRef idx="3">
            <a:schemeClr val="lt1"/>
          </a:lnRef>
          <a:fillRef idx="1">
            <a:schemeClr val="accent3"/>
          </a:fillRef>
          <a:effectRef idx="1">
            <a:schemeClr val="accent3"/>
          </a:effectRef>
          <a:fontRef idx="minor">
            <a:schemeClr val="lt1"/>
          </a:fontRef>
        </p:style>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defRPr/>
            </a:pPr>
            <a:r>
              <a:rPr lang="es-ES_tradnl" b="1" dirty="0">
                <a:solidFill>
                  <a:srgbClr val="FF0000"/>
                </a:solidFill>
                <a:latin typeface="Arial" panose="020B0604020202020204" pitchFamily="34" charset="0"/>
              </a:rPr>
              <a:t>NEXT</a:t>
            </a:r>
            <a:endParaRPr lang="es-ES" b="1" dirty="0">
              <a:solidFill>
                <a:srgbClr val="FF0000"/>
              </a:solidFill>
              <a:latin typeface="Arial" panose="020B0604020202020204" pitchFamily="34" charset="0"/>
            </a:endParaRPr>
          </a:p>
        </p:txBody>
      </p:sp>
      <p:sp>
        <p:nvSpPr>
          <p:cNvPr id="2" name="TextBox 1"/>
          <p:cNvSpPr txBox="1"/>
          <p:nvPr/>
        </p:nvSpPr>
        <p:spPr>
          <a:xfrm>
            <a:off x="3251118" y="762001"/>
            <a:ext cx="6994607" cy="1323439"/>
          </a:xfrm>
          <a:prstGeom prst="rect">
            <a:avLst/>
          </a:prstGeom>
          <a:noFill/>
        </p:spPr>
        <p:txBody>
          <a:bodyPr wrap="none" rtlCol="0">
            <a:prstTxWarp prst="textCircle">
              <a:avLst/>
            </a:prstTxWarp>
            <a:spAutoFit/>
            <a:scene3d>
              <a:camera prst="perspectiveRight"/>
              <a:lightRig rig="threePt" dir="t"/>
            </a:scene3d>
          </a:bodyPr>
          <a:lstStyle/>
          <a:p>
            <a:r>
              <a:rPr lang="en-US" sz="8000" dirty="0">
                <a:ln>
                  <a:solidFill>
                    <a:schemeClr val="bg1"/>
                  </a:solidFill>
                </a:ln>
                <a:noFill/>
                <a:effectLst>
                  <a:glow rad="101600">
                    <a:srgbClr val="FFFF00">
                      <a:alpha val="60000"/>
                    </a:srgbClr>
                  </a:glow>
                  <a:reflection blurRad="6350" stA="60000" endA="900" endPos="58000" dir="5400000" sy="-100000" algn="bl" rotWithShape="0"/>
                </a:effectLst>
                <a:latin typeface="Comic Sans MS" panose="030F0702030302020204" pitchFamily="66" charset="0"/>
              </a:rPr>
              <a:t>MAGIC SHOW</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99726" y="213203"/>
            <a:ext cx="1564144" cy="749977"/>
          </a:xfrm>
          <a:prstGeom prst="rect">
            <a:avLst/>
          </a:prstGeom>
        </p:spPr>
      </p:pic>
    </p:spTree>
    <p:custDataLst>
      <p:tags r:id="rId1"/>
    </p:custDataLst>
    <p:extLst>
      <p:ext uri="{BB962C8B-B14F-4D97-AF65-F5344CB8AC3E}">
        <p14:creationId xmlns:p14="http://schemas.microsoft.com/office/powerpoint/2010/main" val="595933354"/>
      </p:ext>
    </p:extLst>
  </p:cSld>
  <p:clrMapOvr>
    <a:masterClrMapping/>
  </p:clrMapOvr>
  <p:transition spd="slow">
    <p:circle/>
    <p:sndAc>
      <p:stSnd>
        <p:snd r:embed="rId4" name="chimes.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8" name="Picture 4" descr="http://www.freevector.com/site_media/preview_images/FreeVector-Magic-Background-Vector.jpg"/>
          <p:cNvPicPr>
            <a:picLocks noChangeAspect="1" noChangeArrowheads="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7270" y="0"/>
            <a:ext cx="914073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2" descr="http://t2.gstatic.com/images?q=tbn:ANd9GcS09HVdyQ6a3c-4dw36UE-Ok609pD22CSDkqd6Yjm9R7Ij45v5TM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1 Imagen"/>
          <p:cNvPicPr>
            <a:picLocks noChangeAspect="1"/>
          </p:cNvPicPr>
          <p:nvPr/>
        </p:nvPicPr>
        <p:blipFill>
          <a:blip r:embed="rId12">
            <a:extLst>
              <a:ext uri="{28A0092B-C50C-407E-A947-70E740481C1C}">
                <a14:useLocalDpi xmlns:a14="http://schemas.microsoft.com/office/drawing/2010/main" val="0"/>
              </a:ext>
            </a:extLst>
          </a:blip>
          <a:srcRect l="7385" r="8208"/>
          <a:stretch>
            <a:fillRect/>
          </a:stretch>
        </p:blipFill>
        <p:spPr bwMode="auto">
          <a:xfrm>
            <a:off x="7104063" y="1989139"/>
            <a:ext cx="3395662"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Llamada ovalada"/>
          <p:cNvSpPr/>
          <p:nvPr/>
        </p:nvSpPr>
        <p:spPr>
          <a:xfrm>
            <a:off x="4962525" y="609601"/>
            <a:ext cx="2286000" cy="1044575"/>
          </a:xfrm>
          <a:prstGeom prst="wedgeEllipseCallout">
            <a:avLst>
              <a:gd name="adj1" fmla="val 34988"/>
              <a:gd name="adj2" fmla="val 739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defRPr/>
            </a:pPr>
            <a:r>
              <a:rPr lang="es-ES_tradnl" sz="3600" b="1" dirty="0">
                <a:solidFill>
                  <a:srgbClr val="000000"/>
                </a:solidFill>
                <a:latin typeface="Arial" panose="020B0604020202020204" pitchFamily="34" charset="0"/>
              </a:rPr>
              <a:t>NU </a:t>
            </a:r>
            <a:endParaRPr lang="es-ES" sz="3600" b="1" dirty="0">
              <a:solidFill>
                <a:srgbClr val="FF0000"/>
              </a:solidFill>
              <a:latin typeface="Arial" panose="020B0604020202020204" pitchFamily="34" charset="0"/>
            </a:endParaRPr>
          </a:p>
        </p:txBody>
      </p:sp>
      <p:cxnSp>
        <p:nvCxnSpPr>
          <p:cNvPr id="10" name="9 Conector recto"/>
          <p:cNvCxnSpPr/>
          <p:nvPr/>
        </p:nvCxnSpPr>
        <p:spPr>
          <a:xfrm rot="10800000" flipV="1">
            <a:off x="6453190" y="5157194"/>
            <a:ext cx="794938" cy="272070"/>
          </a:xfrm>
          <a:prstGeom prst="line">
            <a:avLst/>
          </a:prstGeom>
          <a:ln w="57150">
            <a:solidFill>
              <a:srgbClr val="FFFF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cxnSp>
      <p:pic>
        <p:nvPicPr>
          <p:cNvPr id="15" name="14 Imagen" descr="purple ball.jpg"/>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5786439"/>
            <a:ext cx="121443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24 Conector recto"/>
          <p:cNvCxnSpPr/>
          <p:nvPr/>
        </p:nvCxnSpPr>
        <p:spPr>
          <a:xfrm rot="16200000" flipH="1">
            <a:off x="7241289" y="5284107"/>
            <a:ext cx="691174" cy="552860"/>
          </a:xfrm>
          <a:prstGeom prst="line">
            <a:avLst/>
          </a:prstGeom>
          <a:ln w="57150">
            <a:solidFill>
              <a:srgbClr val="FFFF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cxnSp>
      <p:pic>
        <p:nvPicPr>
          <p:cNvPr id="27" name="26 Imagen" descr="magic at.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957764" y="4876801"/>
            <a:ext cx="1995487"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Llamada ovalada"/>
          <p:cNvSpPr/>
          <p:nvPr/>
        </p:nvSpPr>
        <p:spPr>
          <a:xfrm>
            <a:off x="7404100" y="714376"/>
            <a:ext cx="1143000" cy="1044575"/>
          </a:xfrm>
          <a:prstGeom prst="wedgeEllipseCallout">
            <a:avLst>
              <a:gd name="adj1" fmla="val -29114"/>
              <a:gd name="adj2" fmla="val 820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defRPr/>
            </a:pPr>
            <a:r>
              <a:rPr lang="es-ES_tradnl" sz="3600" b="1" dirty="0">
                <a:solidFill>
                  <a:srgbClr val="000000"/>
                </a:solidFill>
                <a:latin typeface="Arial" panose="020B0604020202020204" pitchFamily="34" charset="0"/>
              </a:rPr>
              <a:t>M </a:t>
            </a:r>
            <a:endParaRPr lang="es-ES" sz="3600" b="1" dirty="0">
              <a:solidFill>
                <a:srgbClr val="FF0000"/>
              </a:solidFill>
              <a:latin typeface="Arial" panose="020B0604020202020204" pitchFamily="34" charset="0"/>
            </a:endParaRPr>
          </a:p>
        </p:txBody>
      </p:sp>
      <p:sp>
        <p:nvSpPr>
          <p:cNvPr id="32" name="31 Llamada ovalada"/>
          <p:cNvSpPr/>
          <p:nvPr/>
        </p:nvSpPr>
        <p:spPr>
          <a:xfrm>
            <a:off x="8686800" y="784226"/>
            <a:ext cx="1981200" cy="1044575"/>
          </a:xfrm>
          <a:prstGeom prst="wedgeEllipseCallout">
            <a:avLst>
              <a:gd name="adj1" fmla="val -44204"/>
              <a:gd name="adj2" fmla="val 779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defRPr/>
            </a:pPr>
            <a:r>
              <a:rPr lang="es-ES_tradnl" sz="4000" b="1" dirty="0">
                <a:latin typeface="Arial" panose="020B0604020202020204" pitchFamily="34" charset="0"/>
              </a:rPr>
              <a:t>BER</a:t>
            </a:r>
            <a:endParaRPr lang="es-ES" sz="4000" b="1" dirty="0">
              <a:latin typeface="Arial" panose="020B0604020202020204" pitchFamily="34" charset="0"/>
            </a:endParaRPr>
          </a:p>
        </p:txBody>
      </p:sp>
      <p:cxnSp>
        <p:nvCxnSpPr>
          <p:cNvPr id="34" name="33 Conector recto"/>
          <p:cNvCxnSpPr/>
          <p:nvPr/>
        </p:nvCxnSpPr>
        <p:spPr>
          <a:xfrm rot="10800000" flipV="1">
            <a:off x="6524630" y="5157194"/>
            <a:ext cx="723501" cy="272070"/>
          </a:xfrm>
          <a:prstGeom prst="line">
            <a:avLst/>
          </a:prstGeom>
          <a:ln w="57150">
            <a:solidFill>
              <a:srgbClr val="FFFF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cxnSp>
      <p:sp>
        <p:nvSpPr>
          <p:cNvPr id="37" name="36 Llamada ovalada"/>
          <p:cNvSpPr/>
          <p:nvPr/>
        </p:nvSpPr>
        <p:spPr>
          <a:xfrm>
            <a:off x="166425" y="1028700"/>
            <a:ext cx="4772025" cy="2151065"/>
          </a:xfrm>
          <a:prstGeom prst="wedgeEllipseCallout">
            <a:avLst>
              <a:gd name="adj1" fmla="val 17762"/>
              <a:gd name="adj2" fmla="val 718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defRPr/>
            </a:pPr>
            <a:r>
              <a:rPr lang="es-ES_tradnl" sz="4800" b="1" dirty="0">
                <a:ln>
                  <a:solidFill>
                    <a:schemeClr val="bg1"/>
                  </a:solidFill>
                </a:ln>
                <a:solidFill>
                  <a:schemeClr val="bg1"/>
                </a:solidFill>
                <a:effectLst>
                  <a:glow rad="101600">
                    <a:srgbClr val="FF0000">
                      <a:alpha val="60000"/>
                    </a:srgbClr>
                  </a:glow>
                </a:effectLst>
                <a:latin typeface="Rockwell" panose="02060603020205020403" pitchFamily="18" charset="0"/>
              </a:rPr>
              <a:t>NUMBERS</a:t>
            </a:r>
            <a:r>
              <a:rPr lang="es-ES_tradnl" sz="4800" b="1" dirty="0">
                <a:solidFill>
                  <a:srgbClr val="FF0000"/>
                </a:solidFill>
                <a:effectLst>
                  <a:glow rad="101600">
                    <a:srgbClr val="FF0000">
                      <a:alpha val="60000"/>
                    </a:srgbClr>
                  </a:glow>
                </a:effectLst>
                <a:latin typeface="Rockwell" panose="02060603020205020403" pitchFamily="18" charset="0"/>
              </a:rPr>
              <a:t> </a:t>
            </a:r>
            <a:endParaRPr lang="es-ES" sz="4800" b="1" dirty="0">
              <a:solidFill>
                <a:srgbClr val="FF0000"/>
              </a:solidFill>
              <a:effectLst>
                <a:glow rad="101600">
                  <a:srgbClr val="FF0000">
                    <a:alpha val="60000"/>
                  </a:srgbClr>
                </a:glow>
              </a:effectLst>
              <a:latin typeface="Rockwell" panose="02060603020205020403" pitchFamily="18" charset="0"/>
            </a:endParaRPr>
          </a:p>
        </p:txBody>
      </p:sp>
      <p:sp>
        <p:nvSpPr>
          <p:cNvPr id="17" name="16 Flecha derecha">
            <a:hlinkClick r:id="" action="ppaction://hlinkshowjump?jump=nextslide"/>
          </p:cNvPr>
          <p:cNvSpPr/>
          <p:nvPr/>
        </p:nvSpPr>
        <p:spPr>
          <a:xfrm>
            <a:off x="8991601" y="6092825"/>
            <a:ext cx="1508125" cy="649288"/>
          </a:xfrm>
          <a:prstGeom prst="rightArrow">
            <a:avLst/>
          </a:prstGeom>
          <a:solidFill>
            <a:srgbClr val="FFFF00"/>
          </a:solidFill>
        </p:spPr>
        <p:style>
          <a:lnRef idx="3">
            <a:schemeClr val="lt1"/>
          </a:lnRef>
          <a:fillRef idx="1">
            <a:schemeClr val="accent3"/>
          </a:fillRef>
          <a:effectRef idx="1">
            <a:schemeClr val="accent3"/>
          </a:effectRef>
          <a:fontRef idx="minor">
            <a:schemeClr val="lt1"/>
          </a:fontRef>
        </p:style>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defRPr/>
            </a:pPr>
            <a:r>
              <a:rPr lang="es-ES_tradnl" b="1">
                <a:solidFill>
                  <a:srgbClr val="FFFFFF"/>
                </a:solidFill>
                <a:latin typeface="Arial" panose="020B0604020202020204" pitchFamily="34" charset="0"/>
              </a:rPr>
              <a:t>NEXT</a:t>
            </a:r>
            <a:endParaRPr lang="es-ES" b="1">
              <a:solidFill>
                <a:srgbClr val="FFFFFF"/>
              </a:solidFill>
              <a:latin typeface="Arial" panose="020B0604020202020204" pitchFamily="34" charset="0"/>
            </a:endParaRPr>
          </a:p>
        </p:txBody>
      </p:sp>
      <p:pic>
        <p:nvPicPr>
          <p:cNvPr id="18" name="17 Imagen"/>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50664" y="3770326"/>
            <a:ext cx="3899652" cy="1522903"/>
          </a:xfrm>
          <a:prstGeom prst="rect">
            <a:avLst/>
          </a:prstGeom>
          <a:ln>
            <a:noFill/>
          </a:ln>
          <a:effectLst>
            <a:softEdge rad="112500"/>
          </a:effectLst>
        </p:spPr>
      </p:pic>
      <p:pic>
        <p:nvPicPr>
          <p:cNvPr id="11" name="10 Imagen" descr="magic smoke.gif"/>
          <p:cNvPicPr>
            <a:picLocks noChangeAspect="1"/>
          </p:cNvPicPr>
          <p:nvPr/>
        </p:nvPicPr>
        <p:blipFill>
          <a:blip r:embed="rId16" cstate="print">
            <a:duotone>
              <a:prstClr val="black"/>
              <a:schemeClr val="accent4">
                <a:tint val="45000"/>
                <a:satMod val="400000"/>
              </a:schemeClr>
            </a:duotone>
          </a:blip>
          <a:stretch>
            <a:fillRect/>
          </a:stretch>
        </p:blipFill>
        <p:spPr>
          <a:xfrm>
            <a:off x="0" y="-27380"/>
            <a:ext cx="12192000" cy="6885380"/>
          </a:xfrm>
          <a:prstGeom prst="rect">
            <a:avLst/>
          </a:prstGeom>
        </p:spPr>
      </p:pic>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464701" y="134601"/>
            <a:ext cx="1564144" cy="749977"/>
          </a:xfrm>
          <a:prstGeom prst="rect">
            <a:avLst/>
          </a:prstGeom>
        </p:spPr>
      </p:pic>
    </p:spTree>
    <p:custDataLst>
      <p:tags r:id="rId1"/>
    </p:custDataLst>
    <p:extLst>
      <p:ext uri="{BB962C8B-B14F-4D97-AF65-F5344CB8AC3E}">
        <p14:creationId xmlns:p14="http://schemas.microsoft.com/office/powerpoint/2010/main" val="203227581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8" fill="hold" nodeType="afterGroup">
                            <p:stCondLst>
                              <p:cond delay="500"/>
                            </p:stCondLst>
                            <p:childTnLst>
                              <p:par>
                                <p:cTn id="9" presetID="22" presetClass="exit" presetSubtype="2" fill="hold" nodeType="afterEffect">
                                  <p:stCondLst>
                                    <p:cond delay="0"/>
                                  </p:stCondLst>
                                  <p:childTnLst>
                                    <p:animEffect transition="out" filter="wipe(right)">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par>
                          <p:cTn id="12" fill="hold" nodeType="afterGroup">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2000"/>
                                        <p:tgtEl>
                                          <p:spTgt spid="27"/>
                                        </p:tgtEl>
                                      </p:cBhvr>
                                    </p:animEffect>
                                  </p:childTnLst>
                                </p:cTn>
                              </p:par>
                            </p:childTnLst>
                          </p:cTn>
                        </p:par>
                        <p:par>
                          <p:cTn id="16" fill="hold" nodeType="afterGroup">
                            <p:stCondLst>
                              <p:cond delay="3000"/>
                            </p:stCondLst>
                            <p:childTnLst>
                              <p:par>
                                <p:cTn id="17" presetID="26"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80">
                                          <p:stCondLst>
                                            <p:cond delay="0"/>
                                          </p:stCondLst>
                                        </p:cTn>
                                        <p:tgtEl>
                                          <p:spTgt spid="15"/>
                                        </p:tgtEl>
                                      </p:cBhvr>
                                    </p:animEffect>
                                    <p:anim calcmode="lin" valueType="num">
                                      <p:cBhvr>
                                        <p:cTn id="2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5" dur="26">
                                          <p:stCondLst>
                                            <p:cond delay="650"/>
                                          </p:stCondLst>
                                        </p:cTn>
                                        <p:tgtEl>
                                          <p:spTgt spid="15"/>
                                        </p:tgtEl>
                                      </p:cBhvr>
                                      <p:to x="100000" y="60000"/>
                                    </p:animScale>
                                    <p:animScale>
                                      <p:cBhvr>
                                        <p:cTn id="26" dur="166" decel="50000">
                                          <p:stCondLst>
                                            <p:cond delay="676"/>
                                          </p:stCondLst>
                                        </p:cTn>
                                        <p:tgtEl>
                                          <p:spTgt spid="15"/>
                                        </p:tgtEl>
                                      </p:cBhvr>
                                      <p:to x="100000" y="100000"/>
                                    </p:animScale>
                                    <p:animScale>
                                      <p:cBhvr>
                                        <p:cTn id="27" dur="26">
                                          <p:stCondLst>
                                            <p:cond delay="1312"/>
                                          </p:stCondLst>
                                        </p:cTn>
                                        <p:tgtEl>
                                          <p:spTgt spid="15"/>
                                        </p:tgtEl>
                                      </p:cBhvr>
                                      <p:to x="100000" y="80000"/>
                                    </p:animScale>
                                    <p:animScale>
                                      <p:cBhvr>
                                        <p:cTn id="28" dur="166" decel="50000">
                                          <p:stCondLst>
                                            <p:cond delay="1338"/>
                                          </p:stCondLst>
                                        </p:cTn>
                                        <p:tgtEl>
                                          <p:spTgt spid="15"/>
                                        </p:tgtEl>
                                      </p:cBhvr>
                                      <p:to x="100000" y="100000"/>
                                    </p:animScale>
                                    <p:animScale>
                                      <p:cBhvr>
                                        <p:cTn id="29" dur="26">
                                          <p:stCondLst>
                                            <p:cond delay="1642"/>
                                          </p:stCondLst>
                                        </p:cTn>
                                        <p:tgtEl>
                                          <p:spTgt spid="15"/>
                                        </p:tgtEl>
                                      </p:cBhvr>
                                      <p:to x="100000" y="90000"/>
                                    </p:animScale>
                                    <p:animScale>
                                      <p:cBhvr>
                                        <p:cTn id="30" dur="166" decel="50000">
                                          <p:stCondLst>
                                            <p:cond delay="1668"/>
                                          </p:stCondLst>
                                        </p:cTn>
                                        <p:tgtEl>
                                          <p:spTgt spid="15"/>
                                        </p:tgtEl>
                                      </p:cBhvr>
                                      <p:to x="100000" y="100000"/>
                                    </p:animScale>
                                    <p:animScale>
                                      <p:cBhvr>
                                        <p:cTn id="31" dur="26">
                                          <p:stCondLst>
                                            <p:cond delay="1808"/>
                                          </p:stCondLst>
                                        </p:cTn>
                                        <p:tgtEl>
                                          <p:spTgt spid="15"/>
                                        </p:tgtEl>
                                      </p:cBhvr>
                                      <p:to x="100000" y="95000"/>
                                    </p:animScale>
                                    <p:animScale>
                                      <p:cBhvr>
                                        <p:cTn id="32" dur="166" decel="50000">
                                          <p:stCondLst>
                                            <p:cond delay="1834"/>
                                          </p:stCondLst>
                                        </p:cTn>
                                        <p:tgtEl>
                                          <p:spTgt spid="1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5" name="bong.wav"/>
                                        </p:tgtEl>
                                      </p:cMediaNode>
                                    </p:audio>
                                  </p:subTnLst>
                                </p:cTn>
                              </p:par>
                              <p:par>
                                <p:cTn id="33" presetID="8" presetClass="emph" presetSubtype="0" fill="hold" nodeType="withEffect">
                                  <p:stCondLst>
                                    <p:cond delay="0"/>
                                  </p:stCondLst>
                                  <p:childTnLst>
                                    <p:animRot by="21600000">
                                      <p:cBhvr>
                                        <p:cTn id="34" dur="1000" fill="hold"/>
                                        <p:tgtEl>
                                          <p:spTgt spid="15"/>
                                        </p:tgtEl>
                                        <p:attrNameLst>
                                          <p:attrName>r</p:attrName>
                                        </p:attrNameLst>
                                      </p:cBhvr>
                                    </p:animRot>
                                  </p:childTnLst>
                                </p:cTn>
                              </p:par>
                            </p:childTnLst>
                          </p:cTn>
                        </p:par>
                        <p:par>
                          <p:cTn id="35" fill="hold" nodeType="afterGroup">
                            <p:stCondLst>
                              <p:cond delay="5000"/>
                            </p:stCondLst>
                            <p:childTnLst>
                              <p:par>
                                <p:cTn id="36" presetID="63" presetClass="path" presetSubtype="0" accel="50000" decel="50000" fill="hold" nodeType="afterEffect">
                                  <p:stCondLst>
                                    <p:cond delay="0"/>
                                  </p:stCondLst>
                                  <p:childTnLst>
                                    <p:animMotion origin="layout" path="M -4.44444E-6 1.73099E-6 L 0.58369 -0.00185 " pathEditMode="relative" rAng="0" ptsTypes="AA">
                                      <p:cBhvr>
                                        <p:cTn id="37" dur="1000" fill="hold"/>
                                        <p:tgtEl>
                                          <p:spTgt spid="15"/>
                                        </p:tgtEl>
                                        <p:attrNameLst>
                                          <p:attrName>ppt_x</p:attrName>
                                          <p:attrName>ppt_y</p:attrName>
                                        </p:attrNameLst>
                                      </p:cBhvr>
                                      <p:rCtr x="29200" y="-100"/>
                                    </p:animMotion>
                                  </p:childTnLst>
                                  <p:subTnLst>
                                    <p:audio>
                                      <p:cMediaNode>
                                        <p:cTn display="0" masterRel="sameClick">
                                          <p:stCondLst>
                                            <p:cond evt="begin" delay="0">
                                              <p:tn val="36"/>
                                            </p:cond>
                                          </p:stCondLst>
                                          <p:endCondLst>
                                            <p:cond evt="onStopAudio" delay="0">
                                              <p:tgtEl>
                                                <p:sldTgt/>
                                              </p:tgtEl>
                                            </p:cond>
                                          </p:endCondLst>
                                        </p:cTn>
                                        <p:tgtEl>
                                          <p:sndTgt r:embed="rId6" name="squeaktoy.wav"/>
                                        </p:tgtEl>
                                      </p:cMediaNode>
                                    </p:audio>
                                  </p:subTnLst>
                                </p:cTn>
                              </p:par>
                              <p:par>
                                <p:cTn id="38" presetID="8" presetClass="emph" presetSubtype="0" fill="hold" nodeType="withEffect">
                                  <p:stCondLst>
                                    <p:cond delay="0"/>
                                  </p:stCondLst>
                                  <p:childTnLst>
                                    <p:animRot by="21600000">
                                      <p:cBhvr>
                                        <p:cTn id="39" dur="1000" fill="hold"/>
                                        <p:tgtEl>
                                          <p:spTgt spid="15"/>
                                        </p:tgtEl>
                                        <p:attrNameLst>
                                          <p:attrName>r</p:attrName>
                                        </p:attrNameLst>
                                      </p:cBhvr>
                                    </p:animRot>
                                  </p:childTnLst>
                                </p:cTn>
                              </p:par>
                            </p:childTnLst>
                          </p:cTn>
                        </p:par>
                        <p:par>
                          <p:cTn id="40" fill="hold" nodeType="afterGroup">
                            <p:stCondLst>
                              <p:cond delay="6000"/>
                            </p:stCondLst>
                            <p:childTnLst>
                              <p:par>
                                <p:cTn id="41" presetID="22" presetClass="entr" presetSubtype="8"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par>
                          <p:cTn id="44" fill="hold" nodeType="afterGroup">
                            <p:stCondLst>
                              <p:cond delay="6500"/>
                            </p:stCondLst>
                            <p:childTnLst>
                              <p:par>
                                <p:cTn id="45" presetID="22" presetClass="exit" presetSubtype="8" fill="hold" nodeType="afterEffect">
                                  <p:stCondLst>
                                    <p:cond delay="0"/>
                                  </p:stCondLst>
                                  <p:childTnLst>
                                    <p:animEffect transition="out" filter="wipe(left)">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par>
                          <p:cTn id="48" fill="hold" nodeType="afterGroup">
                            <p:stCondLst>
                              <p:cond delay="7000"/>
                            </p:stCondLst>
                            <p:childTnLst>
                              <p:par>
                                <p:cTn id="49" presetID="1"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is.wav"/>
                                        </p:tgtEl>
                                      </p:cMediaNode>
                                    </p:audio>
                                  </p:subTnLst>
                                </p:cTn>
                              </p:par>
                            </p:childTnLst>
                          </p:cTn>
                        </p:par>
                        <p:par>
                          <p:cTn id="51" fill="hold" nodeType="afterGroup">
                            <p:stCondLst>
                              <p:cond delay="7000"/>
                            </p:stCondLst>
                            <p:childTnLst>
                              <p:par>
                                <p:cTn id="52" presetID="10" presetClass="exit" presetSubtype="0" fill="hold" nodeType="afterEffect">
                                  <p:stCondLst>
                                    <p:cond delay="0"/>
                                  </p:stCondLst>
                                  <p:childTnLst>
                                    <p:animEffect transition="out" filter="fade">
                                      <p:cBhvr>
                                        <p:cTn id="53" dur="3000"/>
                                        <p:tgtEl>
                                          <p:spTgt spid="11"/>
                                        </p:tgtEl>
                                      </p:cBhvr>
                                    </p:animEffect>
                                    <p:set>
                                      <p:cBhvr>
                                        <p:cTn id="54" dur="1" fill="hold">
                                          <p:stCondLst>
                                            <p:cond delay="29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8" name="a.wav"/>
                                        </p:tgtEl>
                                      </p:cMediaNode>
                                    </p:audio>
                                  </p:subTnLst>
                                </p:cTn>
                              </p:par>
                              <p:par>
                                <p:cTn id="55" presetID="53" presetClass="exit" presetSubtype="0" fill="hold" nodeType="withEffect">
                                  <p:stCondLst>
                                    <p:cond delay="0"/>
                                  </p:stCondLst>
                                  <p:childTnLst>
                                    <p:anim calcmode="lin" valueType="num">
                                      <p:cBhvr>
                                        <p:cTn id="56" dur="500"/>
                                        <p:tgtEl>
                                          <p:spTgt spid="15"/>
                                        </p:tgtEl>
                                        <p:attrNameLst>
                                          <p:attrName>ppt_w</p:attrName>
                                        </p:attrNameLst>
                                      </p:cBhvr>
                                      <p:tavLst>
                                        <p:tav tm="0">
                                          <p:val>
                                            <p:strVal val="ppt_w"/>
                                          </p:val>
                                        </p:tav>
                                        <p:tav tm="100000">
                                          <p:val>
                                            <p:fltVal val="0"/>
                                          </p:val>
                                        </p:tav>
                                      </p:tavLst>
                                    </p:anim>
                                    <p:anim calcmode="lin" valueType="num">
                                      <p:cBhvr>
                                        <p:cTn id="57" dur="500"/>
                                        <p:tgtEl>
                                          <p:spTgt spid="15"/>
                                        </p:tgtEl>
                                        <p:attrNameLst>
                                          <p:attrName>ppt_h</p:attrName>
                                        </p:attrNameLst>
                                      </p:cBhvr>
                                      <p:tavLst>
                                        <p:tav tm="0">
                                          <p:val>
                                            <p:strVal val="ppt_h"/>
                                          </p:val>
                                        </p:tav>
                                        <p:tav tm="100000">
                                          <p:val>
                                            <p:fltVal val="0"/>
                                          </p:val>
                                        </p:tav>
                                      </p:tavLst>
                                    </p:anim>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9" name="explode.wav"/>
                                        </p:tgtEl>
                                      </p:cMediaNode>
                                    </p:audio>
                                  </p:subTnLst>
                                </p:cTn>
                              </p:par>
                              <p:par>
                                <p:cTn id="60" presetID="53" presetClass="exit" presetSubtype="0" fill="hold" nodeType="withEffect">
                                  <p:stCondLst>
                                    <p:cond delay="0"/>
                                  </p:stCondLst>
                                  <p:childTnLst>
                                    <p:anim calcmode="lin" valueType="num">
                                      <p:cBhvr>
                                        <p:cTn id="61" dur="500"/>
                                        <p:tgtEl>
                                          <p:spTgt spid="27"/>
                                        </p:tgtEl>
                                        <p:attrNameLst>
                                          <p:attrName>ppt_w</p:attrName>
                                        </p:attrNameLst>
                                      </p:cBhvr>
                                      <p:tavLst>
                                        <p:tav tm="0">
                                          <p:val>
                                            <p:strVal val="ppt_w"/>
                                          </p:val>
                                        </p:tav>
                                        <p:tav tm="100000">
                                          <p:val>
                                            <p:fltVal val="0"/>
                                          </p:val>
                                        </p:tav>
                                      </p:tavLst>
                                    </p:anim>
                                    <p:anim calcmode="lin" valueType="num">
                                      <p:cBhvr>
                                        <p:cTn id="62" dur="500"/>
                                        <p:tgtEl>
                                          <p:spTgt spid="27"/>
                                        </p:tgtEl>
                                        <p:attrNameLst>
                                          <p:attrName>ppt_h</p:attrName>
                                        </p:attrNameLst>
                                      </p:cBhvr>
                                      <p:tavLst>
                                        <p:tav tm="0">
                                          <p:val>
                                            <p:strVal val="ppt_h"/>
                                          </p:val>
                                        </p:tav>
                                        <p:tav tm="100000">
                                          <p:val>
                                            <p:fltVal val="0"/>
                                          </p:val>
                                        </p:tav>
                                      </p:tavLst>
                                    </p:anim>
                                    <p:animEffect transition="out" filter="fade">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childTnLst>
                          </p:cTn>
                        </p:par>
                        <p:par>
                          <p:cTn id="65" fill="hold" nodeType="afterGroup">
                            <p:stCondLst>
                              <p:cond delay="10000"/>
                            </p:stCondLst>
                            <p:childTnLst>
                              <p:par>
                                <p:cTn id="66" presetID="43" presetClass="entr" presetSubtype="0" fill="hold" grpId="0"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100"/>
                                        <p:tgtEl>
                                          <p:spTgt spid="4"/>
                                        </p:tgtEl>
                                      </p:cBhvr>
                                    </p:animEffect>
                                    <p:anim calcmode="lin" valueType="num">
                                      <p:cBhvr>
                                        <p:cTn id="69" dur="400" fill="hold"/>
                                        <p:tgtEl>
                                          <p:spTgt spid="4"/>
                                        </p:tgtEl>
                                        <p:attrNameLst>
                                          <p:attrName>ppt_x</p:attrName>
                                        </p:attrNameLst>
                                      </p:cBhvr>
                                      <p:tavLst>
                                        <p:tav tm="0">
                                          <p:val>
                                            <p:strVal val="#ppt_x"/>
                                          </p:val>
                                        </p:tav>
                                        <p:tav tm="100000">
                                          <p:val>
                                            <p:strVal val="#ppt_x"/>
                                          </p:val>
                                        </p:tav>
                                      </p:tavLst>
                                    </p:anim>
                                    <p:anim calcmode="lin" valueType="num">
                                      <p:cBhvr>
                                        <p:cTn id="70" dur="400" fill="hold"/>
                                        <p:tgtEl>
                                          <p:spTgt spid="4"/>
                                        </p:tgtEl>
                                        <p:attrNameLst>
                                          <p:attrName>ppt_y</p:attrName>
                                        </p:attrNameLst>
                                      </p:cBhvr>
                                      <p:tavLst>
                                        <p:tav tm="0">
                                          <p:val>
                                            <p:strVal val="#ppt_y+0.31"/>
                                          </p:val>
                                        </p:tav>
                                        <p:tav tm="100000">
                                          <p:val>
                                            <p:strVal val="#ppt_y+0.31"/>
                                          </p:val>
                                        </p:tav>
                                      </p:tavLst>
                                    </p:anim>
                                    <p:anim calcmode="lin" valueType="num">
                                      <p:cBhvr>
                                        <p:cTn id="71"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2"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3" fill="hold" nodeType="afterGroup">
                            <p:stCondLst>
                              <p:cond delay="11000"/>
                            </p:stCondLst>
                            <p:childTnLst>
                              <p:par>
                                <p:cTn id="74" presetID="43" presetClass="entr" presetSubtype="0"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
                                        <p:tgtEl>
                                          <p:spTgt spid="31"/>
                                        </p:tgtEl>
                                      </p:cBhvr>
                                    </p:animEffect>
                                    <p:anim calcmode="lin" valueType="num">
                                      <p:cBhvr>
                                        <p:cTn id="77" dur="400" fill="hold"/>
                                        <p:tgtEl>
                                          <p:spTgt spid="31"/>
                                        </p:tgtEl>
                                        <p:attrNameLst>
                                          <p:attrName>ppt_x</p:attrName>
                                        </p:attrNameLst>
                                      </p:cBhvr>
                                      <p:tavLst>
                                        <p:tav tm="0">
                                          <p:val>
                                            <p:strVal val="#ppt_x"/>
                                          </p:val>
                                        </p:tav>
                                        <p:tav tm="100000">
                                          <p:val>
                                            <p:strVal val="#ppt_x"/>
                                          </p:val>
                                        </p:tav>
                                      </p:tavLst>
                                    </p:anim>
                                    <p:anim calcmode="lin" valueType="num">
                                      <p:cBhvr>
                                        <p:cTn id="78" dur="400" fill="hold"/>
                                        <p:tgtEl>
                                          <p:spTgt spid="31"/>
                                        </p:tgtEl>
                                        <p:attrNameLst>
                                          <p:attrName>ppt_y</p:attrName>
                                        </p:attrNameLst>
                                      </p:cBhvr>
                                      <p:tavLst>
                                        <p:tav tm="0">
                                          <p:val>
                                            <p:strVal val="#ppt_y+0.31"/>
                                          </p:val>
                                        </p:tav>
                                        <p:tav tm="100000">
                                          <p:val>
                                            <p:strVal val="#ppt_y+0.31"/>
                                          </p:val>
                                        </p:tav>
                                      </p:tavLst>
                                    </p:anim>
                                    <p:anim calcmode="lin" valueType="num">
                                      <p:cBhvr>
                                        <p:cTn id="79" dur="600" decel="50000" fill="hold">
                                          <p:stCondLst>
                                            <p:cond delay="400"/>
                                          </p:stCondLst>
                                        </p:cTn>
                                        <p:tgtEl>
                                          <p:spTgt spid="3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0" dur="600" decel="50000" fill="hold">
                                          <p:stCondLst>
                                            <p:cond delay="400"/>
                                          </p:stCondLst>
                                        </p:cTn>
                                        <p:tgtEl>
                                          <p:spTgt spid="3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81" fill="hold" nodeType="afterGroup">
                            <p:stCondLst>
                              <p:cond delay="12000"/>
                            </p:stCondLst>
                            <p:childTnLst>
                              <p:par>
                                <p:cTn id="82" presetID="43" presetClass="entr" presetSubtype="0" fill="hold" grpId="0"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100"/>
                                        <p:tgtEl>
                                          <p:spTgt spid="32"/>
                                        </p:tgtEl>
                                      </p:cBhvr>
                                    </p:animEffect>
                                    <p:anim calcmode="lin" valueType="num">
                                      <p:cBhvr>
                                        <p:cTn id="85" dur="400" fill="hold"/>
                                        <p:tgtEl>
                                          <p:spTgt spid="32"/>
                                        </p:tgtEl>
                                        <p:attrNameLst>
                                          <p:attrName>ppt_x</p:attrName>
                                        </p:attrNameLst>
                                      </p:cBhvr>
                                      <p:tavLst>
                                        <p:tav tm="0">
                                          <p:val>
                                            <p:strVal val="#ppt_x"/>
                                          </p:val>
                                        </p:tav>
                                        <p:tav tm="100000">
                                          <p:val>
                                            <p:strVal val="#ppt_x"/>
                                          </p:val>
                                        </p:tav>
                                      </p:tavLst>
                                    </p:anim>
                                    <p:anim calcmode="lin" valueType="num">
                                      <p:cBhvr>
                                        <p:cTn id="86" dur="400" fill="hold"/>
                                        <p:tgtEl>
                                          <p:spTgt spid="32"/>
                                        </p:tgtEl>
                                        <p:attrNameLst>
                                          <p:attrName>ppt_y</p:attrName>
                                        </p:attrNameLst>
                                      </p:cBhvr>
                                      <p:tavLst>
                                        <p:tav tm="0">
                                          <p:val>
                                            <p:strVal val="#ppt_y+0.31"/>
                                          </p:val>
                                        </p:tav>
                                        <p:tav tm="100000">
                                          <p:val>
                                            <p:strVal val="#ppt_y+0.31"/>
                                          </p:val>
                                        </p:tav>
                                      </p:tavLst>
                                    </p:anim>
                                    <p:anim calcmode="lin" valueType="num">
                                      <p:cBhvr>
                                        <p:cTn id="87" dur="600" decel="50000" fill="hold">
                                          <p:stCondLst>
                                            <p:cond delay="400"/>
                                          </p:stCondLst>
                                        </p:cTn>
                                        <p:tgtEl>
                                          <p:spTgt spid="3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8" dur="600" decel="50000" fill="hold">
                                          <p:stCondLst>
                                            <p:cond delay="400"/>
                                          </p:stCondLst>
                                        </p:cTn>
                                        <p:tgtEl>
                                          <p:spTgt spid="3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89" fill="hold" nodeType="afterGroup">
                            <p:stCondLst>
                              <p:cond delay="13000"/>
                            </p:stCondLst>
                            <p:childTnLst>
                              <p:par>
                                <p:cTn id="90" presetID="22" presetClass="entr" presetSubtype="2" fill="hold" nodeType="after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right)">
                                      <p:cBhvr>
                                        <p:cTn id="92" dur="500"/>
                                        <p:tgtEl>
                                          <p:spTgt spid="34"/>
                                        </p:tgtEl>
                                      </p:cBhvr>
                                    </p:animEffect>
                                  </p:childTnLst>
                                  <p:subTnLst>
                                    <p:audio>
                                      <p:cMediaNode>
                                        <p:cTn display="0" masterRel="sameClick">
                                          <p:stCondLst>
                                            <p:cond evt="begin" delay="0">
                                              <p:tn val="90"/>
                                            </p:cond>
                                          </p:stCondLst>
                                          <p:endCondLst>
                                            <p:cond evt="onStopAudio" delay="0">
                                              <p:tgtEl>
                                                <p:sldTgt/>
                                              </p:tgtEl>
                                            </p:cond>
                                          </p:endCondLst>
                                        </p:cTn>
                                        <p:tgtEl>
                                          <p:sndTgt r:embed="rId4" name="chimes.wav"/>
                                        </p:tgtEl>
                                      </p:cMediaNode>
                                    </p:audio>
                                  </p:subTnLst>
                                </p:cTn>
                              </p:par>
                            </p:childTnLst>
                          </p:cTn>
                        </p:par>
                        <p:par>
                          <p:cTn id="93" fill="hold" nodeType="afterGroup">
                            <p:stCondLst>
                              <p:cond delay="13500"/>
                            </p:stCondLst>
                            <p:childTnLst>
                              <p:par>
                                <p:cTn id="94" presetID="22" presetClass="exit" presetSubtype="2" fill="hold" nodeType="afterEffect">
                                  <p:stCondLst>
                                    <p:cond delay="0"/>
                                  </p:stCondLst>
                                  <p:childTnLst>
                                    <p:animEffect transition="out" filter="wipe(right)">
                                      <p:cBhvr>
                                        <p:cTn id="95" dur="500"/>
                                        <p:tgtEl>
                                          <p:spTgt spid="34"/>
                                        </p:tgtEl>
                                      </p:cBhvr>
                                    </p:animEffect>
                                    <p:set>
                                      <p:cBhvr>
                                        <p:cTn id="96" dur="1" fill="hold">
                                          <p:stCondLst>
                                            <p:cond delay="499"/>
                                          </p:stCondLst>
                                        </p:cTn>
                                        <p:tgtEl>
                                          <p:spTgt spid="34"/>
                                        </p:tgtEl>
                                        <p:attrNameLst>
                                          <p:attrName>style.visibility</p:attrName>
                                        </p:attrNameLst>
                                      </p:cBhvr>
                                      <p:to>
                                        <p:strVal val="hidden"/>
                                      </p:to>
                                    </p:set>
                                  </p:childTnLst>
                                </p:cTn>
                              </p:par>
                            </p:childTnLst>
                          </p:cTn>
                        </p:par>
                        <p:par>
                          <p:cTn id="97" fill="hold" nodeType="afterGroup">
                            <p:stCondLst>
                              <p:cond delay="14000"/>
                            </p:stCondLst>
                            <p:childTnLst>
                              <p:par>
                                <p:cTn id="98" presetID="14" presetClass="entr" presetSubtype="10" fill="hold" nodeType="after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randombar(horizontal)">
                                      <p:cBhvr>
                                        <p:cTn id="100" dur="1000"/>
                                        <p:tgtEl>
                                          <p:spTgt spid="18"/>
                                        </p:tgtEl>
                                      </p:cBhvr>
                                    </p:animEffect>
                                  </p:childTnLst>
                                </p:cTn>
                              </p:par>
                              <p:par>
                                <p:cTn id="101" presetID="14" presetClass="exit" presetSubtype="10" fill="hold" nodeType="withEffect">
                                  <p:stCondLst>
                                    <p:cond delay="0"/>
                                  </p:stCondLst>
                                  <p:childTnLst>
                                    <p:animEffect transition="out" filter="randombar(horizontal)">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par>
                                <p:cTn id="104" presetID="14" presetClass="exit" presetSubtype="10" fill="hold" nodeType="withEffect">
                                  <p:stCondLst>
                                    <p:cond delay="0"/>
                                  </p:stCondLst>
                                  <p:childTnLst>
                                    <p:animEffect transition="out" filter="randombar(horizontal)">
                                      <p:cBhvr>
                                        <p:cTn id="105" dur="500"/>
                                        <p:tgtEl>
                                          <p:spTgt spid="31"/>
                                        </p:tgtEl>
                                      </p:cBhvr>
                                    </p:animEffect>
                                    <p:set>
                                      <p:cBhvr>
                                        <p:cTn id="106" dur="1" fill="hold">
                                          <p:stCondLst>
                                            <p:cond delay="499"/>
                                          </p:stCondLst>
                                        </p:cTn>
                                        <p:tgtEl>
                                          <p:spTgt spid="31"/>
                                        </p:tgtEl>
                                        <p:attrNameLst>
                                          <p:attrName>style.visibility</p:attrName>
                                        </p:attrNameLst>
                                      </p:cBhvr>
                                      <p:to>
                                        <p:strVal val="hidden"/>
                                      </p:to>
                                    </p:set>
                                  </p:childTnLst>
                                </p:cTn>
                              </p:par>
                              <p:par>
                                <p:cTn id="107" presetID="14" presetClass="exit" presetSubtype="10" fill="hold" nodeType="withEffect">
                                  <p:stCondLst>
                                    <p:cond delay="0"/>
                                  </p:stCondLst>
                                  <p:childTnLst>
                                    <p:animEffect transition="out" filter="randombar(horizontal)">
                                      <p:cBhvr>
                                        <p:cTn id="108" dur="500"/>
                                        <p:tgtEl>
                                          <p:spTgt spid="32"/>
                                        </p:tgtEl>
                                      </p:cBhvr>
                                    </p:animEffect>
                                    <p:set>
                                      <p:cBhvr>
                                        <p:cTn id="109" dur="1" fill="hold">
                                          <p:stCondLst>
                                            <p:cond delay="499"/>
                                          </p:stCondLst>
                                        </p:cTn>
                                        <p:tgtEl>
                                          <p:spTgt spid="32"/>
                                        </p:tgtEl>
                                        <p:attrNameLst>
                                          <p:attrName>style.visibility</p:attrName>
                                        </p:attrNameLst>
                                      </p:cBhvr>
                                      <p:to>
                                        <p:strVal val="hidden"/>
                                      </p:to>
                                    </p:set>
                                  </p:childTnLst>
                                </p:cTn>
                              </p:par>
                            </p:childTnLst>
                          </p:cTn>
                        </p:par>
                        <p:par>
                          <p:cTn id="110" fill="hold" nodeType="afterGroup">
                            <p:stCondLst>
                              <p:cond delay="15000"/>
                            </p:stCondLst>
                            <p:childTnLst>
                              <p:par>
                                <p:cTn id="111" presetID="43" presetClass="entr" presetSubtype="0"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fade">
                                      <p:cBhvr>
                                        <p:cTn id="113" dur="100"/>
                                        <p:tgtEl>
                                          <p:spTgt spid="37"/>
                                        </p:tgtEl>
                                      </p:cBhvr>
                                    </p:animEffect>
                                    <p:anim calcmode="lin" valueType="num">
                                      <p:cBhvr>
                                        <p:cTn id="114" dur="400" fill="hold"/>
                                        <p:tgtEl>
                                          <p:spTgt spid="37"/>
                                        </p:tgtEl>
                                        <p:attrNameLst>
                                          <p:attrName>ppt_x</p:attrName>
                                        </p:attrNameLst>
                                      </p:cBhvr>
                                      <p:tavLst>
                                        <p:tav tm="0">
                                          <p:val>
                                            <p:strVal val="#ppt_x"/>
                                          </p:val>
                                        </p:tav>
                                        <p:tav tm="100000">
                                          <p:val>
                                            <p:strVal val="#ppt_x"/>
                                          </p:val>
                                        </p:tav>
                                      </p:tavLst>
                                    </p:anim>
                                    <p:anim calcmode="lin" valueType="num">
                                      <p:cBhvr>
                                        <p:cTn id="115" dur="400" fill="hold"/>
                                        <p:tgtEl>
                                          <p:spTgt spid="37"/>
                                        </p:tgtEl>
                                        <p:attrNameLst>
                                          <p:attrName>ppt_y</p:attrName>
                                        </p:attrNameLst>
                                      </p:cBhvr>
                                      <p:tavLst>
                                        <p:tav tm="0">
                                          <p:val>
                                            <p:strVal val="#ppt_y+0.31"/>
                                          </p:val>
                                        </p:tav>
                                        <p:tav tm="100000">
                                          <p:val>
                                            <p:strVal val="#ppt_y+0.31"/>
                                          </p:val>
                                        </p:tav>
                                      </p:tavLst>
                                    </p:anim>
                                    <p:anim calcmode="lin" valueType="num">
                                      <p:cBhvr>
                                        <p:cTn id="116" dur="600" decel="50000" fill="hold">
                                          <p:stCondLst>
                                            <p:cond delay="400"/>
                                          </p:stCondLst>
                                        </p:cTn>
                                        <p:tgtEl>
                                          <p:spTgt spid="3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7" dur="600" decel="50000" fill="hold">
                                          <p:stCondLst>
                                            <p:cond delay="400"/>
                                          </p:stCondLst>
                                        </p:cTn>
                                        <p:tgtEl>
                                          <p:spTgt spid="3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18" fill="hold" nodeType="afterGroup">
                            <p:stCondLst>
                              <p:cond delay="16000"/>
                            </p:stCondLst>
                            <p:childTnLst>
                              <p:par>
                                <p:cTn id="119" presetID="22" presetClass="entr" presetSubtype="8" fill="hold" grpId="0" nodeType="afterEffect">
                                  <p:stCondLst>
                                    <p:cond delay="0"/>
                                  </p:stCondLst>
                                  <p:childTnLst>
                                    <p:set>
                                      <p:cBhvr>
                                        <p:cTn id="120" dur="1" fill="hold">
                                          <p:stCondLst>
                                            <p:cond delay="0"/>
                                          </p:stCondLst>
                                        </p:cTn>
                                        <p:tgtEl>
                                          <p:spTgt spid="17"/>
                                        </p:tgtEl>
                                        <p:attrNameLst>
                                          <p:attrName>style.visibility</p:attrName>
                                        </p:attrNameLst>
                                      </p:cBhvr>
                                      <p:to>
                                        <p:strVal val="visible"/>
                                      </p:to>
                                    </p:set>
                                    <p:animEffect transition="in" filter="wipe(left)">
                                      <p:cBhvr>
                                        <p:cTn id="1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P spid="37"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2"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20" name="图片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93129" y="-200246"/>
            <a:ext cx="6671120" cy="3944731"/>
          </a:xfrm>
          <a:prstGeom prst="rect">
            <a:avLst/>
          </a:prstGeom>
        </p:spPr>
      </p:pic>
      <p:pic>
        <p:nvPicPr>
          <p:cNvPr id="22" name="图片 21"/>
          <p:cNvPicPr>
            <a:picLocks noChangeAspect="1"/>
          </p:cNvPicPr>
          <p:nvPr/>
        </p:nvPicPr>
        <p:blipFill rotWithShape="1">
          <a:blip r:embed="rId8" cstate="screen">
            <a:extLst>
              <a:ext uri="{28A0092B-C50C-407E-A947-70E740481C1C}">
                <a14:useLocalDpi xmlns:a14="http://schemas.microsoft.com/office/drawing/2010/main"/>
              </a:ext>
            </a:extLst>
          </a:blip>
          <a:srcRect t="14650" b="20626"/>
          <a:stretch/>
        </p:blipFill>
        <p:spPr>
          <a:xfrm>
            <a:off x="1768578" y="982687"/>
            <a:ext cx="2554844" cy="1653602"/>
          </a:xfrm>
          <a:prstGeom prst="rect">
            <a:avLst/>
          </a:prstGeom>
        </p:spPr>
      </p:pic>
      <p:grpSp>
        <p:nvGrpSpPr>
          <p:cNvPr id="23" name="组合 22">
            <a:extLst>
              <a:ext uri="{FF2B5EF4-FFF2-40B4-BE49-F238E27FC236}">
                <a16:creationId xmlns:a16="http://schemas.microsoft.com/office/drawing/2014/main" id="{5C3F0EA5-D3AA-4CCB-8053-CA26C4C18711}"/>
              </a:ext>
            </a:extLst>
          </p:cNvPr>
          <p:cNvGrpSpPr/>
          <p:nvPr/>
        </p:nvGrpSpPr>
        <p:grpSpPr>
          <a:xfrm>
            <a:off x="7144752" y="2574345"/>
            <a:ext cx="804180" cy="374559"/>
            <a:chOff x="217691" y="6414967"/>
            <a:chExt cx="804180" cy="374559"/>
          </a:xfrm>
        </p:grpSpPr>
        <p:grpSp>
          <p:nvGrpSpPr>
            <p:cNvPr id="24"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30"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1"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2"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33"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25"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26"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7"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8"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29"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sp>
        <p:nvSpPr>
          <p:cNvPr id="34" name="文本框 33">
            <a:extLst>
              <a:ext uri="{FF2B5EF4-FFF2-40B4-BE49-F238E27FC236}">
                <a16:creationId xmlns:a16="http://schemas.microsoft.com/office/drawing/2014/main" id="{F4ED10A7-E928-4DAB-8D6E-46F9B16A0627}"/>
              </a:ext>
            </a:extLst>
          </p:cNvPr>
          <p:cNvSpPr txBox="1"/>
          <p:nvPr/>
        </p:nvSpPr>
        <p:spPr>
          <a:xfrm>
            <a:off x="4156300" y="1216988"/>
            <a:ext cx="386195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Presentation</a:t>
            </a:r>
            <a:endParaRPr kumimoji="0" lang="zh-CN" altLang="en-US" sz="16600" b="1" i="0" u="none" strike="noStrike" kern="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ea"/>
              <a:sym typeface="+mn-lt"/>
            </a:endParaRPr>
          </a:p>
        </p:txBody>
      </p:sp>
      <p:pic>
        <p:nvPicPr>
          <p:cNvPr id="35" name="图片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55994" y="250962"/>
            <a:ext cx="4465329" cy="2328677"/>
          </a:xfrm>
          <a:prstGeom prst="rect">
            <a:avLst/>
          </a:prstGeom>
        </p:spPr>
      </p:pic>
      <p:sp>
        <p:nvSpPr>
          <p:cNvPr id="21" name="Rectangle 20">
            <a:extLst>
              <a:ext uri="{FF2B5EF4-FFF2-40B4-BE49-F238E27FC236}">
                <a16:creationId xmlns:a16="http://schemas.microsoft.com/office/drawing/2014/main" id="{C0EE9238-415C-411B-BF89-B4D4ED46053F}"/>
              </a:ext>
            </a:extLst>
          </p:cNvPr>
          <p:cNvSpPr/>
          <p:nvPr/>
        </p:nvSpPr>
        <p:spPr>
          <a:xfrm>
            <a:off x="2608020" y="3288987"/>
            <a:ext cx="7150257" cy="707886"/>
          </a:xfrm>
          <a:prstGeom prst="rect">
            <a:avLst/>
          </a:prstGeom>
          <a:noFill/>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C0504D"/>
                  </a:solidFill>
                  <a:prstDash val="solid"/>
                </a:ln>
                <a:solidFill>
                  <a:srgbClr val="FF0000"/>
                </a:solidFill>
                <a:effectLst/>
                <a:uLnTx/>
                <a:uFillTx/>
                <a:latin typeface="Comic Sans MS" panose="030F0702030302020204" pitchFamily="66" charset="0"/>
                <a:ea typeface="微软雅黑"/>
                <a:cs typeface="+mn-cs"/>
              </a:rPr>
              <a:t>Task 1: Listen and repeat</a:t>
            </a:r>
            <a:r>
              <a:rPr kumimoji="0" lang="en-US" sz="4000" b="1" i="0" u="none" strike="noStrike" kern="1200" cap="none" spc="0" normalizeH="0" baseline="0" noProof="0" dirty="0">
                <a:ln w="22225">
                  <a:solidFill>
                    <a:srgbClr val="C0504D"/>
                  </a:solidFill>
                  <a:prstDash val="solid"/>
                </a:ln>
                <a:solidFill>
                  <a:srgbClr val="C00000"/>
                </a:solidFill>
                <a:effectLst/>
                <a:uLnTx/>
                <a:uFillTx/>
                <a:latin typeface="微软雅黑"/>
                <a:ea typeface="微软雅黑"/>
                <a:cs typeface="+mn-cs"/>
              </a:rPr>
              <a:t>. </a:t>
            </a:r>
          </a:p>
        </p:txBody>
      </p:sp>
      <p:pic>
        <p:nvPicPr>
          <p:cNvPr id="37" name="Picture 36">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602243" y="194972"/>
            <a:ext cx="1564144" cy="749977"/>
          </a:xfrm>
          <a:prstGeom prst="rect">
            <a:avLst/>
          </a:prstGeom>
        </p:spPr>
      </p:pic>
    </p:spTree>
    <p:custDataLst>
      <p:tags r:id="rId1"/>
    </p:custDataLst>
    <p:extLst>
      <p:ext uri="{BB962C8B-B14F-4D97-AF65-F5344CB8AC3E}">
        <p14:creationId xmlns:p14="http://schemas.microsoft.com/office/powerpoint/2010/main" val="371402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Scale>
                                      <p:cBhvr>
                                        <p:cTn id="7" dur="1000" decel="50000" fill="hold">
                                          <p:stCondLst>
                                            <p:cond delay="0"/>
                                          </p:stCondLst>
                                        </p:cTn>
                                        <p:tgtEl>
                                          <p:spTgt spid="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xEl>
                                              <p:pRg st="0" end="0"/>
                                            </p:txEl>
                                          </p:spTgt>
                                        </p:tgtEl>
                                        <p:attrNameLst>
                                          <p:attrName>ppt_x</p:attrName>
                                          <p:attrName>ppt_y</p:attrName>
                                        </p:attrNameLst>
                                      </p:cBhvr>
                                    </p:animMotion>
                                    <p:animEffect transition="in" filter="fade">
                                      <p:cBhvr>
                                        <p:cTn id="9" dur="1000"/>
                                        <p:tgtEl>
                                          <p:spTgt spid="34">
                                            <p:txEl>
                                              <p:pRg st="0" end="0"/>
                                            </p:txEl>
                                          </p:spTgt>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58357" y="-97563"/>
            <a:ext cx="3346392" cy="1409700"/>
          </a:xfrm>
          <a:prstGeom prst="rect">
            <a:avLst/>
          </a:prstGeom>
          <a:ln>
            <a:noFill/>
          </a:ln>
          <a:effectLst>
            <a:softEdge rad="112500"/>
          </a:effectLst>
        </p:spPr>
      </p:pic>
      <p:pic>
        <p:nvPicPr>
          <p:cNvPr id="3" name="Picture 2" descr="Screen Clippi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46931" y="1330284"/>
            <a:ext cx="5042210" cy="595345"/>
          </a:xfrm>
          <a:prstGeom prst="rect">
            <a:avLst/>
          </a:prstGeom>
          <a:noFill/>
          <a:ln>
            <a:solidFill>
              <a:schemeClr val="bg1"/>
            </a:solidFill>
          </a:ln>
        </p:spPr>
      </p:pic>
      <p:pic>
        <p:nvPicPr>
          <p:cNvPr id="5" name="Picture 4" descr="Screen Clippi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519092" y="2133419"/>
            <a:ext cx="933580" cy="1267002"/>
          </a:xfrm>
          <a:prstGeom prst="rect">
            <a:avLst/>
          </a:prstGeom>
        </p:spPr>
      </p:pic>
      <p:pic>
        <p:nvPicPr>
          <p:cNvPr id="6" name="Picture 5" descr="Screen Clippi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69269" y="2155518"/>
            <a:ext cx="924054" cy="1276528"/>
          </a:xfrm>
          <a:prstGeom prst="rect">
            <a:avLst/>
          </a:prstGeom>
        </p:spPr>
      </p:pic>
      <p:pic>
        <p:nvPicPr>
          <p:cNvPr id="7" name="Picture 6" descr="Screen Clippi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257683" y="2133419"/>
            <a:ext cx="838317" cy="1295581"/>
          </a:xfrm>
          <a:prstGeom prst="rect">
            <a:avLst/>
          </a:prstGeom>
        </p:spPr>
      </p:pic>
      <p:pic>
        <p:nvPicPr>
          <p:cNvPr id="8" name="Picture 7" descr="Screen Clippi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470987" y="3044616"/>
            <a:ext cx="19053" cy="47632"/>
          </a:xfrm>
          <a:prstGeom prst="rect">
            <a:avLst/>
          </a:prstGeom>
        </p:spPr>
      </p:pic>
      <p:pic>
        <p:nvPicPr>
          <p:cNvPr id="9" name="Picture 8" descr="Screen Clippi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018825" y="2119970"/>
            <a:ext cx="1086002" cy="1343212"/>
          </a:xfrm>
          <a:prstGeom prst="rect">
            <a:avLst/>
          </a:prstGeom>
        </p:spPr>
      </p:pic>
      <p:pic>
        <p:nvPicPr>
          <p:cNvPr id="10" name="Picture 9" descr="Screen Clippi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275477" y="2069781"/>
            <a:ext cx="971686" cy="1362265"/>
          </a:xfrm>
          <a:prstGeom prst="rect">
            <a:avLst/>
          </a:prstGeom>
        </p:spPr>
      </p:pic>
      <p:pic>
        <p:nvPicPr>
          <p:cNvPr id="12" name="Picture 11" descr="Screen Clippi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667520" y="4340695"/>
            <a:ext cx="971686" cy="1305107"/>
          </a:xfrm>
          <a:prstGeom prst="rect">
            <a:avLst/>
          </a:prstGeom>
        </p:spPr>
      </p:pic>
      <p:pic>
        <p:nvPicPr>
          <p:cNvPr id="13" name="Picture 12" descr="Screen Clippin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454682" y="4273885"/>
            <a:ext cx="1086002" cy="1324160"/>
          </a:xfrm>
          <a:prstGeom prst="rect">
            <a:avLst/>
          </a:prstGeom>
        </p:spPr>
      </p:pic>
      <p:pic>
        <p:nvPicPr>
          <p:cNvPr id="14" name="Picture 13" descr="Screen Clippi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394777" y="3011274"/>
            <a:ext cx="171474" cy="114316"/>
          </a:xfrm>
          <a:prstGeom prst="rect">
            <a:avLst/>
          </a:prstGeom>
        </p:spPr>
      </p:pic>
      <p:pic>
        <p:nvPicPr>
          <p:cNvPr id="16" name="Picture 15" descr="Screen Clippi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280196" y="4304866"/>
            <a:ext cx="1114581" cy="1400370"/>
          </a:xfrm>
          <a:prstGeom prst="rect">
            <a:avLst/>
          </a:prstGeom>
        </p:spPr>
      </p:pic>
      <p:pic>
        <p:nvPicPr>
          <p:cNvPr id="17" name="Picture 16" descr="Screen Clippin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145951" y="4216727"/>
            <a:ext cx="1028844" cy="1381318"/>
          </a:xfrm>
          <a:prstGeom prst="rect">
            <a:avLst/>
          </a:prstGeom>
        </p:spPr>
      </p:pic>
      <p:pic>
        <p:nvPicPr>
          <p:cNvPr id="18" name="Picture 17" descr="Screen Clipping"/>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8889661" y="4176646"/>
            <a:ext cx="1743318" cy="1362265"/>
          </a:xfrm>
          <a:prstGeom prst="rect">
            <a:avLst/>
          </a:prstGeom>
        </p:spPr>
      </p:pic>
      <p:pic>
        <p:nvPicPr>
          <p:cNvPr id="19" name="Picture 18" descr="Screen Clipping"/>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786600" y="3737913"/>
            <a:ext cx="733527" cy="342948"/>
          </a:xfrm>
          <a:prstGeom prst="rect">
            <a:avLst/>
          </a:prstGeom>
        </p:spPr>
      </p:pic>
      <p:pic>
        <p:nvPicPr>
          <p:cNvPr id="20" name="Picture 19" descr="Screen Clipping"/>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454682" y="3642399"/>
            <a:ext cx="714475" cy="323895"/>
          </a:xfrm>
          <a:prstGeom prst="rect">
            <a:avLst/>
          </a:prstGeom>
        </p:spPr>
      </p:pic>
      <p:pic>
        <p:nvPicPr>
          <p:cNvPr id="21" name="Picture 20" descr="Screen Clipping"/>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5257683" y="3642399"/>
            <a:ext cx="1009791" cy="390580"/>
          </a:xfrm>
          <a:prstGeom prst="rect">
            <a:avLst/>
          </a:prstGeom>
        </p:spPr>
      </p:pic>
      <p:pic>
        <p:nvPicPr>
          <p:cNvPr id="22" name="Picture 21" descr="Screen Clipping"/>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7269794" y="3564366"/>
            <a:ext cx="905001" cy="381053"/>
          </a:xfrm>
          <a:prstGeom prst="rect">
            <a:avLst/>
          </a:prstGeom>
        </p:spPr>
      </p:pic>
      <p:pic>
        <p:nvPicPr>
          <p:cNvPr id="23" name="Picture 22" descr="Screen Clipping"/>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9275477" y="3599530"/>
            <a:ext cx="781159" cy="409632"/>
          </a:xfrm>
          <a:prstGeom prst="rect">
            <a:avLst/>
          </a:prstGeom>
        </p:spPr>
      </p:pic>
      <p:pic>
        <p:nvPicPr>
          <p:cNvPr id="24" name="Picture 23" descr="Screen Clipping"/>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800889" y="5815487"/>
            <a:ext cx="704948" cy="390580"/>
          </a:xfrm>
          <a:prstGeom prst="rect">
            <a:avLst/>
          </a:prstGeom>
        </p:spPr>
      </p:pic>
      <p:pic>
        <p:nvPicPr>
          <p:cNvPr id="25" name="Picture 24" descr="Screen Clipping"/>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3445247" y="5828237"/>
            <a:ext cx="1076475" cy="362001"/>
          </a:xfrm>
          <a:prstGeom prst="rect">
            <a:avLst/>
          </a:prstGeom>
        </p:spPr>
      </p:pic>
      <p:pic>
        <p:nvPicPr>
          <p:cNvPr id="26" name="Picture 25" descr="Screen Clipping"/>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422351" y="5849952"/>
            <a:ext cx="933580" cy="390580"/>
          </a:xfrm>
          <a:prstGeom prst="rect">
            <a:avLst/>
          </a:prstGeom>
        </p:spPr>
      </p:pic>
      <p:pic>
        <p:nvPicPr>
          <p:cNvPr id="27" name="Picture 26" descr="Screen Clipping"/>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7307898" y="5856815"/>
            <a:ext cx="828791" cy="304843"/>
          </a:xfrm>
          <a:prstGeom prst="rect">
            <a:avLst/>
          </a:prstGeom>
        </p:spPr>
      </p:pic>
      <p:pic>
        <p:nvPicPr>
          <p:cNvPr id="28" name="Picture 27" descr="Screen Clipping"/>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9314182" y="5837764"/>
            <a:ext cx="609685" cy="352474"/>
          </a:xfrm>
          <a:prstGeom prst="rect">
            <a:avLst/>
          </a:prstGeom>
        </p:spPr>
      </p:pic>
      <p:pic>
        <p:nvPicPr>
          <p:cNvPr id="4" name="0.8.mp3" descr="0.8.mp3">
            <a:hlinkClick r:id="" action="ppaction://media"/>
            <a:extLst>
              <a:ext uri="{FF2B5EF4-FFF2-40B4-BE49-F238E27FC236}">
                <a16:creationId xmlns:a16="http://schemas.microsoft.com/office/drawing/2014/main" id="{85CEED21-523F-01DC-EF20-1C096B3D1F26}"/>
              </a:ext>
            </a:extLst>
          </p:cNvPr>
          <p:cNvPicPr>
            <a:picLocks noChangeAspect="1"/>
          </p:cNvPicPr>
          <p:nvPr>
            <a:audioFile r:link="rId3"/>
            <p:extLst>
              <p:ext uri="{DAA4B4D4-6D71-4841-9C94-3DE7FCFB9230}">
                <p14:media xmlns:p14="http://schemas.microsoft.com/office/powerpoint/2010/main" r:embed="rId2"/>
              </p:ext>
            </p:extLst>
          </p:nvPr>
        </p:nvPicPr>
        <p:blipFill>
          <a:blip r:embed="rId51">
            <a:duotone>
              <a:prstClr val="black"/>
              <a:schemeClr val="tx2">
                <a:tint val="45000"/>
                <a:satMod val="400000"/>
              </a:schemeClr>
            </a:duotone>
          </a:blip>
          <a:stretch>
            <a:fillRect/>
          </a:stretch>
        </p:blipFill>
        <p:spPr>
          <a:xfrm>
            <a:off x="5889141" y="1367890"/>
            <a:ext cx="652086" cy="652086"/>
          </a:xfrm>
          <a:prstGeom prst="rect">
            <a:avLst/>
          </a:prstGeom>
        </p:spPr>
      </p:pic>
      <p:pic>
        <p:nvPicPr>
          <p:cNvPr id="15" name="0.8-11.mp3" descr="0.8-11.mp3">
            <a:hlinkClick r:id="" action="ppaction://media"/>
            <a:extLst>
              <a:ext uri="{FF2B5EF4-FFF2-40B4-BE49-F238E27FC236}">
                <a16:creationId xmlns:a16="http://schemas.microsoft.com/office/drawing/2014/main" id="{1B5870A3-BE85-68B4-846C-04566C4EF456}"/>
              </a:ext>
            </a:extLst>
          </p:cNvPr>
          <p:cNvPicPr>
            <a:picLocks noChangeAspect="1"/>
          </p:cNvPicPr>
          <p:nvPr>
            <a:audioFile r:link="rId5"/>
            <p:extLst>
              <p:ext uri="{DAA4B4D4-6D71-4841-9C94-3DE7FCFB9230}">
                <p14:media xmlns:p14="http://schemas.microsoft.com/office/powerpoint/2010/main" r:embed="rId4"/>
              </p:ext>
            </p:extLst>
          </p:nvPr>
        </p:nvPicPr>
        <p:blipFill>
          <a:blip r:embed="rId51">
            <a:duotone>
              <a:prstClr val="black"/>
              <a:schemeClr val="tx2">
                <a:tint val="45000"/>
                <a:satMod val="400000"/>
              </a:schemeClr>
            </a:duotone>
          </a:blip>
          <a:stretch>
            <a:fillRect/>
          </a:stretch>
        </p:blipFill>
        <p:spPr>
          <a:xfrm>
            <a:off x="2232522" y="2019976"/>
            <a:ext cx="479448" cy="479448"/>
          </a:xfrm>
          <a:prstGeom prst="rect">
            <a:avLst/>
          </a:prstGeom>
        </p:spPr>
      </p:pic>
      <p:pic>
        <p:nvPicPr>
          <p:cNvPr id="31" name="0.8-2.mp3" descr="0.8-2.mp3">
            <a:hlinkClick r:id="" action="ppaction://media"/>
            <a:extLst>
              <a:ext uri="{FF2B5EF4-FFF2-40B4-BE49-F238E27FC236}">
                <a16:creationId xmlns:a16="http://schemas.microsoft.com/office/drawing/2014/main" id="{5BD76E0F-DE27-0530-7BDB-7A010C7088D0}"/>
              </a:ext>
            </a:extLst>
          </p:cNvPr>
          <p:cNvPicPr>
            <a:picLocks noChangeAspect="1"/>
          </p:cNvPicPr>
          <p:nvPr>
            <a:audioFile r:link="rId7"/>
            <p:extLst>
              <p:ext uri="{DAA4B4D4-6D71-4841-9C94-3DE7FCFB9230}">
                <p14:media xmlns:p14="http://schemas.microsoft.com/office/powerpoint/2010/main" r:embed="rId6"/>
              </p:ext>
            </p:extLst>
          </p:nvPr>
        </p:nvPicPr>
        <p:blipFill>
          <a:blip r:embed="rId51">
            <a:duotone>
              <a:prstClr val="black"/>
              <a:schemeClr val="tx2">
                <a:tint val="45000"/>
                <a:satMod val="400000"/>
              </a:schemeClr>
            </a:duotone>
          </a:blip>
          <a:stretch>
            <a:fillRect/>
          </a:stretch>
        </p:blipFill>
        <p:spPr>
          <a:xfrm>
            <a:off x="4193323" y="1986875"/>
            <a:ext cx="531426" cy="531426"/>
          </a:xfrm>
          <a:prstGeom prst="rect">
            <a:avLst/>
          </a:prstGeom>
        </p:spPr>
      </p:pic>
      <p:pic>
        <p:nvPicPr>
          <p:cNvPr id="42" name="0.8-3.mp3" descr="0.8-3.mp3">
            <a:hlinkClick r:id="" action="ppaction://media"/>
            <a:extLst>
              <a:ext uri="{FF2B5EF4-FFF2-40B4-BE49-F238E27FC236}">
                <a16:creationId xmlns:a16="http://schemas.microsoft.com/office/drawing/2014/main" id="{A4121A93-B45E-4558-7C4D-353DB7BCDB0C}"/>
              </a:ext>
            </a:extLst>
          </p:cNvPr>
          <p:cNvPicPr>
            <a:picLocks noChangeAspect="1"/>
          </p:cNvPicPr>
          <p:nvPr>
            <a:audioFile r:link="rId9"/>
            <p:extLst>
              <p:ext uri="{DAA4B4D4-6D71-4841-9C94-3DE7FCFB9230}">
                <p14:media xmlns:p14="http://schemas.microsoft.com/office/powerpoint/2010/main" r:embed="rId8"/>
              </p:ext>
            </p:extLst>
          </p:nvPr>
        </p:nvPicPr>
        <p:blipFill>
          <a:blip r:embed="rId51">
            <a:duotone>
              <a:prstClr val="black"/>
              <a:schemeClr val="tx2">
                <a:tint val="45000"/>
                <a:satMod val="400000"/>
              </a:schemeClr>
            </a:duotone>
          </a:blip>
          <a:stretch>
            <a:fillRect/>
          </a:stretch>
        </p:blipFill>
        <p:spPr>
          <a:xfrm>
            <a:off x="6109133" y="1991972"/>
            <a:ext cx="531426" cy="531426"/>
          </a:xfrm>
          <a:prstGeom prst="rect">
            <a:avLst/>
          </a:prstGeom>
        </p:spPr>
      </p:pic>
      <p:pic>
        <p:nvPicPr>
          <p:cNvPr id="43" name="0.8-4.mp3" descr="0.8-4.mp3">
            <a:hlinkClick r:id="" action="ppaction://media"/>
            <a:extLst>
              <a:ext uri="{FF2B5EF4-FFF2-40B4-BE49-F238E27FC236}">
                <a16:creationId xmlns:a16="http://schemas.microsoft.com/office/drawing/2014/main" id="{FEE89D45-47E4-7B1E-74C7-275A4172C221}"/>
              </a:ext>
            </a:extLst>
          </p:cNvPr>
          <p:cNvPicPr>
            <a:picLocks noChangeAspect="1"/>
          </p:cNvPicPr>
          <p:nvPr>
            <a:audioFile r:link="rId11"/>
            <p:extLst>
              <p:ext uri="{DAA4B4D4-6D71-4841-9C94-3DE7FCFB9230}">
                <p14:media xmlns:p14="http://schemas.microsoft.com/office/powerpoint/2010/main" r:embed="rId10"/>
              </p:ext>
            </p:extLst>
          </p:nvPr>
        </p:nvPicPr>
        <p:blipFill>
          <a:blip r:embed="rId51">
            <a:duotone>
              <a:prstClr val="black"/>
              <a:schemeClr val="tx2">
                <a:tint val="45000"/>
                <a:satMod val="400000"/>
              </a:schemeClr>
            </a:duotone>
          </a:blip>
          <a:stretch>
            <a:fillRect/>
          </a:stretch>
        </p:blipFill>
        <p:spPr>
          <a:xfrm>
            <a:off x="8024944" y="2019976"/>
            <a:ext cx="531426" cy="531426"/>
          </a:xfrm>
          <a:prstGeom prst="rect">
            <a:avLst/>
          </a:prstGeom>
        </p:spPr>
      </p:pic>
      <p:pic>
        <p:nvPicPr>
          <p:cNvPr id="44" name="0.8-5.mp3" descr="0.8-5.mp3">
            <a:hlinkClick r:id="" action="ppaction://media"/>
            <a:extLst>
              <a:ext uri="{FF2B5EF4-FFF2-40B4-BE49-F238E27FC236}">
                <a16:creationId xmlns:a16="http://schemas.microsoft.com/office/drawing/2014/main" id="{CC405B9D-704E-53CB-C259-BA410D2FD43F}"/>
              </a:ext>
            </a:extLst>
          </p:cNvPr>
          <p:cNvPicPr>
            <a:picLocks noChangeAspect="1"/>
          </p:cNvPicPr>
          <p:nvPr>
            <a:audioFile r:link="rId13"/>
            <p:extLst>
              <p:ext uri="{DAA4B4D4-6D71-4841-9C94-3DE7FCFB9230}">
                <p14:media xmlns:p14="http://schemas.microsoft.com/office/powerpoint/2010/main" r:embed="rId12"/>
              </p:ext>
            </p:extLst>
          </p:nvPr>
        </p:nvPicPr>
        <p:blipFill>
          <a:blip r:embed="rId51">
            <a:duotone>
              <a:prstClr val="black"/>
              <a:schemeClr val="tx2">
                <a:tint val="45000"/>
                <a:satMod val="400000"/>
              </a:schemeClr>
            </a:duotone>
          </a:blip>
          <a:stretch>
            <a:fillRect/>
          </a:stretch>
        </p:blipFill>
        <p:spPr>
          <a:xfrm>
            <a:off x="10247163" y="2019976"/>
            <a:ext cx="531426" cy="531426"/>
          </a:xfrm>
          <a:prstGeom prst="rect">
            <a:avLst/>
          </a:prstGeom>
        </p:spPr>
      </p:pic>
      <p:pic>
        <p:nvPicPr>
          <p:cNvPr id="47" name="0.8-7.mp3" descr="0.8-7.mp3">
            <a:hlinkClick r:id="" action="ppaction://media"/>
            <a:extLst>
              <a:ext uri="{FF2B5EF4-FFF2-40B4-BE49-F238E27FC236}">
                <a16:creationId xmlns:a16="http://schemas.microsoft.com/office/drawing/2014/main" id="{D8FD8A07-40BA-ACD7-3349-7D2146C58CBA}"/>
              </a:ext>
            </a:extLst>
          </p:cNvPr>
          <p:cNvPicPr>
            <a:picLocks noChangeAspect="1"/>
          </p:cNvPicPr>
          <p:nvPr>
            <a:audioFile r:link="rId15"/>
            <p:extLst>
              <p:ext uri="{DAA4B4D4-6D71-4841-9C94-3DE7FCFB9230}">
                <p14:media xmlns:p14="http://schemas.microsoft.com/office/powerpoint/2010/main" r:embed="rId14"/>
              </p:ext>
            </p:extLst>
          </p:nvPr>
        </p:nvPicPr>
        <p:blipFill>
          <a:blip r:embed="rId51">
            <a:duotone>
              <a:prstClr val="black"/>
              <a:schemeClr val="tx2">
                <a:tint val="45000"/>
                <a:satMod val="400000"/>
              </a:schemeClr>
            </a:duotone>
          </a:blip>
          <a:stretch>
            <a:fillRect/>
          </a:stretch>
        </p:blipFill>
        <p:spPr>
          <a:xfrm>
            <a:off x="4521722" y="4216727"/>
            <a:ext cx="531426" cy="531426"/>
          </a:xfrm>
          <a:prstGeom prst="rect">
            <a:avLst/>
          </a:prstGeom>
        </p:spPr>
      </p:pic>
      <p:pic>
        <p:nvPicPr>
          <p:cNvPr id="48" name="0.8-8.mp3" descr="0.8-8.mp3">
            <a:hlinkClick r:id="" action="ppaction://media"/>
            <a:extLst>
              <a:ext uri="{FF2B5EF4-FFF2-40B4-BE49-F238E27FC236}">
                <a16:creationId xmlns:a16="http://schemas.microsoft.com/office/drawing/2014/main" id="{E030059F-5695-63D4-4BF9-4C36702CDFD7}"/>
              </a:ext>
            </a:extLst>
          </p:cNvPr>
          <p:cNvPicPr>
            <a:picLocks noChangeAspect="1"/>
          </p:cNvPicPr>
          <p:nvPr>
            <a:audioFile r:link="rId17"/>
            <p:extLst>
              <p:ext uri="{DAA4B4D4-6D71-4841-9C94-3DE7FCFB9230}">
                <p14:media xmlns:p14="http://schemas.microsoft.com/office/powerpoint/2010/main" r:embed="rId16"/>
              </p:ext>
            </p:extLst>
          </p:nvPr>
        </p:nvPicPr>
        <p:blipFill>
          <a:blip r:embed="rId51">
            <a:duotone>
              <a:prstClr val="black"/>
              <a:schemeClr val="tx2">
                <a:tint val="45000"/>
                <a:satMod val="400000"/>
              </a:schemeClr>
            </a:duotone>
          </a:blip>
          <a:stretch>
            <a:fillRect/>
          </a:stretch>
        </p:blipFill>
        <p:spPr>
          <a:xfrm>
            <a:off x="6122329" y="4172589"/>
            <a:ext cx="531426" cy="531426"/>
          </a:xfrm>
          <a:prstGeom prst="rect">
            <a:avLst/>
          </a:prstGeom>
        </p:spPr>
      </p:pic>
      <p:pic>
        <p:nvPicPr>
          <p:cNvPr id="49" name="0.8-9.mp3" descr="0.8-9.mp3">
            <a:hlinkClick r:id="" action="ppaction://media"/>
            <a:extLst>
              <a:ext uri="{FF2B5EF4-FFF2-40B4-BE49-F238E27FC236}">
                <a16:creationId xmlns:a16="http://schemas.microsoft.com/office/drawing/2014/main" id="{6125FD15-36D4-6ED3-9F58-FE44D68E3851}"/>
              </a:ext>
            </a:extLst>
          </p:cNvPr>
          <p:cNvPicPr>
            <a:picLocks noChangeAspect="1"/>
          </p:cNvPicPr>
          <p:nvPr>
            <a:audioFile r:link="rId19"/>
            <p:extLst>
              <p:ext uri="{DAA4B4D4-6D71-4841-9C94-3DE7FCFB9230}">
                <p14:media xmlns:p14="http://schemas.microsoft.com/office/powerpoint/2010/main" r:embed="rId18"/>
              </p:ext>
            </p:extLst>
          </p:nvPr>
        </p:nvPicPr>
        <p:blipFill>
          <a:blip r:embed="rId51">
            <a:duotone>
              <a:prstClr val="black"/>
              <a:schemeClr val="tx2">
                <a:tint val="45000"/>
                <a:satMod val="400000"/>
              </a:schemeClr>
            </a:duotone>
          </a:blip>
          <a:stretch>
            <a:fillRect/>
          </a:stretch>
        </p:blipFill>
        <p:spPr>
          <a:xfrm>
            <a:off x="8135565" y="4167538"/>
            <a:ext cx="531426" cy="531426"/>
          </a:xfrm>
          <a:prstGeom prst="rect">
            <a:avLst/>
          </a:prstGeom>
        </p:spPr>
      </p:pic>
      <p:pic>
        <p:nvPicPr>
          <p:cNvPr id="50" name="0.8-10.mp3" descr="0.8-10.mp3">
            <a:hlinkClick r:id="" action="ppaction://media"/>
            <a:extLst>
              <a:ext uri="{FF2B5EF4-FFF2-40B4-BE49-F238E27FC236}">
                <a16:creationId xmlns:a16="http://schemas.microsoft.com/office/drawing/2014/main" id="{1A53BF87-754C-1C62-289F-6F847CC6E655}"/>
              </a:ext>
            </a:extLst>
          </p:cNvPr>
          <p:cNvPicPr>
            <a:picLocks noChangeAspect="1"/>
          </p:cNvPicPr>
          <p:nvPr>
            <a:audioFile r:link="rId21"/>
            <p:extLst>
              <p:ext uri="{DAA4B4D4-6D71-4841-9C94-3DE7FCFB9230}">
                <p14:media xmlns:p14="http://schemas.microsoft.com/office/powerpoint/2010/main" r:embed="rId20"/>
              </p:ext>
            </p:extLst>
          </p:nvPr>
        </p:nvPicPr>
        <p:blipFill>
          <a:blip r:embed="rId51">
            <a:duotone>
              <a:prstClr val="black"/>
              <a:schemeClr val="tx2">
                <a:tint val="45000"/>
                <a:satMod val="400000"/>
              </a:schemeClr>
            </a:duotone>
          </a:blip>
          <a:stretch>
            <a:fillRect/>
          </a:stretch>
        </p:blipFill>
        <p:spPr>
          <a:xfrm>
            <a:off x="10551707" y="4167538"/>
            <a:ext cx="531426" cy="531426"/>
          </a:xfrm>
          <a:prstGeom prst="rect">
            <a:avLst/>
          </a:prstGeom>
        </p:spPr>
      </p:pic>
      <p:pic>
        <p:nvPicPr>
          <p:cNvPr id="11" name="0.8-3.mp3" descr="0.8-3.mp3">
            <a:hlinkClick r:id="" action="ppaction://media"/>
            <a:extLst>
              <a:ext uri="{FF2B5EF4-FFF2-40B4-BE49-F238E27FC236}">
                <a16:creationId xmlns:a16="http://schemas.microsoft.com/office/drawing/2014/main" id="{A7930326-D5D4-82B9-BCDB-CE0B1F966C21}"/>
              </a:ext>
            </a:extLst>
          </p:cNvPr>
          <p:cNvPicPr>
            <a:picLocks noChangeAspect="1"/>
          </p:cNvPicPr>
          <p:nvPr>
            <a:audioFile r:link="rId23"/>
            <p:extLst>
              <p:ext uri="{DAA4B4D4-6D71-4841-9C94-3DE7FCFB9230}">
                <p14:media xmlns:p14="http://schemas.microsoft.com/office/powerpoint/2010/main" r:embed="rId22"/>
              </p:ext>
            </p:extLst>
          </p:nvPr>
        </p:nvPicPr>
        <p:blipFill>
          <a:blip r:embed="rId51">
            <a:duotone>
              <a:prstClr val="black"/>
              <a:schemeClr val="tx2">
                <a:tint val="45000"/>
                <a:satMod val="400000"/>
              </a:schemeClr>
            </a:duotone>
          </a:blip>
          <a:stretch>
            <a:fillRect/>
          </a:stretch>
        </p:blipFill>
        <p:spPr>
          <a:xfrm>
            <a:off x="2642370" y="4326352"/>
            <a:ext cx="531426" cy="531426"/>
          </a:xfrm>
          <a:prstGeom prst="rect">
            <a:avLst/>
          </a:prstGeom>
        </p:spPr>
      </p:pic>
      <p:pic>
        <p:nvPicPr>
          <p:cNvPr id="38" name="Picture 37">
            <a:extLst>
              <a:ext uri="{FF2B5EF4-FFF2-40B4-BE49-F238E27FC236}">
                <a16:creationId xmlns:a16="http://schemas.microsoft.com/office/drawing/2014/main" id="{77288C4A-6247-4C91-B74B-A38CDBD71BEE}"/>
              </a:ext>
            </a:extLst>
          </p:cNvPr>
          <p:cNvPicPr>
            <a:picLocks noChangeAspect="1"/>
          </p:cNvPicPr>
          <p:nvPr/>
        </p:nvPicPr>
        <p:blipFill>
          <a:blip r:embed="rId52"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59867631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6" name="click.wav"/>
          </p:stSnd>
        </p:sndAc>
      </p:transition>
    </mc:Choice>
    <mc:Fallback xmlns="">
      <p:transition spd="slow">
        <p:split orient="vert"/>
        <p:sndAc>
          <p:stSnd>
            <p:snd r:embed="rId5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2000"/>
                                        <p:tgtEl>
                                          <p:spTgt spid="19"/>
                                        </p:tgtEl>
                                      </p:cBhvr>
                                    </p:animEffec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936" fill="hold"/>
                                        <p:tgtEl>
                                          <p:spTgt spid="15"/>
                                        </p:tgtEl>
                                      </p:cBhvr>
                                    </p:cmd>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1224" fill="hold"/>
                                        <p:tgtEl>
                                          <p:spTgt spid="31"/>
                                        </p:tgtEl>
                                      </p:cBhvr>
                                    </p:cmd>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936" fill="hold"/>
                                        <p:tgtEl>
                                          <p:spTgt spid="42"/>
                                        </p:tgtEl>
                                      </p:cBhvr>
                                    </p:cmd>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ircle(in)">
                                      <p:cBhvr>
                                        <p:cTn id="56" dur="2000"/>
                                        <p:tgtEl>
                                          <p:spTgt spid="22"/>
                                        </p:tgtEl>
                                      </p:cBhvr>
                                    </p:animEffect>
                                  </p:childTnLst>
                                </p:cTn>
                              </p:par>
                              <p:par>
                                <p:cTn id="57" presetID="1"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40" fill="hold"/>
                                        <p:tgtEl>
                                          <p:spTgt spid="43"/>
                                        </p:tgtEl>
                                      </p:cBhvr>
                                    </p:cmd>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circle(in)">
                                      <p:cBhvr>
                                        <p:cTn id="65" dur="20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circle(in)">
                                      <p:cBhvr>
                                        <p:cTn id="70" dur="2000"/>
                                        <p:tgtEl>
                                          <p:spTgt spid="23"/>
                                        </p:tgtEl>
                                      </p:cBhvr>
                                    </p:animEffect>
                                  </p:childTnLst>
                                </p:cTn>
                              </p:par>
                              <p:par>
                                <p:cTn id="71" presetID="1" presetClass="entr" presetSubtype="0" fill="hold"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1128" fill="hold"/>
                                        <p:tgtEl>
                                          <p:spTgt spid="44"/>
                                        </p:tgtEl>
                                      </p:cBhvr>
                                    </p:cmd>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circle(in)">
                                      <p:cBhvr>
                                        <p:cTn id="79" dur="20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circle(in)">
                                      <p:cBhvr>
                                        <p:cTn id="84" dur="2000"/>
                                        <p:tgtEl>
                                          <p:spTgt spid="24"/>
                                        </p:tgtEl>
                                      </p:cBhvr>
                                    </p:animEffect>
                                  </p:childTnLst>
                                </p:cTn>
                              </p:par>
                              <p:par>
                                <p:cTn id="85" presetID="1" presetClass="entr" presetSubtype="0" fill="hold" nodeType="with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par>
                                <p:cTn id="87" presetID="1" presetClass="mediacall" presetSubtype="0" fill="hold" nodeType="withEffect">
                                  <p:stCondLst>
                                    <p:cond delay="0"/>
                                  </p:stCondLst>
                                  <p:childTnLst>
                                    <p:cmd type="call" cmd="playFrom(0.0)">
                                      <p:cBhvr>
                                        <p:cTn id="88" dur="1224" fill="hold"/>
                                        <p:tgtEl>
                                          <p:spTgt spid="11"/>
                                        </p:tgtEl>
                                      </p:cBhvr>
                                    </p:cmd>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circle(in)">
                                      <p:cBhvr>
                                        <p:cTn id="93" dur="2000"/>
                                        <p:tgtEl>
                                          <p:spTgt spid="13"/>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16" fill="hold"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circle(in)">
                                      <p:cBhvr>
                                        <p:cTn id="98" dur="2000"/>
                                        <p:tgtEl>
                                          <p:spTgt spid="25"/>
                                        </p:tgtEl>
                                      </p:cBhvr>
                                    </p:animEffect>
                                  </p:childTnLst>
                                </p:cTn>
                              </p:par>
                              <p:par>
                                <p:cTn id="99" presetID="1" presetClass="entr" presetSubtype="0" fill="hold" nodeType="withEffect">
                                  <p:stCondLst>
                                    <p:cond delay="0"/>
                                  </p:stCondLst>
                                  <p:childTnLst>
                                    <p:set>
                                      <p:cBhvr>
                                        <p:cTn id="100" dur="1" fill="hold">
                                          <p:stCondLst>
                                            <p:cond delay="0"/>
                                          </p:stCondLst>
                                        </p:cTn>
                                        <p:tgtEl>
                                          <p:spTgt spid="47"/>
                                        </p:tgtEl>
                                        <p:attrNameLst>
                                          <p:attrName>style.visibility</p:attrName>
                                        </p:attrNameLst>
                                      </p:cBhvr>
                                      <p:to>
                                        <p:strVal val="visible"/>
                                      </p:to>
                                    </p:set>
                                  </p:childTnLst>
                                </p:cTn>
                              </p:par>
                              <p:par>
                                <p:cTn id="101" presetID="1" presetClass="mediacall" presetSubtype="0" fill="hold" nodeType="withEffect">
                                  <p:stCondLst>
                                    <p:cond delay="0"/>
                                  </p:stCondLst>
                                  <p:childTnLst>
                                    <p:cmd type="call" cmd="playFrom(0.0)">
                                      <p:cBhvr>
                                        <p:cTn id="102" dur="1032" fill="hold"/>
                                        <p:tgtEl>
                                          <p:spTgt spid="47"/>
                                        </p:tgtEl>
                                      </p:cBhvr>
                                    </p:cmd>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nodeType="click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circle(in)">
                                      <p:cBhvr>
                                        <p:cTn id="107" dur="2000"/>
                                        <p:tgtEl>
                                          <p:spTgt spid="16"/>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circle(in)">
                                      <p:cBhvr>
                                        <p:cTn id="112" dur="2000"/>
                                        <p:tgtEl>
                                          <p:spTgt spid="26"/>
                                        </p:tgtEl>
                                      </p:cBhvr>
                                    </p:animEffect>
                                  </p:childTnLst>
                                </p:cTn>
                              </p:par>
                              <p:par>
                                <p:cTn id="113" presetID="1" presetClass="entr" presetSubtype="0" fill="hold" nodeType="with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par>
                                <p:cTn id="115" presetID="1" presetClass="mediacall" presetSubtype="0" fill="hold" nodeType="withEffect">
                                  <p:stCondLst>
                                    <p:cond delay="0"/>
                                  </p:stCondLst>
                                  <p:childTnLst>
                                    <p:cmd type="call" cmd="playFrom(0.0)">
                                      <p:cBhvr>
                                        <p:cTn id="116" dur="936" fill="hold"/>
                                        <p:tgtEl>
                                          <p:spTgt spid="48"/>
                                        </p:tgtEl>
                                      </p:cBhvr>
                                    </p:cmd>
                                  </p:childTnLst>
                                </p:cTn>
                              </p:par>
                            </p:childTnLst>
                          </p:cTn>
                        </p:par>
                      </p:childTnLst>
                    </p:cTn>
                  </p:par>
                  <p:par>
                    <p:cTn id="117" fill="hold">
                      <p:stCondLst>
                        <p:cond delay="indefinite"/>
                      </p:stCondLst>
                      <p:childTnLst>
                        <p:par>
                          <p:cTn id="118" fill="hold">
                            <p:stCondLst>
                              <p:cond delay="0"/>
                            </p:stCondLst>
                            <p:childTnLst>
                              <p:par>
                                <p:cTn id="119" presetID="6" presetClass="entr" presetSubtype="16" fill="hold" nodeType="clickEffect">
                                  <p:stCondLst>
                                    <p:cond delay="0"/>
                                  </p:stCondLst>
                                  <p:childTnLst>
                                    <p:set>
                                      <p:cBhvr>
                                        <p:cTn id="120" dur="1" fill="hold">
                                          <p:stCondLst>
                                            <p:cond delay="0"/>
                                          </p:stCondLst>
                                        </p:cTn>
                                        <p:tgtEl>
                                          <p:spTgt spid="17"/>
                                        </p:tgtEl>
                                        <p:attrNameLst>
                                          <p:attrName>style.visibility</p:attrName>
                                        </p:attrNameLst>
                                      </p:cBhvr>
                                      <p:to>
                                        <p:strVal val="visible"/>
                                      </p:to>
                                    </p:set>
                                    <p:animEffect transition="in" filter="circle(in)">
                                      <p:cBhvr>
                                        <p:cTn id="121" dur="2000"/>
                                        <p:tgtEl>
                                          <p:spTgt spid="17"/>
                                        </p:tgtEl>
                                      </p:cBhvr>
                                    </p:animEffect>
                                  </p:childTnLst>
                                </p:cTn>
                              </p:par>
                            </p:childTnLst>
                          </p:cTn>
                        </p:par>
                      </p:childTnLst>
                    </p:cTn>
                  </p:par>
                  <p:par>
                    <p:cTn id="122" fill="hold">
                      <p:stCondLst>
                        <p:cond delay="indefinite"/>
                      </p:stCondLst>
                      <p:childTnLst>
                        <p:par>
                          <p:cTn id="123" fill="hold">
                            <p:stCondLst>
                              <p:cond delay="0"/>
                            </p:stCondLst>
                            <p:childTnLst>
                              <p:par>
                                <p:cTn id="124" presetID="6" presetClass="entr" presetSubtype="16" fill="hold" nodeType="click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circle(in)">
                                      <p:cBhvr>
                                        <p:cTn id="126" dur="2000"/>
                                        <p:tgtEl>
                                          <p:spTgt spid="27"/>
                                        </p:tgtEl>
                                      </p:cBhvr>
                                    </p:animEffect>
                                  </p:childTnLst>
                                </p:cTn>
                              </p:par>
                              <p:par>
                                <p:cTn id="127" presetID="1" presetClass="entr" presetSubtype="0" fill="hold" nodeType="withEffect">
                                  <p:stCondLst>
                                    <p:cond delay="0"/>
                                  </p:stCondLst>
                                  <p:childTnLst>
                                    <p:set>
                                      <p:cBhvr>
                                        <p:cTn id="128" dur="1" fill="hold">
                                          <p:stCondLst>
                                            <p:cond delay="0"/>
                                          </p:stCondLst>
                                        </p:cTn>
                                        <p:tgtEl>
                                          <p:spTgt spid="49"/>
                                        </p:tgtEl>
                                        <p:attrNameLst>
                                          <p:attrName>style.visibility</p:attrName>
                                        </p:attrNameLst>
                                      </p:cBhvr>
                                      <p:to>
                                        <p:strVal val="visible"/>
                                      </p:to>
                                    </p:set>
                                  </p:childTnLst>
                                </p:cTn>
                              </p:par>
                              <p:par>
                                <p:cTn id="129" presetID="1" presetClass="mediacall" presetSubtype="0" fill="hold" nodeType="withEffect">
                                  <p:stCondLst>
                                    <p:cond delay="0"/>
                                  </p:stCondLst>
                                  <p:childTnLst>
                                    <p:cmd type="call" cmd="playFrom(0.0)">
                                      <p:cBhvr>
                                        <p:cTn id="130" dur="1032" fill="hold"/>
                                        <p:tgtEl>
                                          <p:spTgt spid="49"/>
                                        </p:tgtEl>
                                      </p:cBhvr>
                                    </p:cmd>
                                  </p:childTnLst>
                                </p:cTn>
                              </p:par>
                            </p:childTnLst>
                          </p:cTn>
                        </p:par>
                      </p:childTnLst>
                    </p:cTn>
                  </p:par>
                  <p:par>
                    <p:cTn id="131" fill="hold">
                      <p:stCondLst>
                        <p:cond delay="indefinite"/>
                      </p:stCondLst>
                      <p:childTnLst>
                        <p:par>
                          <p:cTn id="132" fill="hold">
                            <p:stCondLst>
                              <p:cond delay="0"/>
                            </p:stCondLst>
                            <p:childTnLst>
                              <p:par>
                                <p:cTn id="133" presetID="6" presetClass="entr" presetSubtype="16" fill="hold" nodeType="clickEffect">
                                  <p:stCondLst>
                                    <p:cond delay="0"/>
                                  </p:stCondLst>
                                  <p:childTnLst>
                                    <p:set>
                                      <p:cBhvr>
                                        <p:cTn id="134" dur="1" fill="hold">
                                          <p:stCondLst>
                                            <p:cond delay="0"/>
                                          </p:stCondLst>
                                        </p:cTn>
                                        <p:tgtEl>
                                          <p:spTgt spid="18"/>
                                        </p:tgtEl>
                                        <p:attrNameLst>
                                          <p:attrName>style.visibility</p:attrName>
                                        </p:attrNameLst>
                                      </p:cBhvr>
                                      <p:to>
                                        <p:strVal val="visible"/>
                                      </p:to>
                                    </p:set>
                                    <p:animEffect transition="in" filter="circle(in)">
                                      <p:cBhvr>
                                        <p:cTn id="135" dur="2000"/>
                                        <p:tgtEl>
                                          <p:spTgt spid="18"/>
                                        </p:tgtEl>
                                      </p:cBhvr>
                                    </p:animEffect>
                                  </p:childTnLst>
                                </p:cTn>
                              </p:par>
                            </p:childTnLst>
                          </p:cTn>
                        </p:par>
                      </p:childTnLst>
                    </p:cTn>
                  </p:par>
                  <p:par>
                    <p:cTn id="136" fill="hold">
                      <p:stCondLst>
                        <p:cond delay="indefinite"/>
                      </p:stCondLst>
                      <p:childTnLst>
                        <p:par>
                          <p:cTn id="137" fill="hold">
                            <p:stCondLst>
                              <p:cond delay="0"/>
                            </p:stCondLst>
                            <p:childTnLst>
                              <p:par>
                                <p:cTn id="138" presetID="6" presetClass="entr" presetSubtype="16" fill="hold" nodeType="clickEffect">
                                  <p:stCondLst>
                                    <p:cond delay="0"/>
                                  </p:stCondLst>
                                  <p:childTnLst>
                                    <p:set>
                                      <p:cBhvr>
                                        <p:cTn id="139" dur="1" fill="hold">
                                          <p:stCondLst>
                                            <p:cond delay="0"/>
                                          </p:stCondLst>
                                        </p:cTn>
                                        <p:tgtEl>
                                          <p:spTgt spid="28"/>
                                        </p:tgtEl>
                                        <p:attrNameLst>
                                          <p:attrName>style.visibility</p:attrName>
                                        </p:attrNameLst>
                                      </p:cBhvr>
                                      <p:to>
                                        <p:strVal val="visible"/>
                                      </p:to>
                                    </p:set>
                                    <p:animEffect transition="in" filter="circle(in)">
                                      <p:cBhvr>
                                        <p:cTn id="140" dur="2000"/>
                                        <p:tgtEl>
                                          <p:spTgt spid="28"/>
                                        </p:tgtEl>
                                      </p:cBhvr>
                                    </p:animEffect>
                                  </p:childTnLst>
                                </p:cTn>
                              </p:par>
                              <p:par>
                                <p:cTn id="141" presetID="1" presetClass="entr" presetSubtype="0" fill="hold" nodeType="withEffect">
                                  <p:stCondLst>
                                    <p:cond delay="0"/>
                                  </p:stCondLst>
                                  <p:childTnLst>
                                    <p:set>
                                      <p:cBhvr>
                                        <p:cTn id="142" dur="1" fill="hold">
                                          <p:stCondLst>
                                            <p:cond delay="0"/>
                                          </p:stCondLst>
                                        </p:cTn>
                                        <p:tgtEl>
                                          <p:spTgt spid="50"/>
                                        </p:tgtEl>
                                        <p:attrNameLst>
                                          <p:attrName>style.visibility</p:attrName>
                                        </p:attrNameLst>
                                      </p:cBhvr>
                                      <p:to>
                                        <p:strVal val="visible"/>
                                      </p:to>
                                    </p:set>
                                  </p:childTnLst>
                                </p:cTn>
                              </p:par>
                              <p:par>
                                <p:cTn id="143" presetID="1" presetClass="mediacall" presetSubtype="0" fill="hold" nodeType="withEffect">
                                  <p:stCondLst>
                                    <p:cond delay="0"/>
                                  </p:stCondLst>
                                  <p:childTnLst>
                                    <p:cmd type="call" cmd="playFrom(0.0)">
                                      <p:cBhvr>
                                        <p:cTn id="144" dur="744"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5" fill="hold" display="0">
                  <p:stCondLst>
                    <p:cond delay="indefinite"/>
                  </p:stCondLst>
                  <p:endCondLst>
                    <p:cond evt="onStopAudio" delay="0">
                      <p:tgtEl>
                        <p:sldTgt/>
                      </p:tgtEl>
                    </p:cond>
                  </p:endCondLst>
                </p:cTn>
                <p:tgtEl>
                  <p:spTgt spid="4"/>
                </p:tgtEl>
              </p:cMediaNode>
            </p:audio>
            <p:audio>
              <p:cMediaNode vol="80000">
                <p:cTn id="146" fill="hold" display="0">
                  <p:stCondLst>
                    <p:cond delay="indefinite"/>
                  </p:stCondLst>
                  <p:endCondLst>
                    <p:cond evt="onStopAudio" delay="0">
                      <p:tgtEl>
                        <p:sldTgt/>
                      </p:tgtEl>
                    </p:cond>
                  </p:endCondLst>
                </p:cTn>
                <p:tgtEl>
                  <p:spTgt spid="15"/>
                </p:tgtEl>
              </p:cMediaNode>
            </p:audio>
            <p:audio>
              <p:cMediaNode vol="80000">
                <p:cTn id="147" fill="hold" display="0">
                  <p:stCondLst>
                    <p:cond delay="indefinite"/>
                  </p:stCondLst>
                  <p:endCondLst>
                    <p:cond evt="onStopAudio" delay="0">
                      <p:tgtEl>
                        <p:sldTgt/>
                      </p:tgtEl>
                    </p:cond>
                  </p:endCondLst>
                </p:cTn>
                <p:tgtEl>
                  <p:spTgt spid="31"/>
                </p:tgtEl>
              </p:cMediaNode>
            </p:audio>
            <p:audio>
              <p:cMediaNode vol="80000">
                <p:cTn id="148" fill="hold" display="0">
                  <p:stCondLst>
                    <p:cond delay="indefinite"/>
                  </p:stCondLst>
                  <p:endCondLst>
                    <p:cond evt="onStopAudio" delay="0">
                      <p:tgtEl>
                        <p:sldTgt/>
                      </p:tgtEl>
                    </p:cond>
                  </p:endCondLst>
                </p:cTn>
                <p:tgtEl>
                  <p:spTgt spid="42"/>
                </p:tgtEl>
              </p:cMediaNode>
            </p:audio>
            <p:audio>
              <p:cMediaNode vol="80000">
                <p:cTn id="149" fill="hold" display="0">
                  <p:stCondLst>
                    <p:cond delay="indefinite"/>
                  </p:stCondLst>
                  <p:endCondLst>
                    <p:cond evt="onStopAudio" delay="0">
                      <p:tgtEl>
                        <p:sldTgt/>
                      </p:tgtEl>
                    </p:cond>
                  </p:endCondLst>
                </p:cTn>
                <p:tgtEl>
                  <p:spTgt spid="43"/>
                </p:tgtEl>
              </p:cMediaNode>
            </p:audio>
            <p:audio>
              <p:cMediaNode vol="80000">
                <p:cTn id="150" fill="hold" display="0">
                  <p:stCondLst>
                    <p:cond delay="indefinite"/>
                  </p:stCondLst>
                  <p:endCondLst>
                    <p:cond evt="onStopAudio" delay="0">
                      <p:tgtEl>
                        <p:sldTgt/>
                      </p:tgtEl>
                    </p:cond>
                  </p:endCondLst>
                </p:cTn>
                <p:tgtEl>
                  <p:spTgt spid="44"/>
                </p:tgtEl>
              </p:cMediaNode>
            </p:audio>
            <p:audio>
              <p:cMediaNode vol="80000">
                <p:cTn id="151" fill="hold" display="0">
                  <p:stCondLst>
                    <p:cond delay="indefinite"/>
                  </p:stCondLst>
                  <p:endCondLst>
                    <p:cond evt="onStopAudio" delay="0">
                      <p:tgtEl>
                        <p:sldTgt/>
                      </p:tgtEl>
                    </p:cond>
                  </p:endCondLst>
                </p:cTn>
                <p:tgtEl>
                  <p:spTgt spid="47"/>
                </p:tgtEl>
              </p:cMediaNode>
            </p:audio>
            <p:audio>
              <p:cMediaNode vol="80000">
                <p:cTn id="152" fill="hold" display="0">
                  <p:stCondLst>
                    <p:cond delay="indefinite"/>
                  </p:stCondLst>
                  <p:endCondLst>
                    <p:cond evt="onStopAudio" delay="0">
                      <p:tgtEl>
                        <p:sldTgt/>
                      </p:tgtEl>
                    </p:cond>
                  </p:endCondLst>
                </p:cTn>
                <p:tgtEl>
                  <p:spTgt spid="48"/>
                </p:tgtEl>
              </p:cMediaNode>
            </p:audio>
            <p:audio>
              <p:cMediaNode vol="80000">
                <p:cTn id="153" fill="hold" display="0">
                  <p:stCondLst>
                    <p:cond delay="indefinite"/>
                  </p:stCondLst>
                  <p:endCondLst>
                    <p:cond evt="onStopAudio" delay="0">
                      <p:tgtEl>
                        <p:sldTgt/>
                      </p:tgtEl>
                    </p:cond>
                  </p:endCondLst>
                </p:cTn>
                <p:tgtEl>
                  <p:spTgt spid="49"/>
                </p:tgtEl>
              </p:cMediaNode>
            </p:audio>
            <p:audio>
              <p:cMediaNode vol="80000">
                <p:cTn id="154" fill="hold" display="0">
                  <p:stCondLst>
                    <p:cond delay="indefinite"/>
                  </p:stCondLst>
                  <p:endCondLst>
                    <p:cond evt="onStopAudio" delay="0">
                      <p:tgtEl>
                        <p:sldTgt/>
                      </p:tgtEl>
                    </p:cond>
                  </p:endCondLst>
                </p:cTn>
                <p:tgtEl>
                  <p:spTgt spid="50"/>
                </p:tgtEl>
              </p:cMediaNode>
            </p:audio>
            <p:audio>
              <p:cMediaNode vol="80000">
                <p:cTn id="155"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19663" y="568987"/>
            <a:ext cx="11372337" cy="1200329"/>
          </a:xfrm>
          <a:prstGeom prst="rect">
            <a:avLst/>
          </a:prstGeom>
          <a:noFill/>
        </p:spPr>
        <p:txBody>
          <a:bodyPr wrap="square" rtlCol="0">
            <a:spAutoFit/>
          </a:bodyPr>
          <a:lstStyle/>
          <a:p>
            <a:r>
              <a:rPr lang="en-US" sz="7200" b="1" dirty="0">
                <a:solidFill>
                  <a:prstClr val="black"/>
                </a:solidFill>
                <a:effectLst>
                  <a:outerShdw blurRad="38100" dist="38100" dir="2700000" algn="tl">
                    <a:srgbClr val="000000">
                      <a:alpha val="43137"/>
                    </a:srgbClr>
                  </a:outerShdw>
                </a:effectLst>
                <a:latin typeface="Comic Sans MS" panose="030F0702030302020204" pitchFamily="66" charset="0"/>
              </a:rPr>
              <a:t>Numbers on your finger</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32194"/>
            <a:ext cx="5882928" cy="6451611"/>
          </a:xfrm>
          <a:prstGeom prst="rect">
            <a:avLst/>
          </a:prstGeom>
        </p:spPr>
      </p:pic>
      <p:sp>
        <p:nvSpPr>
          <p:cNvPr id="5" name="Rectangle 4">
            <a:extLst>
              <a:ext uri="{FF2B5EF4-FFF2-40B4-BE49-F238E27FC236}">
                <a16:creationId xmlns:a16="http://schemas.microsoft.com/office/drawing/2014/main" id="{3B2A9348-E538-4A9A-B219-10B2C3941C6B}"/>
              </a:ext>
            </a:extLst>
          </p:cNvPr>
          <p:cNvSpPr/>
          <p:nvPr/>
        </p:nvSpPr>
        <p:spPr>
          <a:xfrm>
            <a:off x="4527439" y="568987"/>
            <a:ext cx="2869696" cy="6447919"/>
          </a:xfrm>
          <a:prstGeom prst="rect">
            <a:avLst/>
          </a:prstGeom>
          <a:noFill/>
        </p:spPr>
        <p:txBody>
          <a:bodyPr wrap="none" lIns="91440" tIns="45720" rIns="91440" bIns="45720">
            <a:spAutoFit/>
          </a:bodyPr>
          <a:lstStyle/>
          <a:p>
            <a:pPr algn="ctr"/>
            <a:r>
              <a:rPr lang="en-US" sz="41300" b="0" cap="none" spc="0" dirty="0">
                <a:ln w="0"/>
                <a:solidFill>
                  <a:srgbClr val="FF0000"/>
                </a:solidFill>
                <a:effectLst>
                  <a:outerShdw blurRad="38100" dist="19050" dir="2700000" algn="tl" rotWithShape="0">
                    <a:schemeClr val="dk1">
                      <a:alpha val="40000"/>
                    </a:schemeClr>
                  </a:outerShdw>
                </a:effectLst>
              </a:rPr>
              <a:t>1</a:t>
            </a:r>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09910" y="55420"/>
            <a:ext cx="1564144" cy="749977"/>
          </a:xfrm>
          <a:prstGeom prst="rect">
            <a:avLst/>
          </a:prstGeom>
        </p:spPr>
      </p:pic>
    </p:spTree>
    <p:custDataLst>
      <p:tags r:id="rId1"/>
    </p:custDataLst>
    <p:extLst>
      <p:ext uri="{BB962C8B-B14F-4D97-AF65-F5344CB8AC3E}">
        <p14:creationId xmlns:p14="http://schemas.microsoft.com/office/powerpoint/2010/main" val="135708851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7"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43841 -0.20694 L 0.43841 -0.20579 L 0.45104 -0.21366 C 0.45104 -0.21597 0.45416 -0.21597 0.45416 -0.21736 C 0.47005 -0.23981 0.44791 -0.21366 0.46054 -0.22917 C 0.47317 -0.26319 0.45742 -0.22199 0.46679 -0.24282 C 0.47005 -0.24583 0.47005 -0.25069 0.47317 -0.25347 C 0.47317 -0.25787 0.47317 -0.25903 0.4763 -0.26111 C 0.4763 -0.26528 0.4763 -0.26875 0.4763 -0.27315 C 0.47955 -0.28032 0.48268 -0.28657 0.4858 -0.29491 C 0.48906 -0.3088 0.4858 -0.30324 0.48906 -0.31319 C 0.49218 -0.31597 0.49218 -0.32824 0.49218 -0.32338 C 0.49218 -0.31366 0.49218 -0.29745 0.48906 -0.28704 C 0.48906 -0.26944 0.48906 -0.25278 0.48906 -0.23565 C 0.48906 -0.22963 0.48906 -0.22431 0.48906 -0.21736 C 0.4858 -0.15856 0.48906 -0.18981 0.4858 -0.13009 C 0.48268 -0.11944 0.48268 -0.11111 0.48268 -0.10139 C 0.48268 -0.0963 0.47955 -0.09236 0.47955 -0.08588 C 0.47955 -0.02778 0.47955 0.03264 0.47955 0.09236 C 0.47955 0.09537 0.4763 0.09838 0.4763 0.10324 C 0.4763 0.14722 0.4763 0.18981 0.4763 0.2338 L 0.43528 0.2338 C 0.45104 0.24028 0.44791 0.24167 0.4763 0.2338 C 0.47955 0.23264 0.48268 0.2287 0.4858 0.22731 C 0.48906 0.225 0.48906 0.22431 0.49218 0.22361 C 0.49218 0.22176 0.49531 0.2206 0.49531 0.21944 C 0.49843 0.21782 0.50169 0.21782 0.50481 0.21597 C 0.50794 0.21435 0.50794 0.21157 0.51119 0.21157 C 0.52382 0.21111 0.53658 0.21157 0.55247 0.21157 L 0.55247 0.22361 L 0.54921 0.21597 " pathEditMode="relative" rAng="0" ptsTypes="AAAAAAAAAAAAAAAAAAAAAAAAAAAAAAA">
                                      <p:cBhvr>
                                        <p:cTn id="16" dur="4000" fill="hold"/>
                                        <p:tgtEl>
                                          <p:spTgt spid="3"/>
                                        </p:tgtEl>
                                        <p:attrNameLst>
                                          <p:attrName>ppt_x</p:attrName>
                                          <p:attrName>ppt_y</p:attrName>
                                        </p:attrNameLst>
                                      </p:cBhvr>
                                      <p:rCtr x="5547" y="16412"/>
                                    </p:animMotion>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9500" y="5613394"/>
            <a:ext cx="5882928" cy="6451611"/>
          </a:xfrm>
          <a:prstGeom prst="rect">
            <a:avLst/>
          </a:prstGeom>
        </p:spPr>
      </p:pic>
      <p:sp>
        <p:nvSpPr>
          <p:cNvPr id="2" name="Rectangle 1">
            <a:extLst>
              <a:ext uri="{FF2B5EF4-FFF2-40B4-BE49-F238E27FC236}">
                <a16:creationId xmlns:a16="http://schemas.microsoft.com/office/drawing/2014/main" id="{38A5E3EE-CCD8-4EB1-AB07-2E4168F465B2}"/>
              </a:ext>
            </a:extLst>
          </p:cNvPr>
          <p:cNvSpPr/>
          <p:nvPr/>
        </p:nvSpPr>
        <p:spPr>
          <a:xfrm>
            <a:off x="4661152" y="410349"/>
            <a:ext cx="2869696" cy="6447919"/>
          </a:xfrm>
          <a:prstGeom prst="rect">
            <a:avLst/>
          </a:prstGeom>
          <a:noFill/>
        </p:spPr>
        <p:txBody>
          <a:bodyPr wrap="none" lIns="91440" tIns="45720" rIns="91440" bIns="45720">
            <a:spAutoFit/>
          </a:bodyPr>
          <a:lstStyle/>
          <a:p>
            <a:pPr algn="ctr"/>
            <a:r>
              <a:rPr lang="en-US" sz="41300" b="0" cap="none" spc="0" dirty="0">
                <a:ln w="0"/>
                <a:solidFill>
                  <a:srgbClr val="FF0000"/>
                </a:solidFill>
                <a:effectLst>
                  <a:outerShdw blurRad="38100" dist="19050" dir="2700000" algn="tl" rotWithShape="0">
                    <a:schemeClr val="dk1">
                      <a:alpha val="40000"/>
                    </a:schemeClr>
                  </a:outerShdw>
                </a:effectLst>
              </a:rPr>
              <a:t>3</a:t>
            </a:r>
          </a:p>
        </p:txBody>
      </p:sp>
      <p:sp>
        <p:nvSpPr>
          <p:cNvPr id="6" name="TextBox 5"/>
          <p:cNvSpPr txBox="1"/>
          <p:nvPr/>
        </p:nvSpPr>
        <p:spPr>
          <a:xfrm>
            <a:off x="660945" y="556461"/>
            <a:ext cx="11372337" cy="1200329"/>
          </a:xfrm>
          <a:prstGeom prst="rect">
            <a:avLst/>
          </a:prstGeom>
          <a:noFill/>
        </p:spPr>
        <p:txBody>
          <a:bodyPr wrap="square" rtlCol="0">
            <a:spAutoFit/>
          </a:bodyPr>
          <a:lstStyle/>
          <a:p>
            <a:r>
              <a:rPr lang="en-US" sz="7200" b="1" dirty="0">
                <a:solidFill>
                  <a:prstClr val="black"/>
                </a:solidFill>
                <a:effectLst>
                  <a:outerShdw blurRad="38100" dist="38100" dir="2700000" algn="tl">
                    <a:srgbClr val="000000">
                      <a:alpha val="43137"/>
                    </a:srgbClr>
                  </a:outerShdw>
                </a:effectLst>
                <a:latin typeface="Comic Sans MS" panose="030F0702030302020204" pitchFamily="66" charset="0"/>
              </a:rPr>
              <a:t>Numbers on your finger</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69138" y="181472"/>
            <a:ext cx="1564144" cy="749977"/>
          </a:xfrm>
          <a:prstGeom prst="rect">
            <a:avLst/>
          </a:prstGeom>
        </p:spPr>
      </p:pic>
    </p:spTree>
    <p:custDataLst>
      <p:tags r:id="rId1"/>
    </p:custDataLst>
    <p:extLst>
      <p:ext uri="{BB962C8B-B14F-4D97-AF65-F5344CB8AC3E}">
        <p14:creationId xmlns:p14="http://schemas.microsoft.com/office/powerpoint/2010/main" val="14647732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click.wav"/>
          </p:stSnd>
        </p:sndAc>
      </p:transition>
    </mc:Choice>
    <mc:Fallback xmlns="">
      <p:transition spd="slow">
        <p:split orient="vert"/>
        <p:sndAc>
          <p:stSnd>
            <p:snd r:embed="rId7"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22096 -0.46667 L -0.22096 -0.46644 C -0.22226 -0.48727 -0.22487 -0.50787 -0.2194 -0.52778 C -0.21745 -0.53565 -0.2125 -0.53982 -0.20846 -0.54445 C -0.20052 -0.55394 -0.1918 -0.56111 -0.18346 -0.56945 C -0.17161 -0.58171 -0.17995 -0.57546 -0.16627 -0.58333 C -0.15117 -0.58056 -0.13542 -0.58357 -0.12096 -0.575 C -0.10989 -0.56852 -0.10482 -0.54352 -0.09909 -0.52778 C -0.09779 -0.52408 -0.09596 -0.52037 -0.0944 -0.51667 C -0.09388 -0.51389 -0.09271 -0.51134 -0.09284 -0.50833 C -0.09544 -0.46366 -0.09479 -0.4463 -0.10377 -0.41389 C -0.10521 -0.40926 -0.1069 -0.40463 -0.10846 -0.4 C -0.1095 -0.39722 -0.11042 -0.39421 -0.11159 -0.39167 C -0.11914 -0.37616 -0.11627 -0.38403 -0.12565 -0.37222 C -0.12838 -0.36898 -0.13086 -0.36482 -0.13346 -0.36111 C -0.13502 -0.35926 -0.13997 -0.35486 -0.13815 -0.35556 C -0.12487 -0.36158 -0.13411 -0.3581 -0.11002 -0.36111 C -0.0944 -0.36019 -0.07864 -0.3625 -0.06315 -0.35833 C -0.06029 -0.35764 -0.05924 -0.3507 -0.0569 -0.34722 C -0.05013 -0.33658 -0.0487 -0.34051 -0.0444 -0.32222 C -0.0418 -0.31111 -0.03945 -0.3 -0.03659 -0.28889 C -0.03411 -0.27894 -0.02786 -0.26019 -0.02565 -0.24722 C -0.02487 -0.24259 -0.02292 -0.22083 -0.02252 -0.21667 C -0.02305 -0.2037 -0.02292 -0.19074 -0.02409 -0.17778 C -0.02513 -0.16806 -0.02864 -0.16528 -0.0319 -0.15833 C -0.03854 -0.14491 -0.04713 -0.12176 -0.0569 -0.11111 C -0.05885 -0.10926 -0.0612 -0.10949 -0.06315 -0.10833 C -0.06953 -0.10486 -0.07565 -0.10093 -0.0819 -0.09722 C -0.08997 -0.0831 -0.09388 -0.07477 -0.10377 -0.06389 C -0.10729 -0.06042 -0.1112 -0.0588 -0.11471 -0.05556 C -0.11641 -0.05417 -0.11784 -0.05185 -0.1194 -0.05 C -0.14284 -0.05278 -0.16641 -0.05347 -0.18971 -0.05833 C -0.19284 -0.05903 -0.19505 -0.06366 -0.19752 -0.06667 C -0.20885 -0.08079 -0.20195 -0.07408 -0.21159 -0.08889 C -0.21367 -0.09213 -0.21601 -0.09398 -0.21784 -0.09722 C -0.21979 -0.1007 -0.2207 -0.10533 -0.22252 -0.10833 C -0.22695 -0.11551 -0.2332 -0.11921 -0.23659 -0.12778 C -0.2388 -0.13333 -0.24726 -0.15509 -0.25065 -0.16111 C -0.25156 -0.16273 -0.25273 -0.16296 -0.25377 -0.16389 L -0.24752 -0.15833 " pathEditMode="relative" rAng="0" ptsTypes="AAAAAAAAAAAAAAAAAAAAAAAAAAAAAAAAAAAAAAAA">
                                      <p:cBhvr>
                                        <p:cTn id="12" dur="4000" fill="hold"/>
                                        <p:tgtEl>
                                          <p:spTgt spid="3"/>
                                        </p:tgtEl>
                                        <p:attrNameLst>
                                          <p:attrName>ppt_x</p:attrName>
                                          <p:attrName>ppt_y</p:attrName>
                                        </p:attrNameLst>
                                      </p:cBhvr>
                                      <p:rCtr x="8281" y="15000"/>
                                    </p:animMotion>
                                  </p:childTnLst>
                                </p:cTn>
                              </p:par>
                            </p:childTnLst>
                          </p:cTn>
                        </p:par>
                        <p:par>
                          <p:cTn id="13" fill="hold">
                            <p:stCondLst>
                              <p:cond delay="4000"/>
                            </p:stCondLst>
                            <p:childTnLst>
                              <p:par>
                                <p:cTn id="14" presetID="10" presetClass="exit" presetSubtype="0" fill="hold" nodeType="after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5.Unit 0-Lesson 5-Numbers"/>
  <p:tag name="ISPRING_LMS_API_VERSION" val="SCORM 2004 (2nd edition)"/>
  <p:tag name="ISPRING_ULTRA_SCORM_COURSE_ID" val="A4605742-6A3D-4A38-8EE1-1F5675FF33DB"/>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5.Unit 0-Lesson 5-Numbers"/>
  <p:tag name="ISPRING_FIRST_PUBLISH" val="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7YkdV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u2JH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C7YkdV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LtiR1XlX+THbQMAAKEMAAAhAAAAdW5pdmVyc2FsL2ZsYXNoX3NraW5fc2V0dGluZ3MueG1slVfbbuIwEH3vV0Tse9lSdmmlgMRtpWq7bbVFvDtkAAvHjmyHLn+/YzsXB5KGNqpUz5xjz+V4rIbqQHlwBKmo4OPeoDe5CYJwk0kJXK8gSRnREHCSwLi3elq+BMvF06rXdyjBhHwHrSnfKWMpbAGNx70o01rw243gGre65UImhPUm337Zn7BvkV0sgZFdy9mSDVTH/Bg8zBZXUfIzhrPRYv7YRtiIJCX89Cx24jYim8NOiozHJrR787XR9qcUJKP80BkRo0o/aUhqMS3vloPl4DpKKkEpMCE9LqaD6c9OFiMRsDL70fBhOL2SUx31eWPOaEeqqLa00WB0Pxq20VKyg3qR58vF3eK+Hc9x93pXPo3LETT8052Zo/5PIL+0uUiz9CsaSaXYmYKecUbm6+QwQWK8fkhYPJqvk2ASMgd1ClIxGmMbhIydFL+brw3cVsv8T39IhOZuS8HeTBPOpodRSMRgsiVMQdgvls6p9uLjNdN4m0qAb6pAb5jiG8kUTLTMclRlq3B/4YPy2APlhgqxFixLYO4C9oB1e4Wfz2d2sPjxlTYvQAnH3OhFWBkr5AvW9QLpGSvku2nXK2enC/i5x3EKQcxI3k2v/I5bqz56gRNcFvUqVoXXnPRsrrnyjs4NBSYRMUysrlY0AdO1sG9tLqT+RUwhJ0e6Ixrfpj8GF51sMirsnzlyqTULK9RUM2jS20ZkUmEw6F7XpdfgcRT3cqipfoatLtB1Y9UU81z4WrDrm65aF2eUdXPrQONjMu4lRB5AroRgqhfkPLyAuI17li8ZZlzjYwryiW+Fx7GBtZG40KCuBQt3B6+Mh2hNNvsEQ2o9oCyp62xzA8P82KbO8iyJQC5REBQKRdZtDrenuz3DX72m8AFxndDidEy9x+04oaXgPUOuACBysy+ug1s4T5IxTRkcoRgqnsEm3JZZqFD+TfkaddU16VmuEmQ+gyql+Li6o4GwxrhEfZr5jivGuyaRspnVRkrXwC/mpFGrPyLtOpdSbWf0N5UQm1WrJ8m0eNdE6nzTap0nT44w5TSxIwgd3vENHsdhQqR5XayzSOrCXoVgnq1yM1UQGjxtFDNoJ4MmivWcT9kVXtDJVgL4E9Yab7w34DecIkFk/FJCao9Cg9uxMUd8Nu3AxlGfpDrseybXnLIN+Df+azL5D1BLAwQUAAIACAC7YkdV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LtiR1U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C7YkdVe8ZnLmYAAABoAAAAHAAAAHVuaXZlcnNhbC9sb2NhbF9zZXR0aW5ncy54bWyzsa/IzVEoSy0qzszPs1Uy1DNQUkjNS85PycxLt1UKDXHTtVBSKC5JzEtJzMnPS7VVystXUrC347LJyU9OzAlOLSkBKixWKMhJrEwtCknNBTJKUv0Sc4EqQzxd/RRcXTxDlPTtuABQSwMEFAACAAgAu2JHVRbuq+5BBgAAWxwAABcAAAB1bml2ZXJzYWwvdW5pdmVyc2FsLnBuZ+2Ya1ATVxTHV4mFgKAVFUUUHx0fYxFiEAmCCYoiVYllHJzUUEAwQYMirkggJhFbxWeog0rCK0zpDM6oSREfxNREEWSUkMA4EhAwSnTXNEBkFoKweTRJq7XTdqadfux+2Ltz9t7f+Z977znnw57aFh/r7envCQCAd9ymmAQAwGUAgNtBj08cX9amWNc7XhPAhNh1gEQdYHAYOGb01mgAqC3ysqROctj4A5toIAD4PHA+E5qzLqcDwJy3cTHR29lfD/TUChbRZlNSn/vEeCzEnZ+47OShDZ6Nmyf/QPmpUT42bcXmkK6YYpWbqorfmNRLePrklsFMi9Qtse7NvXiFfquas71Xl+flEKF8UTXB8TqJD3WMAKHAGdz8xW1OoxHn7xiPCiluAHAvKR+Bzslelkfkq5tDtNMcOwHql8eeYYDyobl0vz2upYOP24919ew/4j7R22EFyqqbrhOa6C6BF/sDgi6cWwYluKZyX2fUZu5frXDj9+EcZqGXy42HM4QD9Slht8uGnu6wR/aM1qpWfez4BAUkOQM8Kj94I0UCGaX2EfOIUVuIKrYiF7QkRVAB1BJsz663ymD/9zr3LZ1Hxg2Bz23mXCW5Z3U3096uaIZKlOMjxRuPyQQk2EDncFlQADWnQl9KIRa8CeZbu/l3pZsb2ltKgnWoVa5DbS/1cCXLFV7PxepJSBqR8MKdbGmXr4kzDyBoptiKmkGmgCORh1euDI98nSNgTWw9TQTnstZOVwugYioPeW5CmcN03YN2+nrXcUgCgoSBZXi3WEJKb1Sde6lmLYqu1tj1YpvluRkf4esP1cvK0qYE1mVNbLiz6BUSrGDnWlQBcnXdoL9ooOZ+qriaUicGGcrq9Hkm1JxSmwxHZkmYlURYPkwVP1xVwFjXaZgbQiTbHlGVeCbS1f/pPgnIPYyIpMIwTdk+lHmDX4j0kDTjn0NrdqIMaLRaY+iRnfj1rklfhZDD6tji8BAvCxfV8Gxncr2GudnkM6N4P2IdP2iQSSArNeabl5Nfpi1s5hWqLeVwPF1oNeZ0EIz1URvL1XuqaFJC9i5BhbFLyiGb6PrI3KYS6wgDzZ8CCnbiSvOujU0WmAcWZCbBz1Z3axVdCqVOZCVGcCObWwlE34LENyIT2ND57DY/Hlb/ngRjtTQvdEw282cEDOqj+tlYZkoIWVsxhwXVzzjYkceEfAQk0ziXrIlgDHAy4t1avz1OMin29XJXEotGuUjPjBJoFZy/OKE1L9h7GnrWcU0k8dAddTU3Fn63rapLp+dV4leyUJWBVUnUTv0tyb2gZkZQ/5LvrzYj4LEmxVtxGyF3h8pE9I3qaOAlv5LSNKS7Xmm3qDdosIg2gTlP7ItzKK+XkuGI034oMqotDw81ZTdVWIUgw0LGlY6wGWRNfxnSDxrgA94fEpqXaT5ubbxA65fa7deDLUwdb4lK8aMuUCrSL2arzNZVHWarDFVErYsMrTmfKjEO+1Seovj6LQ6tsOHbI0eHfUq59ggGXwmr2BJ7NJhfgTIVfCpL4h1qb5kb88ftJHdS64Ubxj2Xog18nuQy4cw7cLCKFp26q/kZuT3N7n7Pd37i9M6isbbyjSdmbE98JQTVI9esdVl3a3IGjDKUNXg+XTI0HBUV5qwZMUrX824/tszuyNyp1Ixc1fAZEk6Sjm43iJdETd8dT5Zb5d32YRZUbuo7JFng7C0HdghmqopaefAj3Okn7OtmjZ52jzpLCG/JoOUK+4u0quzl4Vumi/SJgMgjROk44W5HLCpCTTc0oh2DIkYRlf5mFkP5DZPfaiUh84LvlqXTfTMYZqNYlHFdaaPrbWMaTicZuZnFTUbYA5w3Qypbb6vxGnK1S8xRf1SDrQMM+pyMwd0fhQUdJuJKW/Dvq71O1ju5ADr4oZ84+tb6Kln5h0Ip6z5nojj9HX3gXPvOx5Ws4fR/O8GGM9ozK/mHY1HyCdklp3tgqq/zyoBdLm3Klr9o1Ie/rMob6jtOeDgr7axryEtfkZPtWvgi9e+xP/f3f6CFQRiEQRiEQRiEQRiEQRiEQRiEQRiEQRiEQRiEQRj0v4F6P2t7/9uV8FBYCD+9ssO+bBksX+ri3w7/Z9Xv8lGzzjZtedDeby8VO2fjNsTHSNalHPsFUEsDBBQAAgAIALtiR1WhbY9iTAAAAGsAAAAbAAAAdW5pdmVyc2FsL3VuaXZlcnNhbC5wbmcueG1ss7GvyM1RKEstKs7Mz7NVMtQzULK34+WyKShKLctMLVeoAIoBBSFASaHSVsnECMEtz0wpyQCpMDBBCGakZqZnlNgqWRhZwAX1gWYCAFBLAQIAABQAAgAIAIxeVlE2YVgCRwMAAOEJAAAUAAAAAAAAAAEAAAAAAAAAAAB1bml2ZXJzYWwvcGxheWVyLnhtbFBLAQIAABQAAgAIALtiR1WcXjIIFAYAADcXAAAdAAAAAAAAAAEAAAAAAHkDAAB1bml2ZXJzYWwvY29tbW9uX21lc3NhZ2VzLmxuZ1BLAQIAABQAAgAIALtiR1UVHmAbowAAAH8BAAAuAAAAAAAAAAEAAAAAAMgJAAB1bml2ZXJzYWwvcGxheWJhY2tfYW5kX25hdmlnYXRpb25fc2V0dGluZ3MueG1sUEsBAgAAFAACAAgAu2JHVaenV+h8BAAAbxcAACcAAAAAAAAAAQAAAAAAtwoAAHVuaXZlcnNhbC9mbGFzaF9wdWJsaXNoaW5nX3NldHRpbmdzLnhtbFBLAQIAABQAAgAIALtiR1XlX+THbQMAAKEMAAAhAAAAAAAAAAEAAAAAAHgPAAB1bml2ZXJzYWwvZmxhc2hfc2tpbl9zZXR0aW5ncy54bWxQSwECAAAUAAIACAC7YkdVF9vd2HcEAAD5FgAAJgAAAAAAAAABAAAAAAAkEwAAdW5pdmVyc2FsL2h0bWxfcHVibGlzaGluZ19zZXR0aW5ncy54bWxQSwECAAAUAAIACAC7YkdVJR/xB6oBAABoBgAAHwAAAAAAAAABAAAAAADfFwAAdW5pdmVyc2FsL2h0bWxfc2tpbl9zZXR0aW5ncy5qc1BLAQIAABQAAgAIALtiR1V7xmcuZgAAAGgAAAAcAAAAAAAAAAEAAAAAAMYZAAB1bml2ZXJzYWwvbG9jYWxfc2V0dGluZ3MueG1sUEsBAgAAFAACAAgAu2JHVRbuq+5BBgAAWxwAABcAAAAAAAAAAAAAAAAAZhoAAHVuaXZlcnNhbC91bml2ZXJzYWwucG5nUEsBAgAAFAACAAgAu2JHVaFtj2JMAAAAawAAABsAAAAAAAAAAQAAAAAA3CAAAHVuaXZlcnNhbC91bml2ZXJzYWwucG5nLnhtbFBLBQYAAAAACgAKAAYDAABhIQAAAAA="/>
  <p:tag name="ISPRING_SCORM_ENDPOINT" val="&lt;endpoint&gt;&lt;enable&gt;0&lt;/enable&gt;&lt;lrs&gt;http://&lt;/lrs&gt;&lt;auth&gt;0&lt;/auth&gt;&lt;login&gt;&lt;/login&gt;&lt;password&gt;&lt;/password&gt;&lt;key&gt;&lt;/key&gt;&lt;name&gt;&lt;/name&gt;&lt;email&gt;&lt;/email&gt;&lt;/endpoint&gt;&#10;"/>
  <p:tag name="ISPRING_OUTPUT_FOLDER" val="[[&quot;_?W|{83D05A9D-9715-44CA-971B-DEB65F17E09F}&quot;,&quot;\\\\192.168.1.121\\phan mem\\BAI GIANG WW3\\Bài giảng điện tử (Myschool)\\TIEN&quot;],[&quot;\uFFFD\uFFFD|x{7070F873-55FB-4E49-8DA2-6F658BF36F6A}&quot;,&quot;C:\\Users\\Admin\\Desktop\\Slide Bai giang-WW3\\UNIT 0&quot;]]"/>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BE0FE192-8F04-45CD-9682-40935DA43A8D}:304"/>
</p:tagLst>
</file>

<file path=ppt/tags/tag11.xml><?xml version="1.0" encoding="utf-8"?>
<p:tagLst xmlns:a="http://schemas.openxmlformats.org/drawingml/2006/main" xmlns:r="http://schemas.openxmlformats.org/officeDocument/2006/relationships" xmlns:p="http://schemas.openxmlformats.org/presentationml/2006/main">
  <p:tag name="GENSWF_SLIDE_UID" val="{C938B85E-00F0-4F6E-A30A-EF6C741BDD4F}:305"/>
</p:tagLst>
</file>

<file path=ppt/tags/tag12.xml><?xml version="1.0" encoding="utf-8"?>
<p:tagLst xmlns:a="http://schemas.openxmlformats.org/drawingml/2006/main" xmlns:r="http://schemas.openxmlformats.org/officeDocument/2006/relationships" xmlns:p="http://schemas.openxmlformats.org/presentationml/2006/main">
  <p:tag name="GENSWF_SLIDE_UID" val="{7A3B7D59-6005-49EB-95B6-F61DF32C39A8}:306"/>
</p:tagLst>
</file>

<file path=ppt/tags/tag13.xml><?xml version="1.0" encoding="utf-8"?>
<p:tagLst xmlns:a="http://schemas.openxmlformats.org/drawingml/2006/main" xmlns:r="http://schemas.openxmlformats.org/officeDocument/2006/relationships" xmlns:p="http://schemas.openxmlformats.org/presentationml/2006/main">
  <p:tag name="GENSWF_SLIDE_UID" val="{86E2F93E-2DC4-4260-9A75-B5401AF4A7AC}:311"/>
</p:tagLst>
</file>

<file path=ppt/tags/tag14.xml><?xml version="1.0" encoding="utf-8"?>
<p:tagLst xmlns:a="http://schemas.openxmlformats.org/drawingml/2006/main" xmlns:r="http://schemas.openxmlformats.org/officeDocument/2006/relationships" xmlns:p="http://schemas.openxmlformats.org/presentationml/2006/main">
  <p:tag name="GENSWF_SLIDE_UID" val="{AE8A1591-2579-4B01-836D-DB0080697846}:272"/>
</p:tagLst>
</file>

<file path=ppt/tags/tag15.xml><?xml version="1.0" encoding="utf-8"?>
<p:tagLst xmlns:a="http://schemas.openxmlformats.org/drawingml/2006/main" xmlns:r="http://schemas.openxmlformats.org/officeDocument/2006/relationships" xmlns:p="http://schemas.openxmlformats.org/presentationml/2006/main">
  <p:tag name="GENSWF_SLIDE_UID" val="{002458BA-B883-4B52-B635-9CE780BF9360}:273"/>
</p:tagLst>
</file>

<file path=ppt/tags/tag16.xml><?xml version="1.0" encoding="utf-8"?>
<p:tagLst xmlns:a="http://schemas.openxmlformats.org/drawingml/2006/main" xmlns:r="http://schemas.openxmlformats.org/officeDocument/2006/relationships" xmlns:p="http://schemas.openxmlformats.org/presentationml/2006/main">
  <p:tag name="GENSWF_SLIDE_UID" val="{E542A2EC-A581-4F32-9396-7FEBDADB190F}:291"/>
</p:tagLst>
</file>

<file path=ppt/tags/tag17.xml><?xml version="1.0" encoding="utf-8"?>
<p:tagLst xmlns:a="http://schemas.openxmlformats.org/drawingml/2006/main" xmlns:r="http://schemas.openxmlformats.org/officeDocument/2006/relationships" xmlns:p="http://schemas.openxmlformats.org/presentationml/2006/main">
  <p:tag name="GENSWF_SLIDE_UID" val="{6257BC41-5BFA-44B0-AF1E-09820D85B720}:286"/>
</p:tagLst>
</file>

<file path=ppt/tags/tag18.xml><?xml version="1.0" encoding="utf-8"?>
<p:tagLst xmlns:a="http://schemas.openxmlformats.org/drawingml/2006/main" xmlns:r="http://schemas.openxmlformats.org/officeDocument/2006/relationships" xmlns:p="http://schemas.openxmlformats.org/presentationml/2006/main">
  <p:tag name="GENSWF_SLIDE_UID" val="{CF11FAFA-6F12-4696-8EEA-4BAA4B952387}:277"/>
</p:tagLst>
</file>

<file path=ppt/tags/tag19.xml><?xml version="1.0" encoding="utf-8"?>
<p:tagLst xmlns:a="http://schemas.openxmlformats.org/drawingml/2006/main" xmlns:r="http://schemas.openxmlformats.org/officeDocument/2006/relationships" xmlns:p="http://schemas.openxmlformats.org/presentationml/2006/main">
  <p:tag name="GENSWF_SLIDE_UID" val="{149E3080-5070-41CD-B279-5ABDBF662E09}:278"/>
</p:tagLst>
</file>

<file path=ppt/tags/tag2.xml><?xml version="1.0" encoding="utf-8"?>
<p:tagLst xmlns:a="http://schemas.openxmlformats.org/drawingml/2006/main" xmlns:r="http://schemas.openxmlformats.org/officeDocument/2006/relationships" xmlns:p="http://schemas.openxmlformats.org/presentationml/2006/main">
  <p:tag name="GENSWF_SLIDE_UID" val="{0B3CA845-C453-4829-830F-64985620D8CB}:262"/>
</p:tagLst>
</file>

<file path=ppt/tags/tag20.xml><?xml version="1.0" encoding="utf-8"?>
<p:tagLst xmlns:a="http://schemas.openxmlformats.org/drawingml/2006/main" xmlns:r="http://schemas.openxmlformats.org/officeDocument/2006/relationships" xmlns:p="http://schemas.openxmlformats.org/presentationml/2006/main">
  <p:tag name="GENSWF_SLIDE_UID" val="{F0E536B6-9A26-433E-9BDB-89C2D2D64298}:289"/>
</p:tagLst>
</file>

<file path=ppt/tags/tag21.xml><?xml version="1.0" encoding="utf-8"?>
<p:tagLst xmlns:a="http://schemas.openxmlformats.org/drawingml/2006/main" xmlns:r="http://schemas.openxmlformats.org/officeDocument/2006/relationships" xmlns:p="http://schemas.openxmlformats.org/presentationml/2006/main">
  <p:tag name="GENSWF_SLIDE_UID" val="{B75FEDA5-DB7C-4224-B38F-EB5605C7F144}:424"/>
</p:tagLst>
</file>

<file path=ppt/tags/tag22.xml><?xml version="1.0" encoding="utf-8"?>
<p:tagLst xmlns:a="http://schemas.openxmlformats.org/drawingml/2006/main" xmlns:r="http://schemas.openxmlformats.org/officeDocument/2006/relationships" xmlns:p="http://schemas.openxmlformats.org/presentationml/2006/main">
  <p:tag name="GENSWF_SLIDE_UID" val="{2A2EFCB6-8A2E-4C21-B77E-2F47761F3A2D}:279"/>
</p:tagLst>
</file>

<file path=ppt/tags/tag23.xml><?xml version="1.0" encoding="utf-8"?>
<p:tagLst xmlns:a="http://schemas.openxmlformats.org/drawingml/2006/main" xmlns:r="http://schemas.openxmlformats.org/officeDocument/2006/relationships" xmlns:p="http://schemas.openxmlformats.org/presentationml/2006/main">
  <p:tag name="GENSWF_SLIDE_UID" val="{984A86AB-CFC2-4473-8528-525EDEC48B7F}:292"/>
</p:tagLst>
</file>

<file path=ppt/tags/tag24.xml><?xml version="1.0" encoding="utf-8"?>
<p:tagLst xmlns:a="http://schemas.openxmlformats.org/drawingml/2006/main" xmlns:r="http://schemas.openxmlformats.org/officeDocument/2006/relationships" xmlns:p="http://schemas.openxmlformats.org/presentationml/2006/main">
  <p:tag name="GENSWF_SLIDE_UID" val="{37A9A82E-F307-40DD-A92F-24C8B031076F}:319"/>
</p:tagLst>
</file>

<file path=ppt/tags/tag25.xml><?xml version="1.0" encoding="utf-8"?>
<p:tagLst xmlns:a="http://schemas.openxmlformats.org/drawingml/2006/main" xmlns:r="http://schemas.openxmlformats.org/officeDocument/2006/relationships" xmlns:p="http://schemas.openxmlformats.org/presentationml/2006/main">
  <p:tag name="GENSWF_SLIDE_UID" val="{EA00A6C6-0728-4AC8-81FF-CB6959E510A8}:260"/>
</p:tagLst>
</file>

<file path=ppt/tags/tag26.xml><?xml version="1.0" encoding="utf-8"?>
<p:tagLst xmlns:a="http://schemas.openxmlformats.org/drawingml/2006/main" xmlns:r="http://schemas.openxmlformats.org/officeDocument/2006/relationships" xmlns:p="http://schemas.openxmlformats.org/presentationml/2006/main">
  <p:tag name="GENSWF_SLIDE_UID" val="{5A4B523A-C271-4D9A-BE98-1D2042358E76}:280"/>
</p:tagLst>
</file>

<file path=ppt/tags/tag27.xml><?xml version="1.0" encoding="utf-8"?>
<p:tagLst xmlns:a="http://schemas.openxmlformats.org/drawingml/2006/main" xmlns:r="http://schemas.openxmlformats.org/officeDocument/2006/relationships" xmlns:p="http://schemas.openxmlformats.org/presentationml/2006/main">
  <p:tag name="GENSWF_SLIDE_UID" val="{0B975DDC-66D6-4066-813F-5D59ADE2FE1F}:281"/>
</p:tagLst>
</file>

<file path=ppt/tags/tag28.xml><?xml version="1.0" encoding="utf-8"?>
<p:tagLst xmlns:a="http://schemas.openxmlformats.org/drawingml/2006/main" xmlns:r="http://schemas.openxmlformats.org/officeDocument/2006/relationships" xmlns:p="http://schemas.openxmlformats.org/presentationml/2006/main">
  <p:tag name="GENSWF_SLIDE_UID" val="{D37B5238-8F45-4359-AF7F-6AFD6085BEF6}:295"/>
</p:tagLst>
</file>

<file path=ppt/tags/tag29.xml><?xml version="1.0" encoding="utf-8"?>
<p:tagLst xmlns:a="http://schemas.openxmlformats.org/drawingml/2006/main" xmlns:r="http://schemas.openxmlformats.org/officeDocument/2006/relationships" xmlns:p="http://schemas.openxmlformats.org/presentationml/2006/main">
  <p:tag name="GENSWF_SLIDE_UID" val="{35787BA8-6615-4D4F-970D-425F3FFD5474}:296"/>
</p:tagLst>
</file>

<file path=ppt/tags/tag3.xml><?xml version="1.0" encoding="utf-8"?>
<p:tagLst xmlns:a="http://schemas.openxmlformats.org/drawingml/2006/main" xmlns:r="http://schemas.openxmlformats.org/officeDocument/2006/relationships" xmlns:p="http://schemas.openxmlformats.org/presentationml/2006/main">
  <p:tag name="GENSWF_SLIDE_UID" val="{6116EDA9-99BB-4A54-B376-2726EAF9ECA4}:267"/>
</p:tagLst>
</file>

<file path=ppt/tags/tag30.xml><?xml version="1.0" encoding="utf-8"?>
<p:tagLst xmlns:a="http://schemas.openxmlformats.org/drawingml/2006/main" xmlns:r="http://schemas.openxmlformats.org/officeDocument/2006/relationships" xmlns:p="http://schemas.openxmlformats.org/presentationml/2006/main">
  <p:tag name="GENSWF_SLIDE_UID" val="{97DBBE8B-EF68-4A95-B634-DEC201F23DA8}:297"/>
</p:tagLst>
</file>

<file path=ppt/tags/tag31.xml><?xml version="1.0" encoding="utf-8"?>
<p:tagLst xmlns:a="http://schemas.openxmlformats.org/drawingml/2006/main" xmlns:r="http://schemas.openxmlformats.org/officeDocument/2006/relationships" xmlns:p="http://schemas.openxmlformats.org/presentationml/2006/main">
  <p:tag name="GENSWF_SLIDE_UID" val="{0299DA82-EE91-485D-A0EE-27539E3477BE}:286"/>
</p:tagLst>
</file>

<file path=ppt/tags/tag4.xml><?xml version="1.0" encoding="utf-8"?>
<p:tagLst xmlns:a="http://schemas.openxmlformats.org/drawingml/2006/main" xmlns:r="http://schemas.openxmlformats.org/officeDocument/2006/relationships" xmlns:p="http://schemas.openxmlformats.org/presentationml/2006/main">
  <p:tag name="GENSWF_SLIDE_UID" val="{D9050662-BD0A-41E5-B4E5-C8C799A01F9E}:269"/>
</p:tagLst>
</file>

<file path=ppt/tags/tag5.xml><?xml version="1.0" encoding="utf-8"?>
<p:tagLst xmlns:a="http://schemas.openxmlformats.org/drawingml/2006/main" xmlns:r="http://schemas.openxmlformats.org/officeDocument/2006/relationships" xmlns:p="http://schemas.openxmlformats.org/presentationml/2006/main">
  <p:tag name="GENSWF_SLIDE_UID" val="{DD8F427D-2A19-4571-BA21-89CC7C2DF915}:309"/>
</p:tagLst>
</file>

<file path=ppt/tags/tag6.xml><?xml version="1.0" encoding="utf-8"?>
<p:tagLst xmlns:a="http://schemas.openxmlformats.org/drawingml/2006/main" xmlns:r="http://schemas.openxmlformats.org/officeDocument/2006/relationships" xmlns:p="http://schemas.openxmlformats.org/presentationml/2006/main">
  <p:tag name="GENSWF_SLIDE_UID" val="{ABB64696-5EA5-4F20-9A43-AFBD6DF855D0}:271"/>
</p:tagLst>
</file>

<file path=ppt/tags/tag7.xml><?xml version="1.0" encoding="utf-8"?>
<p:tagLst xmlns:a="http://schemas.openxmlformats.org/drawingml/2006/main" xmlns:r="http://schemas.openxmlformats.org/officeDocument/2006/relationships" xmlns:p="http://schemas.openxmlformats.org/presentationml/2006/main">
  <p:tag name="GENSWF_SLIDE_UID" val="{FFECCE26-311D-4657-AD32-EE3A7100922B}:290"/>
</p:tagLst>
</file>

<file path=ppt/tags/tag8.xml><?xml version="1.0" encoding="utf-8"?>
<p:tagLst xmlns:a="http://schemas.openxmlformats.org/drawingml/2006/main" xmlns:r="http://schemas.openxmlformats.org/officeDocument/2006/relationships" xmlns:p="http://schemas.openxmlformats.org/presentationml/2006/main">
  <p:tag name="GENSWF_SLIDE_UID" val="{1A5E9B64-88DE-46A7-88F2-F7CC8D1EA52F}:302"/>
</p:tagLst>
</file>

<file path=ppt/tags/tag9.xml><?xml version="1.0" encoding="utf-8"?>
<p:tagLst xmlns:a="http://schemas.openxmlformats.org/drawingml/2006/main" xmlns:r="http://schemas.openxmlformats.org/officeDocument/2006/relationships" xmlns:p="http://schemas.openxmlformats.org/presentationml/2006/main">
  <p:tag name="GENSWF_SLIDE_UID" val="{F025B772-777E-4A8C-B096-B3EA0E2A0386}:3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2988</TotalTime>
  <Words>1230</Words>
  <Application>Microsoft Macintosh PowerPoint</Application>
  <PresentationFormat>Widescreen</PresentationFormat>
  <Paragraphs>156</Paragraphs>
  <Slides>32</Slides>
  <Notes>31</Notes>
  <HiddenSlides>0</HiddenSlides>
  <MMClips>21</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32</vt:i4>
      </vt:variant>
    </vt:vector>
  </HeadingPairs>
  <TitlesOfParts>
    <vt:vector size="60" baseType="lpstr">
      <vt:lpstr>微软雅黑</vt:lpstr>
      <vt:lpstr>Arial</vt:lpstr>
      <vt:lpstr>Bebas Neue</vt:lpstr>
      <vt:lpstr>Calibri</vt:lpstr>
      <vt:lpstr>Calibri Light</vt:lpstr>
      <vt:lpstr>Comic Sans MS</vt:lpstr>
      <vt:lpstr>Life Savers</vt:lpstr>
      <vt:lpstr>Life Savers ExtraBold</vt:lpstr>
      <vt:lpstr>MyriadPro-Regular</vt:lpstr>
      <vt:lpstr>Nunito</vt:lpstr>
      <vt:lpstr>Patrick Hand</vt:lpstr>
      <vt:lpstr>PT Sans</vt:lpstr>
      <vt:lpstr>Quicksand</vt:lpstr>
      <vt:lpstr>Quicksand SemiBold</vt:lpstr>
      <vt:lpstr>Roboto</vt:lpstr>
      <vt:lpstr>Rockwell</vt:lpstr>
      <vt:lpstr>Rockwell Extra Bold</vt:lpstr>
      <vt:lpstr>Times New Roman</vt:lpstr>
      <vt:lpstr>Office Theme</vt:lpstr>
      <vt:lpstr>Diseño predeterminado</vt:lpstr>
      <vt:lpstr>1_Diseño predeterminado</vt:lpstr>
      <vt:lpstr>1_Science Subject for Elementary - 3rd Grade: Physical, Life, and Earth by Slidesgo</vt:lpstr>
      <vt:lpstr>第一PPT，www.1ppt.com</vt:lpstr>
      <vt:lpstr>1_第一PPT，www.1ppt.com</vt:lpstr>
      <vt:lpstr>2_第一PPT，www.1ppt.com</vt:lpstr>
      <vt:lpstr>3_第一PPT，www.1ppt.com</vt:lpstr>
      <vt:lpstr>4_第一PPT，www.1ppt.com</vt:lpstr>
      <vt:lpstr>P.E. Subject for Middle School - 6th Grade: Sports &amp; Games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5.Unit 0-Lesson 5-Numbers</dc:title>
  <dc:creator>admin;Chiêm Thủy</dc:creator>
  <cp:lastModifiedBy>Hoàng Thị Vân Anh</cp:lastModifiedBy>
  <cp:revision>305</cp:revision>
  <dcterms:created xsi:type="dcterms:W3CDTF">2022-02-27T15:51:38Z</dcterms:created>
  <dcterms:modified xsi:type="dcterms:W3CDTF">2025-05-27T02:19:33Z</dcterms:modified>
</cp:coreProperties>
</file>