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9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</p:sldMasterIdLst>
  <p:notesMasterIdLst>
    <p:notesMasterId r:id="rId36"/>
  </p:notesMasterIdLst>
  <p:sldIdLst>
    <p:sldId id="319" r:id="rId10"/>
    <p:sldId id="320" r:id="rId11"/>
    <p:sldId id="318" r:id="rId12"/>
    <p:sldId id="321" r:id="rId13"/>
    <p:sldId id="259" r:id="rId14"/>
    <p:sldId id="322" r:id="rId15"/>
    <p:sldId id="303" r:id="rId16"/>
    <p:sldId id="305" r:id="rId17"/>
    <p:sldId id="306" r:id="rId18"/>
    <p:sldId id="307" r:id="rId19"/>
    <p:sldId id="323" r:id="rId20"/>
    <p:sldId id="261" r:id="rId21"/>
    <p:sldId id="308" r:id="rId22"/>
    <p:sldId id="325" r:id="rId23"/>
    <p:sldId id="263" r:id="rId24"/>
    <p:sldId id="264" r:id="rId25"/>
    <p:sldId id="309" r:id="rId26"/>
    <p:sldId id="310" r:id="rId27"/>
    <p:sldId id="311" r:id="rId28"/>
    <p:sldId id="312" r:id="rId29"/>
    <p:sldId id="313" r:id="rId30"/>
    <p:sldId id="324" r:id="rId31"/>
    <p:sldId id="260" r:id="rId32"/>
    <p:sldId id="326" r:id="rId33"/>
    <p:sldId id="262" r:id="rId34"/>
    <p:sldId id="327" r:id="rId35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7"/>
      <p:bold r:id="rId38"/>
    </p:embeddedFont>
    <p:embeddedFont>
      <p:font typeface="Baloo 2" panose="03080502040302020200" pitchFamily="66" charset="77"/>
      <p:regular r:id="rId39"/>
      <p:bold r:id="rId40"/>
    </p:embeddedFont>
    <p:embeddedFont>
      <p:font typeface="Bebas Neue" panose="020B0606020202050201" pitchFamily="34" charset="77"/>
      <p:regular r:id="rId41"/>
    </p:embeddedFont>
    <p:embeddedFont>
      <p:font typeface="Book Antiqua" panose="02040602050305030304" pitchFamily="18" charset="0"/>
      <p:regular r:id="rId42"/>
      <p:bold r:id="rId43"/>
      <p:italic r:id="rId44"/>
      <p:boldItalic r:id="rId45"/>
    </p:embeddedFont>
    <p:embeddedFont>
      <p:font typeface="Comic Sans MS" panose="030F0902030302020204" pitchFamily="66" charset="0"/>
      <p:regular r:id="rId46"/>
      <p:bold r:id="rId47"/>
      <p:italic r:id="rId48"/>
      <p:boldItalic r:id="rId49"/>
    </p:embeddedFont>
    <p:embeddedFont>
      <p:font typeface="Life Savers" panose="020B0604020202020204" pitchFamily="34" charset="0"/>
      <p:regular r:id="rId50"/>
      <p:bold r:id="rId51"/>
      <p:italic r:id="rId52"/>
      <p:boldItalic r:id="rId53"/>
    </p:embeddedFont>
    <p:embeddedFont>
      <p:font typeface="Life Savers ExtraBold" panose="020B0704020202020204" pitchFamily="34" charset="0"/>
      <p:regular r:id="rId54"/>
      <p:bold r:id="rId55"/>
      <p:italic r:id="rId56"/>
      <p:boldItalic r:id="rId57"/>
    </p:embeddedFont>
    <p:embeddedFont>
      <p:font typeface="Nunito" pitchFamily="2" charset="77"/>
      <p:regular r:id="rId58"/>
      <p:bold r:id="rId59"/>
      <p:italic r:id="rId60"/>
      <p:boldItalic r:id="rId61"/>
    </p:embeddedFont>
    <p:embeddedFont>
      <p:font typeface="Pangolin" pitchFamily="2" charset="77"/>
      <p:regular r:id="rId62"/>
    </p:embeddedFont>
    <p:embeddedFont>
      <p:font typeface="PT Sans" panose="020B0503020203020204" pitchFamily="34" charset="77"/>
      <p:regular r:id="rId63"/>
    </p:embeddedFont>
    <p:embeddedFont>
      <p:font typeface="Quicksand" panose="020B0604020202020204" pitchFamily="34" charset="0"/>
      <p:regular r:id="rId64"/>
      <p:bold r:id="rId65"/>
    </p:embeddedFont>
    <p:embeddedFont>
      <p:font typeface="Quicksand SemiBold" panose="020B0604020202020204" pitchFamily="34" charset="0"/>
      <p:regular r:id="rId66"/>
      <p:bold r:id="rId67"/>
      <p:italic r:id="rId68"/>
      <p:boldItalic r:id="rId69"/>
    </p:embeddedFont>
    <p:embeddedFont>
      <p:font typeface="Roboto" panose="02000000000000000000" pitchFamily="2" charset="0"/>
      <p:regular r:id="rId70"/>
      <p:bold r:id="rId71"/>
      <p:italic r:id="rId72"/>
      <p:boldItalic r:id="rId73"/>
    </p:embeddedFont>
  </p:embeddedFontLst>
  <p:custDataLst>
    <p:tags r:id="rId7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47040-2B36-409A-8F1B-C037DAE9C942}">
  <a:tblStyle styleId="{8BF47040-2B36-409A-8F1B-C037DAE9C9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74277"/>
  </p:normalViewPr>
  <p:slideViewPr>
    <p:cSldViewPr snapToGrid="0" snapToObjects="1">
      <p:cViewPr varScale="1">
        <p:scale>
          <a:sx n="110" d="100"/>
          <a:sy n="110" d="100"/>
        </p:scale>
        <p:origin x="1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1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3.fntdata"/><Relationship Id="rId34" Type="http://schemas.openxmlformats.org/officeDocument/2006/relationships/slide" Target="slides/slide25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8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0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89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1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next part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Point and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Ở SLIDE 17 ĐẾN 21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017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27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70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907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88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504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HỎI NÀY.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0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3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40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5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10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16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5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4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9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3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3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0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5/27/25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9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9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5/27/25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3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68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17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7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39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2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4707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090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37936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9464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34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090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8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2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3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3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46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595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6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12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9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8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4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36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5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85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7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89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0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1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93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58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26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70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8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9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0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9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0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22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79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7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94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2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8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0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8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54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43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31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6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4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3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1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4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1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4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7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6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9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3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1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audio" Target="NUL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706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120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195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8150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96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61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469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895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../media/audio2.wav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media" Target="../media/media5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4.xml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audio" Target="../media/media6.mp3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6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5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3.png"/><Relationship Id="rId5" Type="http://schemas.microsoft.com/office/2007/relationships/media" Target="../media/media10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slide" Target="slide17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gif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slide" Target="slide19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2.mp3"/><Relationship Id="rId7" Type="http://schemas.openxmlformats.org/officeDocument/2006/relationships/image" Target="../media/image51.jpeg"/><Relationship Id="rId2" Type="http://schemas.microsoft.com/office/2007/relationships/media" Target="../media/media12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440978" y="2657717"/>
            <a:ext cx="1195275" cy="230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830345" y="29007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439193" y="-277752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2</a:t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school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1 – Task 1,2,3</a:t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12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17284E-7 L 0.02517 6.17284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328871" y="1805213"/>
            <a:ext cx="1756147" cy="2766996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071" t="15662" r="38691" b="14074"/>
          <a:stretch/>
        </p:blipFill>
        <p:spPr>
          <a:xfrm>
            <a:off x="8048849" y="2262213"/>
            <a:ext cx="1310052" cy="2558453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8147743" y="4554770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498260" y="4189590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658" t="14184" r="6952" b="10926"/>
          <a:stretch/>
        </p:blipFill>
        <p:spPr>
          <a:xfrm>
            <a:off x="5038308" y="2498362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825" y="1801457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227" t="12791" r="5554" b="9959"/>
          <a:stretch/>
        </p:blipFill>
        <p:spPr>
          <a:xfrm>
            <a:off x="316283" y="139054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2" t="12264" r="6666" b="9951"/>
          <a:stretch/>
        </p:blipFill>
        <p:spPr>
          <a:xfrm>
            <a:off x="3204348" y="127860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4014467" y="1801457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722909" y="1801457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645" t="12264" r="7053" b="9771"/>
          <a:stretch/>
        </p:blipFill>
        <p:spPr>
          <a:xfrm>
            <a:off x="6238005" y="139054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1867943" y="4234686"/>
            <a:ext cx="16854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248" t="12265" r="6223" b="9768"/>
          <a:stretch/>
        </p:blipFill>
        <p:spPr>
          <a:xfrm>
            <a:off x="1623335" y="2498362"/>
            <a:ext cx="2680654" cy="1687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401ACE88-FFF2-6D87-6D3D-7F8BD88C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71877" y="1673907"/>
            <a:ext cx="812800" cy="812800"/>
          </a:xfrm>
          <a:prstGeom prst="rect">
            <a:avLst/>
          </a:prstGeom>
        </p:spPr>
      </p:pic>
      <p:pic>
        <p:nvPicPr>
          <p:cNvPr id="4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911FB386-6BF0-F9C9-537D-2EF362E46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047" y="1673908"/>
            <a:ext cx="812800" cy="812800"/>
          </a:xfrm>
          <a:prstGeom prst="rect">
            <a:avLst/>
          </a:prstGeom>
        </p:spPr>
      </p:pic>
      <p:pic>
        <p:nvPicPr>
          <p:cNvPr id="6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609D222E-55D8-311B-A8A7-636A60D28D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97877" y="1665275"/>
            <a:ext cx="812800" cy="812800"/>
          </a:xfrm>
          <a:prstGeom prst="rect">
            <a:avLst/>
          </a:prstGeom>
        </p:spPr>
      </p:pic>
      <p:pic>
        <p:nvPicPr>
          <p:cNvPr id="7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0A579095-C45C-B701-D138-02182BADF1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99485" y="4107136"/>
            <a:ext cx="812800" cy="812800"/>
          </a:xfrm>
          <a:prstGeom prst="rect">
            <a:avLst/>
          </a:prstGeom>
        </p:spPr>
      </p:pic>
      <p:pic>
        <p:nvPicPr>
          <p:cNvPr id="9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B3E3D2B3-8FCA-D555-3870-9C50FD7391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068321" y="4107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26" grpId="0"/>
      <p:bldP spid="29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  <a:p>
            <a:pPr defTabSz="342892">
              <a:buClrTx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36015" y="417667"/>
            <a:ext cx="3338705" cy="1284780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7" y="3573033"/>
            <a:ext cx="2231136" cy="1327404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02489" y="909576"/>
            <a:ext cx="200648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This is my </a:t>
            </a:r>
            <a:endParaRPr sz="2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0997B7-176B-D149-BD68-FF370C27A20E}"/>
              </a:ext>
            </a:extLst>
          </p:cNvPr>
          <p:cNvSpPr/>
          <p:nvPr/>
        </p:nvSpPr>
        <p:spPr>
          <a:xfrm>
            <a:off x="158496" y="64099"/>
            <a:ext cx="4498848" cy="3413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  <a:r>
              <a:rPr lang="en-US" sz="2200" dirty="0">
                <a:solidFill>
                  <a:schemeClr val="tx1"/>
                </a:solidFill>
              </a:rPr>
              <a:t> in my school.</a:t>
            </a:r>
          </a:p>
        </p:txBody>
      </p:sp>
      <p:sp>
        <p:nvSpPr>
          <p:cNvPr id="39" name="Google Shape;296;p27">
            <a:extLst>
              <a:ext uri="{FF2B5EF4-FFF2-40B4-BE49-F238E27FC236}">
                <a16:creationId xmlns:a16="http://schemas.microsoft.com/office/drawing/2014/main" id="{7031F416-DF35-6142-8EA7-5D8C23F8A199}"/>
              </a:ext>
            </a:extLst>
          </p:cNvPr>
          <p:cNvSpPr txBox="1">
            <a:spLocks/>
          </p:cNvSpPr>
          <p:nvPr/>
        </p:nvSpPr>
        <p:spPr>
          <a:xfrm>
            <a:off x="1486175" y="509403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mum</a:t>
            </a:r>
          </a:p>
        </p:txBody>
      </p:sp>
      <p:sp>
        <p:nvSpPr>
          <p:cNvPr id="40" name="Google Shape;296;p27">
            <a:extLst>
              <a:ext uri="{FF2B5EF4-FFF2-40B4-BE49-F238E27FC236}">
                <a16:creationId xmlns:a16="http://schemas.microsoft.com/office/drawing/2014/main" id="{FC27AFD2-E76C-EF4F-92D4-B8D6FE2BE6D4}"/>
              </a:ext>
            </a:extLst>
          </p:cNvPr>
          <p:cNvSpPr txBox="1">
            <a:spLocks/>
          </p:cNvSpPr>
          <p:nvPr/>
        </p:nvSpPr>
        <p:spPr>
          <a:xfrm>
            <a:off x="1674402" y="846431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sp>
        <p:nvSpPr>
          <p:cNvPr id="41" name="Google Shape;296;p27">
            <a:extLst>
              <a:ext uri="{FF2B5EF4-FFF2-40B4-BE49-F238E27FC236}">
                <a16:creationId xmlns:a16="http://schemas.microsoft.com/office/drawing/2014/main" id="{48B21162-07D6-0148-83BA-913AD5BAC483}"/>
              </a:ext>
            </a:extLst>
          </p:cNvPr>
          <p:cNvSpPr txBox="1">
            <a:spLocks/>
          </p:cNvSpPr>
          <p:nvPr/>
        </p:nvSpPr>
        <p:spPr>
          <a:xfrm>
            <a:off x="1674402" y="1183767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12745-C6BC-9947-BCE1-4E1B9A3BB1DD}"/>
              </a:ext>
            </a:extLst>
          </p:cNvPr>
          <p:cNvSpPr/>
          <p:nvPr/>
        </p:nvSpPr>
        <p:spPr>
          <a:xfrm>
            <a:off x="1755229" y="599590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0949E7-CE90-C642-9530-5C05651639CB}"/>
              </a:ext>
            </a:extLst>
          </p:cNvPr>
          <p:cNvSpPr/>
          <p:nvPr/>
        </p:nvSpPr>
        <p:spPr>
          <a:xfrm>
            <a:off x="1760164" y="921748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9E45D-6138-4B43-96A1-0E6E36136214}"/>
              </a:ext>
            </a:extLst>
          </p:cNvPr>
          <p:cNvSpPr/>
          <p:nvPr/>
        </p:nvSpPr>
        <p:spPr>
          <a:xfrm>
            <a:off x="1755228" y="1255763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03C0B-D033-AC42-9A80-CD179A0870A4}"/>
              </a:ext>
            </a:extLst>
          </p:cNvPr>
          <p:cNvSpPr txBox="1"/>
          <p:nvPr/>
        </p:nvSpPr>
        <p:spPr>
          <a:xfrm>
            <a:off x="1640306" y="989201"/>
            <a:ext cx="729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</a:rPr>
              <a:t>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12D413-43DA-4A4A-B73B-BFEE2750EA55}"/>
              </a:ext>
            </a:extLst>
          </p:cNvPr>
          <p:cNvGrpSpPr/>
          <p:nvPr/>
        </p:nvGrpSpPr>
        <p:grpSpPr>
          <a:xfrm>
            <a:off x="4302278" y="671755"/>
            <a:ext cx="1328928" cy="612866"/>
            <a:chOff x="4257520" y="1261896"/>
            <a:chExt cx="1328928" cy="612866"/>
          </a:xfrm>
        </p:grpSpPr>
        <p:sp>
          <p:nvSpPr>
            <p:cNvPr id="49" name="Pentagon 48">
              <a:extLst>
                <a:ext uri="{FF2B5EF4-FFF2-40B4-BE49-F238E27FC236}">
                  <a16:creationId xmlns:a16="http://schemas.microsoft.com/office/drawing/2014/main" id="{85D3CE60-49CD-114B-8F6E-424EA77C7A49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Google Shape;332;p28">
              <a:extLst>
                <a:ext uri="{FF2B5EF4-FFF2-40B4-BE49-F238E27FC236}">
                  <a16:creationId xmlns:a16="http://schemas.microsoft.com/office/drawing/2014/main" id="{9DCABA94-0FF0-F54B-986A-C4260FBB30D4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F33AF81C-CDAE-C04D-9384-C1A1CBD3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47" y="53320"/>
            <a:ext cx="812800" cy="812800"/>
          </a:xfrm>
          <a:prstGeom prst="rect">
            <a:avLst/>
          </a:prstGeom>
        </p:spPr>
      </p:pic>
      <p:sp>
        <p:nvSpPr>
          <p:cNvPr id="4" name="Google Shape;296;p27">
            <a:extLst>
              <a:ext uri="{FF2B5EF4-FFF2-40B4-BE49-F238E27FC236}">
                <a16:creationId xmlns:a16="http://schemas.microsoft.com/office/drawing/2014/main" id="{5C7BED81-D0C8-20F7-92F8-2A6266C697EF}"/>
              </a:ext>
            </a:extLst>
          </p:cNvPr>
          <p:cNvSpPr txBox="1">
            <a:spLocks/>
          </p:cNvSpPr>
          <p:nvPr/>
        </p:nvSpPr>
        <p:spPr>
          <a:xfrm>
            <a:off x="1377294" y="4095710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/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build="p"/>
      <p:bldP spid="36" grpId="0"/>
      <p:bldP spid="16" grpId="0" animBg="1"/>
      <p:bldP spid="39" grpId="0"/>
      <p:bldP spid="40" grpId="0"/>
      <p:bldP spid="41" grpId="0"/>
      <p:bldP spid="17" grpId="0" animBg="1"/>
      <p:bldP spid="43" grpId="0" animBg="1"/>
      <p:bldP spid="44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60867" y="463856"/>
            <a:ext cx="3865882" cy="1116114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Baloo 2" panose="020B0604020202020204" charset="0"/>
              </a:rPr>
              <a:t>classroom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 in my school.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6" y="3573033"/>
            <a:ext cx="2802339" cy="1506368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3884" y="4106516"/>
            <a:ext cx="2531161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This is Mrs. Lee.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She’s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teacher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5F3F0-D93E-C747-8D1D-421C7D588882}"/>
              </a:ext>
            </a:extLst>
          </p:cNvPr>
          <p:cNvGrpSpPr/>
          <p:nvPr/>
        </p:nvGrpSpPr>
        <p:grpSpPr>
          <a:xfrm>
            <a:off x="4329646" y="827243"/>
            <a:ext cx="1328928" cy="612866"/>
            <a:chOff x="4257520" y="1261896"/>
            <a:chExt cx="1328928" cy="612866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3ED8099-9907-7E48-8E18-7F076EF15D8E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2334D1AA-7049-8A42-8A2C-45B4F5FF2F3E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sp>
        <p:nvSpPr>
          <p:cNvPr id="29" name="Google Shape;296;p27">
            <a:extLst>
              <a:ext uri="{FF2B5EF4-FFF2-40B4-BE49-F238E27FC236}">
                <a16:creationId xmlns:a16="http://schemas.microsoft.com/office/drawing/2014/main" id="{6ECBF4D8-28A0-9646-8C46-330ECFD3A920}"/>
              </a:ext>
            </a:extLst>
          </p:cNvPr>
          <p:cNvSpPr txBox="1">
            <a:spLocks/>
          </p:cNvSpPr>
          <p:nvPr/>
        </p:nvSpPr>
        <p:spPr>
          <a:xfrm>
            <a:off x="1629285" y="4478477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>
                <a:latin typeface="Comic Sans MS" panose="030F0702030302020204" pitchFamily="66" charset="0"/>
              </a:rPr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EF09697-BF30-BD47-AE09-B21CFC98EFCA}"/>
              </a:ext>
            </a:extLst>
          </p:cNvPr>
          <p:cNvSpPr/>
          <p:nvPr/>
        </p:nvSpPr>
        <p:spPr>
          <a:xfrm rot="5400000">
            <a:off x="2726255" y="2035739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0DA5E08D-50CD-A045-A6E5-94E685EB2AC7}"/>
              </a:ext>
            </a:extLst>
          </p:cNvPr>
          <p:cNvSpPr/>
          <p:nvPr/>
        </p:nvSpPr>
        <p:spPr>
          <a:xfrm rot="5400000">
            <a:off x="4507464" y="1836662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E8966210-33D1-A74B-AEF1-B158C8928FB4}"/>
              </a:ext>
            </a:extLst>
          </p:cNvPr>
          <p:cNvSpPr/>
          <p:nvPr/>
        </p:nvSpPr>
        <p:spPr>
          <a:xfrm rot="5400000">
            <a:off x="6499260" y="1258146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14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66ED35E5-15F1-C952-5741-FE279084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6056" y="133123"/>
            <a:ext cx="749537" cy="749537"/>
          </a:xfrm>
          <a:prstGeom prst="rect">
            <a:avLst/>
          </a:prstGeom>
        </p:spPr>
      </p:pic>
      <p:pic>
        <p:nvPicPr>
          <p:cNvPr id="15" name="2.2-2.mp3" descr="2.2-2.mp3">
            <a:hlinkClick r:id="" action="ppaction://media"/>
            <a:extLst>
              <a:ext uri="{FF2B5EF4-FFF2-40B4-BE49-F238E27FC236}">
                <a16:creationId xmlns:a16="http://schemas.microsoft.com/office/drawing/2014/main" id="{3809346C-8EE2-81E9-8C88-FE50F358F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3408" y="510034"/>
            <a:ext cx="780172" cy="780172"/>
          </a:xfrm>
          <a:prstGeom prst="rect">
            <a:avLst/>
          </a:prstGeom>
        </p:spPr>
      </p:pic>
      <p:pic>
        <p:nvPicPr>
          <p:cNvPr id="16" name="2.2-3.mp3" descr="2.2-3.mp3">
            <a:hlinkClick r:id="" action="ppaction://media"/>
            <a:extLst>
              <a:ext uri="{FF2B5EF4-FFF2-40B4-BE49-F238E27FC236}">
                <a16:creationId xmlns:a16="http://schemas.microsoft.com/office/drawing/2014/main" id="{125673D7-5EA9-C516-44B3-0FF15DA267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6565" y="3656234"/>
            <a:ext cx="691889" cy="691889"/>
          </a:xfrm>
          <a:prstGeom prst="rect">
            <a:avLst/>
          </a:prstGeom>
        </p:spPr>
      </p:pic>
      <p:pic>
        <p:nvPicPr>
          <p:cNvPr id="17" name="2.2-4.mp3" descr="2.2-4.mp3">
            <a:hlinkClick r:id="" action="ppaction://media"/>
            <a:extLst>
              <a:ext uri="{FF2B5EF4-FFF2-40B4-BE49-F238E27FC236}">
                <a16:creationId xmlns:a16="http://schemas.microsoft.com/office/drawing/2014/main" id="{9BB3A126-C6B7-8A4A-C0BD-09EFB53560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3901" y="4294938"/>
            <a:ext cx="731588" cy="7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5" grpId="0" uiExpand="1" build="p"/>
      <p:bldP spid="36" grpId="0"/>
      <p:bldP spid="29" grpId="0" build="p"/>
      <p:bldP spid="6" grpId="0" animBg="1"/>
      <p:bldP spid="6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75331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3: Write. Point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4390587" y="0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2"/>
          <p:cNvSpPr txBox="1">
            <a:spLocks noGrp="1"/>
          </p:cNvSpPr>
          <p:nvPr>
            <p:ph type="subTitle" idx="1"/>
          </p:nvPr>
        </p:nvSpPr>
        <p:spPr>
          <a:xfrm>
            <a:off x="2466625" y="322194"/>
            <a:ext cx="3379995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AU" sz="4000" dirty="0">
                <a:solidFill>
                  <a:schemeClr val="accent6">
                    <a:lumMod val="50000"/>
                  </a:schemeClr>
                </a:solidFill>
              </a:rPr>
              <a:t>Writing Game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52321" y="452727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This sticker GIF by Studios Stickers has everything: birthday, TRANSPARENT!  | Cumpleaños">
            <a:hlinkClick r:id="rId3" action="ppaction://hlinksldjump"/>
            <a:extLst>
              <a:ext uri="{FF2B5EF4-FFF2-40B4-BE49-F238E27FC236}">
                <a16:creationId xmlns:a16="http://schemas.microsoft.com/office/drawing/2014/main" id="{A7ABCD2C-1A6C-6D49-9459-BEA1B030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4" y="926749"/>
            <a:ext cx="1359231" cy="29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burtstag anniversaire aniversario GIF on GIFER - by Arcanedefender">
            <a:hlinkClick r:id="rId5" action="ppaction://hlinksldjump"/>
            <a:extLst>
              <a:ext uri="{FF2B5EF4-FFF2-40B4-BE49-F238E27FC236}">
                <a16:creationId xmlns:a16="http://schemas.microsoft.com/office/drawing/2014/main" id="{2C95E079-EFE9-B84B-90F8-ED31DCEF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6" y="949820"/>
            <a:ext cx="1551855" cy="3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burtstag anniversaire GIF on GIFER - by Gorn">
            <a:hlinkClick r:id="rId7" action="ppaction://hlinksldjump"/>
            <a:extLst>
              <a:ext uri="{FF2B5EF4-FFF2-40B4-BE49-F238E27FC236}">
                <a16:creationId xmlns:a16="http://schemas.microsoft.com/office/drawing/2014/main" id="{76804A7B-AE25-C447-8DBA-299E059A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2" y="989145"/>
            <a:ext cx="1544690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icker by Originals for iOS &amp;amp; Android | GIPHY">
            <a:hlinkClick r:id="rId9" action="ppaction://hlinksldjump"/>
            <a:extLst>
              <a:ext uri="{FF2B5EF4-FFF2-40B4-BE49-F238E27FC236}">
                <a16:creationId xmlns:a16="http://schemas.microsoft.com/office/drawing/2014/main" id="{B6640C63-CFCE-C141-BF80-50079741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1" y="3111475"/>
            <a:ext cx="1544691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hat colour is it? | Baamboozle">
            <a:hlinkClick r:id="rId11" action="ppaction://hlinksldjump"/>
            <a:extLst>
              <a:ext uri="{FF2B5EF4-FFF2-40B4-BE49-F238E27FC236}">
                <a16:creationId xmlns:a16="http://schemas.microsoft.com/office/drawing/2014/main" id="{574CF070-BF62-4148-9E99-E9FCAB66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89" y="2977362"/>
            <a:ext cx="1984551" cy="50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Pentagon 65">
            <a:hlinkClick r:id="rId13" action="ppaction://hlinksldjump"/>
            <a:extLst>
              <a:ext uri="{FF2B5EF4-FFF2-40B4-BE49-F238E27FC236}">
                <a16:creationId xmlns:a16="http://schemas.microsoft.com/office/drawing/2014/main" id="{B6C2D1D9-3623-9744-BE1D-848FB01536CF}"/>
              </a:ext>
            </a:extLst>
          </p:cNvPr>
          <p:cNvSpPr/>
          <p:nvPr/>
        </p:nvSpPr>
        <p:spPr>
          <a:xfrm>
            <a:off x="7784769" y="4618056"/>
            <a:ext cx="1359231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part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A292FA-B0BC-0049-907C-C1B36FD6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12791" r="5554" b="9959"/>
          <a:stretch/>
        </p:blipFill>
        <p:spPr>
          <a:xfrm>
            <a:off x="1649316" y="208245"/>
            <a:ext cx="5592732" cy="3460766"/>
          </a:xfrm>
          <a:prstGeom prst="rect">
            <a:avLst/>
          </a:prstGeom>
        </p:spPr>
      </p:pic>
      <p:sp>
        <p:nvSpPr>
          <p:cNvPr id="4" name="Pentagon 3">
            <a:hlinkClick r:id="rId5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72" name="Google Shape;440;p32">
            <a:extLst>
              <a:ext uri="{FF2B5EF4-FFF2-40B4-BE49-F238E27FC236}">
                <a16:creationId xmlns:a16="http://schemas.microsoft.com/office/drawing/2014/main" id="{8E900D1C-373C-6848-BCE3-33B7C0A31692}"/>
              </a:ext>
            </a:extLst>
          </p:cNvPr>
          <p:cNvSpPr txBox="1">
            <a:spLocks/>
          </p:cNvSpPr>
          <p:nvPr/>
        </p:nvSpPr>
        <p:spPr>
          <a:xfrm>
            <a:off x="2057715" y="3680577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c _ a _ _ r _ _ m</a:t>
            </a:r>
          </a:p>
        </p:txBody>
      </p:sp>
      <p:sp>
        <p:nvSpPr>
          <p:cNvPr id="73" name="Google Shape;440;p32">
            <a:extLst>
              <a:ext uri="{FF2B5EF4-FFF2-40B4-BE49-F238E27FC236}">
                <a16:creationId xmlns:a16="http://schemas.microsoft.com/office/drawing/2014/main" id="{F161274D-8B9D-E24A-B5B2-E74C1A4BDCD1}"/>
              </a:ext>
            </a:extLst>
          </p:cNvPr>
          <p:cNvSpPr txBox="1">
            <a:spLocks/>
          </p:cNvSpPr>
          <p:nvPr/>
        </p:nvSpPr>
        <p:spPr>
          <a:xfrm>
            <a:off x="2160903" y="3689576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l     s  s    o 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9" name="Google Shape;440;p32">
            <a:extLst>
              <a:ext uri="{FF2B5EF4-FFF2-40B4-BE49-F238E27FC236}">
                <a16:creationId xmlns:a16="http://schemas.microsoft.com/office/drawing/2014/main" id="{23449D0D-E42B-D444-9866-D515E3D75CFE}"/>
              </a:ext>
            </a:extLst>
          </p:cNvPr>
          <p:cNvSpPr txBox="1">
            <a:spLocks/>
          </p:cNvSpPr>
          <p:nvPr/>
        </p:nvSpPr>
        <p:spPr>
          <a:xfrm>
            <a:off x="3224652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t _ _ c _ e _</a:t>
            </a:r>
          </a:p>
          <a:p>
            <a:endParaRPr lang="en-US" sz="4000" dirty="0"/>
          </a:p>
        </p:txBody>
      </p:sp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83DBB75B-8240-5D40-B8D4-E7DD1E4227CC}"/>
              </a:ext>
            </a:extLst>
          </p:cNvPr>
          <p:cNvSpPr txBox="1">
            <a:spLocks/>
          </p:cNvSpPr>
          <p:nvPr/>
        </p:nvSpPr>
        <p:spPr>
          <a:xfrm>
            <a:off x="3340476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e  a     h    r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D94AD-C8AF-264B-8709-45290B6F0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8" t="12265" r="6223" b="9768"/>
          <a:stretch/>
        </p:blipFill>
        <p:spPr>
          <a:xfrm>
            <a:off x="2069252" y="160917"/>
            <a:ext cx="5218699" cy="3284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0B8CC-2DFA-0C48-B3E5-ED59E00D1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3E803777-094E-D340-A4AC-421F96BA3415}"/>
              </a:ext>
            </a:extLst>
          </p:cNvPr>
          <p:cNvSpPr txBox="1">
            <a:spLocks/>
          </p:cNvSpPr>
          <p:nvPr/>
        </p:nvSpPr>
        <p:spPr>
          <a:xfrm>
            <a:off x="2858219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h _ _ e _ _ r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CCB2F7B-1256-F649-8D6B-A4D520D26582}"/>
              </a:ext>
            </a:extLst>
          </p:cNvPr>
          <p:cNvSpPr txBox="1">
            <a:spLocks/>
          </p:cNvSpPr>
          <p:nvPr/>
        </p:nvSpPr>
        <p:spPr>
          <a:xfrm>
            <a:off x="2923793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o m    w o   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F8BE3-3403-4A42-84AF-D4BAF8F2D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sp>
        <p:nvSpPr>
          <p:cNvPr id="10" name="Google Shape;440;p32">
            <a:extLst>
              <a:ext uri="{FF2B5EF4-FFF2-40B4-BE49-F238E27FC236}">
                <a16:creationId xmlns:a16="http://schemas.microsoft.com/office/drawing/2014/main" id="{8C740F85-3D7C-D841-AEF8-33F742180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8849" y="390205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 </a:t>
            </a:r>
            <a:r>
              <a:rPr lang="en" sz="4000" dirty="0"/>
              <a:t>t _ d _ _ t</a:t>
            </a:r>
            <a:endParaRPr sz="4000" dirty="0"/>
          </a:p>
        </p:txBody>
      </p:sp>
      <p:sp>
        <p:nvSpPr>
          <p:cNvPr id="14" name="Google Shape;440;p32">
            <a:extLst>
              <a:ext uri="{FF2B5EF4-FFF2-40B4-BE49-F238E27FC236}">
                <a16:creationId xmlns:a16="http://schemas.microsoft.com/office/drawing/2014/main" id="{D6117A0B-1D3F-A747-B79B-2CBB39E09ABD}"/>
              </a:ext>
            </a:extLst>
          </p:cNvPr>
          <p:cNvSpPr txBox="1">
            <a:spLocks/>
          </p:cNvSpPr>
          <p:nvPr/>
        </p:nvSpPr>
        <p:spPr>
          <a:xfrm>
            <a:off x="3430574" y="3902055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u     e n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3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Song: Move and freeze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66504-3FDB-3540-AB17-74B1A2F6C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2264" r="6666" b="9951"/>
          <a:stretch/>
        </p:blipFill>
        <p:spPr>
          <a:xfrm>
            <a:off x="1810583" y="691200"/>
            <a:ext cx="5475009" cy="3144053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FF06D1B1-E1EA-F24C-AAF1-09F6CF6F8221}"/>
              </a:ext>
            </a:extLst>
          </p:cNvPr>
          <p:cNvSpPr txBox="1">
            <a:spLocks/>
          </p:cNvSpPr>
          <p:nvPr/>
        </p:nvSpPr>
        <p:spPr>
          <a:xfrm>
            <a:off x="3253223" y="3972778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_ e _ _ o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AFC7D47-B4A8-CD4A-A904-E41F351DD5F3}"/>
              </a:ext>
            </a:extLst>
          </p:cNvPr>
          <p:cNvSpPr txBox="1">
            <a:spLocks/>
          </p:cNvSpPr>
          <p:nvPr/>
        </p:nvSpPr>
        <p:spPr>
          <a:xfrm>
            <a:off x="3253223" y="4002303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l     s  s     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37811" y="60957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693816" y="4689462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5233864" y="2998234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563" y="2561928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173021" y="899525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3061086" y="888331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3871205" y="2561928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579647" y="2561928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094743" y="899525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2366004" y="4685595"/>
            <a:ext cx="133535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1818891" y="2998234"/>
            <a:ext cx="2680654" cy="1687361"/>
          </a:xfrm>
          <a:prstGeom prst="rect">
            <a:avLst/>
          </a:prstGeom>
        </p:spPr>
      </p:pic>
      <p:sp>
        <p:nvSpPr>
          <p:cNvPr id="17" name="Google Shape;332;p28">
            <a:extLst>
              <a:ext uri="{FF2B5EF4-FFF2-40B4-BE49-F238E27FC236}">
                <a16:creationId xmlns:a16="http://schemas.microsoft.com/office/drawing/2014/main" id="{87629A05-F87F-2749-96FA-D10C1A027DEC}"/>
              </a:ext>
            </a:extLst>
          </p:cNvPr>
          <p:cNvSpPr txBox="1">
            <a:spLocks/>
          </p:cNvSpPr>
          <p:nvPr/>
        </p:nvSpPr>
        <p:spPr>
          <a:xfrm>
            <a:off x="3033516" y="301338"/>
            <a:ext cx="393651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….. </a:t>
            </a:r>
          </a:p>
        </p:txBody>
      </p:sp>
      <p:sp>
        <p:nvSpPr>
          <p:cNvPr id="18" name="Google Shape;332;p28">
            <a:extLst>
              <a:ext uri="{FF2B5EF4-FFF2-40B4-BE49-F238E27FC236}">
                <a16:creationId xmlns:a16="http://schemas.microsoft.com/office/drawing/2014/main" id="{BFA7E4B9-FECB-C449-954E-49202B9AEA67}"/>
              </a:ext>
            </a:extLst>
          </p:cNvPr>
          <p:cNvSpPr txBox="1">
            <a:spLocks/>
          </p:cNvSpPr>
          <p:nvPr/>
        </p:nvSpPr>
        <p:spPr>
          <a:xfrm>
            <a:off x="355901" y="123672"/>
            <a:ext cx="25823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Point and say</a:t>
            </a:r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38272" y="143883"/>
            <a:ext cx="4305366" cy="557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/>
      <p:bldP spid="29" grpId="0"/>
      <p:bldP spid="30" grpId="0"/>
      <p:bldP spid="34" grpId="0"/>
      <p:bldP spid="1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987080" y="2511536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and say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5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1084550" y="1032013"/>
            <a:ext cx="2738742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Draw and say</a:t>
            </a:r>
            <a:endParaRPr sz="30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75926" y="1092016"/>
            <a:ext cx="958995" cy="559149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29E7A40-F960-AC42-9531-C229B872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27306"/>
              </p:ext>
            </p:extLst>
          </p:nvPr>
        </p:nvGraphicFramePr>
        <p:xfrm>
          <a:off x="135627" y="1833848"/>
          <a:ext cx="8969139" cy="3245812"/>
        </p:xfrm>
        <a:graphic>
          <a:graphicData uri="http://schemas.openxmlformats.org/drawingml/2006/table">
            <a:tbl>
              <a:tblPr firstRow="1" firstCol="1" bandRow="1">
                <a:tableStyleId>{8BF47040-2B36-409A-8F1B-C037DAE9C942}</a:tableStyleId>
              </a:tblPr>
              <a:tblGrid>
                <a:gridCol w="1678323">
                  <a:extLst>
                    <a:ext uri="{9D8B030D-6E8A-4147-A177-3AD203B41FA5}">
                      <a16:colId xmlns:a16="http://schemas.microsoft.com/office/drawing/2014/main" val="1518883087"/>
                    </a:ext>
                  </a:extLst>
                </a:gridCol>
                <a:gridCol w="1648267">
                  <a:extLst>
                    <a:ext uri="{9D8B030D-6E8A-4147-A177-3AD203B41FA5}">
                      <a16:colId xmlns:a16="http://schemas.microsoft.com/office/drawing/2014/main" val="3254294077"/>
                    </a:ext>
                  </a:extLst>
                </a:gridCol>
                <a:gridCol w="1864278">
                  <a:extLst>
                    <a:ext uri="{9D8B030D-6E8A-4147-A177-3AD203B41FA5}">
                      <a16:colId xmlns:a16="http://schemas.microsoft.com/office/drawing/2014/main" val="2976590404"/>
                    </a:ext>
                  </a:extLst>
                </a:gridCol>
                <a:gridCol w="1961663">
                  <a:extLst>
                    <a:ext uri="{9D8B030D-6E8A-4147-A177-3AD203B41FA5}">
                      <a16:colId xmlns:a16="http://schemas.microsoft.com/office/drawing/2014/main" val="3357575853"/>
                    </a:ext>
                  </a:extLst>
                </a:gridCol>
                <a:gridCol w="1816608">
                  <a:extLst>
                    <a:ext uri="{9D8B030D-6E8A-4147-A177-3AD203B41FA5}">
                      <a16:colId xmlns:a16="http://schemas.microsoft.com/office/drawing/2014/main" val="1182639095"/>
                    </a:ext>
                  </a:extLst>
                </a:gridCol>
              </a:tblGrid>
              <a:tr h="5356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036397"/>
                  </a:ext>
                </a:extLst>
              </a:tr>
              <a:tr h="2710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08552"/>
                  </a:ext>
                </a:extLst>
              </a:tr>
            </a:tbl>
          </a:graphicData>
        </a:graphic>
      </p:graphicFrame>
      <p:grpSp>
        <p:nvGrpSpPr>
          <p:cNvPr id="24" name="Google Shape;430;p32">
            <a:extLst>
              <a:ext uri="{FF2B5EF4-FFF2-40B4-BE49-F238E27FC236}">
                <a16:creationId xmlns:a16="http://schemas.microsoft.com/office/drawing/2014/main" id="{F12B57AA-A1E2-4649-BDCB-46BD306EB558}"/>
              </a:ext>
            </a:extLst>
          </p:cNvPr>
          <p:cNvGrpSpPr/>
          <p:nvPr/>
        </p:nvGrpSpPr>
        <p:grpSpPr>
          <a:xfrm>
            <a:off x="2372930" y="1144198"/>
            <a:ext cx="1961381" cy="448797"/>
            <a:chOff x="6999675" y="4238205"/>
            <a:chExt cx="1996490" cy="658597"/>
          </a:xfrm>
        </p:grpSpPr>
        <p:grpSp>
          <p:nvGrpSpPr>
            <p:cNvPr id="25" name="Google Shape;431;p32">
              <a:extLst>
                <a:ext uri="{FF2B5EF4-FFF2-40B4-BE49-F238E27FC236}">
                  <a16:creationId xmlns:a16="http://schemas.microsoft.com/office/drawing/2014/main" id="{A1C98183-BB5C-8A43-9AAE-3EBF7C43BA51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7" name="Google Shape;432;p32">
                <a:extLst>
                  <a:ext uri="{FF2B5EF4-FFF2-40B4-BE49-F238E27FC236}">
                    <a16:creationId xmlns:a16="http://schemas.microsoft.com/office/drawing/2014/main" id="{76DC7BF8-EC92-1E4E-A708-AF6C6E231AF7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33;p32">
                <a:extLst>
                  <a:ext uri="{FF2B5EF4-FFF2-40B4-BE49-F238E27FC236}">
                    <a16:creationId xmlns:a16="http://schemas.microsoft.com/office/drawing/2014/main" id="{ED68F580-B64D-F848-B902-0EC5BEE8B14A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34;p32">
                <a:extLst>
                  <a:ext uri="{FF2B5EF4-FFF2-40B4-BE49-F238E27FC236}">
                    <a16:creationId xmlns:a16="http://schemas.microsoft.com/office/drawing/2014/main" id="{6A3460E6-E593-BA40-95F0-69F0D56A103B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35;p32">
                <a:extLst>
                  <a:ext uri="{FF2B5EF4-FFF2-40B4-BE49-F238E27FC236}">
                    <a16:creationId xmlns:a16="http://schemas.microsoft.com/office/drawing/2014/main" id="{347E5BAD-3F9E-E648-93E9-E6A22579AAB3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36;p32">
                <a:extLst>
                  <a:ext uri="{FF2B5EF4-FFF2-40B4-BE49-F238E27FC236}">
                    <a16:creationId xmlns:a16="http://schemas.microsoft.com/office/drawing/2014/main" id="{9D49FABD-C4DE-D74E-909E-874E106D8C6A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37;p32">
                <a:extLst>
                  <a:ext uri="{FF2B5EF4-FFF2-40B4-BE49-F238E27FC236}">
                    <a16:creationId xmlns:a16="http://schemas.microsoft.com/office/drawing/2014/main" id="{68CF6C5E-7357-7841-BF34-0E309E806CEA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38;p32">
                <a:extLst>
                  <a:ext uri="{FF2B5EF4-FFF2-40B4-BE49-F238E27FC236}">
                    <a16:creationId xmlns:a16="http://schemas.microsoft.com/office/drawing/2014/main" id="{B077A875-DD5B-1F4C-AE0E-74C009F5E363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439;p32">
              <a:extLst>
                <a:ext uri="{FF2B5EF4-FFF2-40B4-BE49-F238E27FC236}">
                  <a16:creationId xmlns:a16="http://schemas.microsoft.com/office/drawing/2014/main" id="{D3F8150E-D6AA-7E47-89C1-A8705D5905F8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37;p71"/>
          <p:cNvSpPr/>
          <p:nvPr/>
        </p:nvSpPr>
        <p:spPr>
          <a:xfrm>
            <a:off x="1634024" y="29633"/>
            <a:ext cx="5809022" cy="819612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Rectangle 9"/>
          <p:cNvSpPr/>
          <p:nvPr/>
        </p:nvSpPr>
        <p:spPr>
          <a:xfrm>
            <a:off x="1105735" y="87258"/>
            <a:ext cx="686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08922" y="248190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Look read and write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 rot="193856">
            <a:off x="-15616" y="266042"/>
            <a:ext cx="9544456" cy="4812945"/>
            <a:chOff x="680048" y="840275"/>
            <a:chExt cx="13729725" cy="4531717"/>
          </a:xfrm>
        </p:grpSpPr>
        <p:sp>
          <p:nvSpPr>
            <p:cNvPr id="397" name="Google Shape;397;p31"/>
            <p:cNvSpPr/>
            <p:nvPr/>
          </p:nvSpPr>
          <p:spPr>
            <a:xfrm rot="21470825">
              <a:off x="1819661" y="1074518"/>
              <a:ext cx="12590112" cy="4230308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21470825">
              <a:off x="680048" y="840275"/>
              <a:ext cx="12580094" cy="4531717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7848474" y="131744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8066370" y="1527564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185170" y="439338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1"/>
          <p:cNvSpPr txBox="1">
            <a:spLocks noGrp="1"/>
          </p:cNvSpPr>
          <p:nvPr>
            <p:ph type="subTitle" idx="2"/>
          </p:nvPr>
        </p:nvSpPr>
        <p:spPr>
          <a:xfrm>
            <a:off x="2508219" y="695578"/>
            <a:ext cx="5508683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1.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2. This is my ……… ………</a:t>
            </a: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3.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4.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5.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F331AE-9CB0-1941-9DBA-AEA8E358C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6283681" y="4364764"/>
            <a:ext cx="1129312" cy="6917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5754DB-71E0-DA4D-9F49-5A3EB5E9B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6219575" y="1618998"/>
            <a:ext cx="1193418" cy="7384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039342-BD52-1E46-B3E0-820111D540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6182659" y="911498"/>
            <a:ext cx="1254436" cy="7384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AC2001-B4FD-B348-A2B0-712AA27F9B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243374" y="2562867"/>
            <a:ext cx="1211222" cy="742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FD4D7A-4C1F-4044-B9B7-941FBD10B3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6283680" y="3440681"/>
            <a:ext cx="1170916" cy="737043"/>
          </a:xfrm>
          <a:prstGeom prst="rect">
            <a:avLst/>
          </a:prstGeom>
        </p:spPr>
      </p:pic>
      <p:sp>
        <p:nvSpPr>
          <p:cNvPr id="40" name="Google Shape;443;p32">
            <a:extLst>
              <a:ext uri="{FF2B5EF4-FFF2-40B4-BE49-F238E27FC236}">
                <a16:creationId xmlns:a16="http://schemas.microsoft.com/office/drawing/2014/main" id="{D04E391C-64DE-A548-AEDB-14F3E978E21A}"/>
              </a:ext>
            </a:extLst>
          </p:cNvPr>
          <p:cNvSpPr txBox="1">
            <a:spLocks/>
          </p:cNvSpPr>
          <p:nvPr/>
        </p:nvSpPr>
        <p:spPr>
          <a:xfrm>
            <a:off x="4483568" y="946944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lesson</a:t>
            </a:r>
          </a:p>
        </p:txBody>
      </p:sp>
      <p:sp>
        <p:nvSpPr>
          <p:cNvPr id="41" name="Google Shape;443;p32">
            <a:extLst>
              <a:ext uri="{FF2B5EF4-FFF2-40B4-BE49-F238E27FC236}">
                <a16:creationId xmlns:a16="http://schemas.microsoft.com/office/drawing/2014/main" id="{7F1E5FDB-8C3F-2145-B91B-90390219FB36}"/>
              </a:ext>
            </a:extLst>
          </p:cNvPr>
          <p:cNvSpPr txBox="1">
            <a:spLocks/>
          </p:cNvSpPr>
          <p:nvPr/>
        </p:nvSpPr>
        <p:spPr>
          <a:xfrm>
            <a:off x="4339984" y="1799425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  <p:sp>
        <p:nvSpPr>
          <p:cNvPr id="42" name="Google Shape;443;p32">
            <a:extLst>
              <a:ext uri="{FF2B5EF4-FFF2-40B4-BE49-F238E27FC236}">
                <a16:creationId xmlns:a16="http://schemas.microsoft.com/office/drawing/2014/main" id="{71A1AD78-6482-8245-8424-BBB0AD74E206}"/>
              </a:ext>
            </a:extLst>
          </p:cNvPr>
          <p:cNvSpPr txBox="1">
            <a:spLocks/>
          </p:cNvSpPr>
          <p:nvPr/>
        </p:nvSpPr>
        <p:spPr>
          <a:xfrm>
            <a:off x="4305409" y="263686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homework</a:t>
            </a:r>
          </a:p>
        </p:txBody>
      </p:sp>
      <p:sp>
        <p:nvSpPr>
          <p:cNvPr id="43" name="Google Shape;443;p32">
            <a:extLst>
              <a:ext uri="{FF2B5EF4-FFF2-40B4-BE49-F238E27FC236}">
                <a16:creationId xmlns:a16="http://schemas.microsoft.com/office/drawing/2014/main" id="{BE7D669C-F7E4-F649-8197-2E17C77C0A69}"/>
              </a:ext>
            </a:extLst>
          </p:cNvPr>
          <p:cNvSpPr txBox="1">
            <a:spLocks/>
          </p:cNvSpPr>
          <p:nvPr/>
        </p:nvSpPr>
        <p:spPr>
          <a:xfrm>
            <a:off x="4534423" y="3480659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44" name="Google Shape;443;p32">
            <a:extLst>
              <a:ext uri="{FF2B5EF4-FFF2-40B4-BE49-F238E27FC236}">
                <a16:creationId xmlns:a16="http://schemas.microsoft.com/office/drawing/2014/main" id="{EEB728D0-D0BB-2543-A75F-8F416C3B3563}"/>
              </a:ext>
            </a:extLst>
          </p:cNvPr>
          <p:cNvSpPr txBox="1">
            <a:spLocks/>
          </p:cNvSpPr>
          <p:nvPr/>
        </p:nvSpPr>
        <p:spPr>
          <a:xfrm>
            <a:off x="4534423" y="431285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9" name="Google Shape;418;p31"/>
          <p:cNvSpPr txBox="1">
            <a:spLocks noGrp="1"/>
          </p:cNvSpPr>
          <p:nvPr>
            <p:ph type="title"/>
          </p:nvPr>
        </p:nvSpPr>
        <p:spPr>
          <a:xfrm>
            <a:off x="558995" y="38327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35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Look, read and write</a:t>
            </a:r>
            <a:br>
              <a:rPr lang="en-US" sz="30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endParaRPr lang="en-US" sz="3000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5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81;p26">
            <a:extLst>
              <a:ext uri="{FF2B5EF4-FFF2-40B4-BE49-F238E27FC236}">
                <a16:creationId xmlns:a16="http://schemas.microsoft.com/office/drawing/2014/main" id="{FB4F4116-DCA4-BD43-AFA9-54878325044C}"/>
              </a:ext>
            </a:extLst>
          </p:cNvPr>
          <p:cNvGrpSpPr/>
          <p:nvPr/>
        </p:nvGrpSpPr>
        <p:grpSpPr>
          <a:xfrm>
            <a:off x="8458200" y="4511090"/>
            <a:ext cx="683266" cy="599920"/>
            <a:chOff x="6075750" y="3009125"/>
            <a:chExt cx="550400" cy="463175"/>
          </a:xfrm>
        </p:grpSpPr>
        <p:sp>
          <p:nvSpPr>
            <p:cNvPr id="16" name="Google Shape;282;p26">
              <a:extLst>
                <a:ext uri="{FF2B5EF4-FFF2-40B4-BE49-F238E27FC236}">
                  <a16:creationId xmlns:a16="http://schemas.microsoft.com/office/drawing/2014/main" id="{E2756BD7-B762-2542-B33C-5F1057768D2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26">
              <a:extLst>
                <a:ext uri="{FF2B5EF4-FFF2-40B4-BE49-F238E27FC236}">
                  <a16:creationId xmlns:a16="http://schemas.microsoft.com/office/drawing/2014/main" id="{391687F9-E0AD-9945-B529-9D1885C9CB7E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26">
              <a:extLst>
                <a:ext uri="{FF2B5EF4-FFF2-40B4-BE49-F238E27FC236}">
                  <a16:creationId xmlns:a16="http://schemas.microsoft.com/office/drawing/2014/main" id="{241CF265-66D7-8443-AAB1-E0D7F7B2689B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;p26">
              <a:extLst>
                <a:ext uri="{FF2B5EF4-FFF2-40B4-BE49-F238E27FC236}">
                  <a16:creationId xmlns:a16="http://schemas.microsoft.com/office/drawing/2014/main" id="{4D691D12-1F7B-134C-B863-4F7826E9AB3A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;p26">
              <a:extLst>
                <a:ext uri="{FF2B5EF4-FFF2-40B4-BE49-F238E27FC236}">
                  <a16:creationId xmlns:a16="http://schemas.microsoft.com/office/drawing/2014/main" id="{D12A122D-0FDD-E849-8A6E-20EA3C776F65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7;p26">
              <a:extLst>
                <a:ext uri="{FF2B5EF4-FFF2-40B4-BE49-F238E27FC236}">
                  <a16:creationId xmlns:a16="http://schemas.microsoft.com/office/drawing/2014/main" id="{737F12F0-C548-EF4E-BC86-D230819374B6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26">
              <a:extLst>
                <a:ext uri="{FF2B5EF4-FFF2-40B4-BE49-F238E27FC236}">
                  <a16:creationId xmlns:a16="http://schemas.microsoft.com/office/drawing/2014/main" id="{05F1EB7F-E05A-3048-AA40-C4B718E67831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26">
              <a:extLst>
                <a:ext uri="{FF2B5EF4-FFF2-40B4-BE49-F238E27FC236}">
                  <a16:creationId xmlns:a16="http://schemas.microsoft.com/office/drawing/2014/main" id="{FD184C41-6825-D045-9D2A-4587A43AD88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0;p26">
            <a:extLst>
              <a:ext uri="{FF2B5EF4-FFF2-40B4-BE49-F238E27FC236}">
                <a16:creationId xmlns:a16="http://schemas.microsoft.com/office/drawing/2014/main" id="{092E7828-7028-CF43-A436-77F6E89558BF}"/>
              </a:ext>
            </a:extLst>
          </p:cNvPr>
          <p:cNvSpPr/>
          <p:nvPr/>
        </p:nvSpPr>
        <p:spPr>
          <a:xfrm>
            <a:off x="139762" y="4732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Picture 27" descr="A teacher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F3F134B-4A91-074B-80C2-130865C2A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81" y="26449"/>
            <a:ext cx="4107045" cy="51435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7A7600-CD38-5546-B2B9-6D15F484471F}"/>
              </a:ext>
            </a:extLst>
          </p:cNvPr>
          <p:cNvSpPr/>
          <p:nvPr/>
        </p:nvSpPr>
        <p:spPr>
          <a:xfrm>
            <a:off x="357809" y="3048391"/>
            <a:ext cx="2011680" cy="11483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Google Shape;418;p31">
            <a:extLst>
              <a:ext uri="{FF2B5EF4-FFF2-40B4-BE49-F238E27FC236}">
                <a16:creationId xmlns:a16="http://schemas.microsoft.com/office/drawing/2014/main" id="{E29EF6F7-3903-2B49-B4DE-128CCB813C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51" y="978685"/>
            <a:ext cx="37111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1. Look and remember. </a:t>
            </a:r>
            <a:br>
              <a:rPr lang="en-US" sz="2400" dirty="0"/>
            </a:br>
            <a:r>
              <a:rPr lang="en-US" sz="2400" dirty="0"/>
              <a:t>Which </a:t>
            </a:r>
            <a:r>
              <a:rPr lang="en-US" sz="2400" dirty="0" err="1"/>
              <a:t>colours</a:t>
            </a:r>
            <a:r>
              <a:rPr lang="en-US" sz="2400" dirty="0"/>
              <a:t> can you see?</a:t>
            </a:r>
            <a:br>
              <a:rPr lang="en-US" dirty="0"/>
            </a:br>
            <a:endParaRPr b="0" dirty="0"/>
          </a:p>
        </p:txBody>
      </p:sp>
      <p:sp>
        <p:nvSpPr>
          <p:cNvPr id="49" name="Google Shape;290;p26">
            <a:extLst>
              <a:ext uri="{FF2B5EF4-FFF2-40B4-BE49-F238E27FC236}">
                <a16:creationId xmlns:a16="http://schemas.microsoft.com/office/drawing/2014/main" id="{5C9A9300-30D2-F844-AE8C-08B2293ED6ED}"/>
              </a:ext>
            </a:extLst>
          </p:cNvPr>
          <p:cNvSpPr/>
          <p:nvPr/>
        </p:nvSpPr>
        <p:spPr>
          <a:xfrm>
            <a:off x="62644" y="59416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8B28C-63E5-7E43-A4A1-C4298ED1C080}"/>
              </a:ext>
            </a:extLst>
          </p:cNvPr>
          <p:cNvGrpSpPr/>
          <p:nvPr/>
        </p:nvGrpSpPr>
        <p:grpSpPr>
          <a:xfrm>
            <a:off x="894173" y="3157687"/>
            <a:ext cx="1023258" cy="925286"/>
            <a:chOff x="1654629" y="642257"/>
            <a:chExt cx="1023258" cy="9252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3D00CA-84AA-094A-A21C-39A1C651290B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7CD50DD-9AB2-5945-927B-1680DA5D0FB9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1649AF-9D7C-7049-9155-F419FA7A2D38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Google Shape;332;p28">
              <a:extLst>
                <a:ext uri="{FF2B5EF4-FFF2-40B4-BE49-F238E27FC236}">
                  <a16:creationId xmlns:a16="http://schemas.microsoft.com/office/drawing/2014/main" id="{7295DBDC-4189-9D43-9E4E-9139E42FD0C9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F98BE-33AC-0842-8BF6-88E0E9F881D5}"/>
              </a:ext>
            </a:extLst>
          </p:cNvPr>
          <p:cNvGrpSpPr/>
          <p:nvPr/>
        </p:nvGrpSpPr>
        <p:grpSpPr>
          <a:xfrm>
            <a:off x="898688" y="3146065"/>
            <a:ext cx="1023258" cy="925286"/>
            <a:chOff x="1654629" y="642257"/>
            <a:chExt cx="1023258" cy="9252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2133A9-C839-8749-95C1-C642841DE013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FF8A41-373D-234B-B843-C1F60B9FFF4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B7430D-167D-F644-A74C-DF9986B37192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Google Shape;332;p28">
              <a:extLst>
                <a:ext uri="{FF2B5EF4-FFF2-40B4-BE49-F238E27FC236}">
                  <a16:creationId xmlns:a16="http://schemas.microsoft.com/office/drawing/2014/main" id="{1E218106-640B-B04F-885C-A1CFC8EFE9E2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1ED62F-1FB4-7543-9234-78CFC41E7E99}"/>
              </a:ext>
            </a:extLst>
          </p:cNvPr>
          <p:cNvGrpSpPr/>
          <p:nvPr/>
        </p:nvGrpSpPr>
        <p:grpSpPr>
          <a:xfrm>
            <a:off x="881023" y="3124649"/>
            <a:ext cx="1023258" cy="925286"/>
            <a:chOff x="1654629" y="642257"/>
            <a:chExt cx="1023258" cy="9252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F65A53-29E3-E24B-8F92-D4EF2C86C0A2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F72288B-5A0B-DC49-BFD4-6786CE959201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264465B-3CCF-6D4F-BF78-0EB1EE133491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Google Shape;332;p28">
              <a:extLst>
                <a:ext uri="{FF2B5EF4-FFF2-40B4-BE49-F238E27FC236}">
                  <a16:creationId xmlns:a16="http://schemas.microsoft.com/office/drawing/2014/main" id="{FB5AFB3E-5563-7F42-81D2-0CCF38E2E3A5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AC849C-302E-8444-A7A8-BC41B7D16750}"/>
              </a:ext>
            </a:extLst>
          </p:cNvPr>
          <p:cNvGrpSpPr/>
          <p:nvPr/>
        </p:nvGrpSpPr>
        <p:grpSpPr>
          <a:xfrm>
            <a:off x="881023" y="3122417"/>
            <a:ext cx="1023258" cy="925286"/>
            <a:chOff x="3048001" y="642257"/>
            <a:chExt cx="1023258" cy="925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E877D2-CD7A-5D47-9E9A-12F2F8E4D582}"/>
                </a:ext>
              </a:extLst>
            </p:cNvPr>
            <p:cNvGrpSpPr/>
            <p:nvPr/>
          </p:nvGrpSpPr>
          <p:grpSpPr>
            <a:xfrm>
              <a:off x="3048001" y="642257"/>
              <a:ext cx="1023258" cy="925286"/>
              <a:chOff x="631371" y="544285"/>
              <a:chExt cx="1328058" cy="1219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CA5227-46EC-4740-90E0-3ED33821C36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E93161-C4BF-4B49-A886-95308087A024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85A8494B-D869-674C-98E7-DCA5BC44EC56}"/>
                </a:ext>
              </a:extLst>
            </p:cNvPr>
            <p:cNvSpPr txBox="1">
              <a:spLocks/>
            </p:cNvSpPr>
            <p:nvPr/>
          </p:nvSpPr>
          <p:spPr>
            <a:xfrm>
              <a:off x="3361483" y="877950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3FCD2A-9055-D14A-A192-1021C3F93D70}"/>
              </a:ext>
            </a:extLst>
          </p:cNvPr>
          <p:cNvGrpSpPr/>
          <p:nvPr/>
        </p:nvGrpSpPr>
        <p:grpSpPr>
          <a:xfrm>
            <a:off x="893838" y="3136874"/>
            <a:ext cx="1023258" cy="925286"/>
            <a:chOff x="4343401" y="642257"/>
            <a:chExt cx="1023258" cy="9252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458F425-BA1E-1346-AC58-015F569EFBDC}"/>
                </a:ext>
              </a:extLst>
            </p:cNvPr>
            <p:cNvGrpSpPr/>
            <p:nvPr/>
          </p:nvGrpSpPr>
          <p:grpSpPr>
            <a:xfrm>
              <a:off x="4343401" y="642257"/>
              <a:ext cx="1023258" cy="925286"/>
              <a:chOff x="631371" y="544285"/>
              <a:chExt cx="1328058" cy="12192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4E5953-DCF9-F947-95FE-AC772F97F3D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DB42FF-7797-FE4F-8EFD-77DA9868923E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Google Shape;332;p28">
              <a:extLst>
                <a:ext uri="{FF2B5EF4-FFF2-40B4-BE49-F238E27FC236}">
                  <a16:creationId xmlns:a16="http://schemas.microsoft.com/office/drawing/2014/main" id="{1185047A-AF91-3741-8912-A13BC290A39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DE6E50-2C4A-C247-835B-B80781956F26}"/>
              </a:ext>
            </a:extLst>
          </p:cNvPr>
          <p:cNvGrpSpPr/>
          <p:nvPr/>
        </p:nvGrpSpPr>
        <p:grpSpPr>
          <a:xfrm>
            <a:off x="867066" y="3112982"/>
            <a:ext cx="1023258" cy="925286"/>
            <a:chOff x="5780315" y="642257"/>
            <a:chExt cx="1023258" cy="9252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F2EE8E-7F72-B840-8B11-E2219A47B9B3}"/>
                </a:ext>
              </a:extLst>
            </p:cNvPr>
            <p:cNvGrpSpPr/>
            <p:nvPr/>
          </p:nvGrpSpPr>
          <p:grpSpPr>
            <a:xfrm>
              <a:off x="5780315" y="642257"/>
              <a:ext cx="1023258" cy="925286"/>
              <a:chOff x="631371" y="544285"/>
              <a:chExt cx="1328058" cy="12192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DE501C-4398-454A-AE8F-F8252865D5E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3CB58DA-D577-7340-9207-B7E5DFED07E3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Google Shape;332;p28">
              <a:extLst>
                <a:ext uri="{FF2B5EF4-FFF2-40B4-BE49-F238E27FC236}">
                  <a16:creationId xmlns:a16="http://schemas.microsoft.com/office/drawing/2014/main" id="{D7FDF68F-122C-CA4D-9CD1-A7F75EFCFD80}"/>
                </a:ext>
              </a:extLst>
            </p:cNvPr>
            <p:cNvSpPr txBox="1">
              <a:spLocks/>
            </p:cNvSpPr>
            <p:nvPr/>
          </p:nvSpPr>
          <p:spPr>
            <a:xfrm>
              <a:off x="6111772" y="883344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2231CE-292A-2748-966F-112BEEB14EB1}"/>
              </a:ext>
            </a:extLst>
          </p:cNvPr>
          <p:cNvGrpSpPr/>
          <p:nvPr/>
        </p:nvGrpSpPr>
        <p:grpSpPr>
          <a:xfrm>
            <a:off x="899181" y="3118019"/>
            <a:ext cx="1023258" cy="925286"/>
            <a:chOff x="359229" y="1861457"/>
            <a:chExt cx="1023258" cy="9252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A7F876-3A66-3E4C-9758-16B5E7003E4F}"/>
                </a:ext>
              </a:extLst>
            </p:cNvPr>
            <p:cNvGrpSpPr/>
            <p:nvPr/>
          </p:nvGrpSpPr>
          <p:grpSpPr>
            <a:xfrm>
              <a:off x="359229" y="1861457"/>
              <a:ext cx="1023258" cy="925286"/>
              <a:chOff x="631371" y="544285"/>
              <a:chExt cx="1328058" cy="12192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96ECD6-3097-B448-98F1-35CCF575476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2EF477-F9EB-7E4E-B54B-F5D8398BD04F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Google Shape;332;p28">
              <a:extLst>
                <a:ext uri="{FF2B5EF4-FFF2-40B4-BE49-F238E27FC236}">
                  <a16:creationId xmlns:a16="http://schemas.microsoft.com/office/drawing/2014/main" id="{A12C0C20-84FD-934C-9710-A669904192D1}"/>
                </a:ext>
              </a:extLst>
            </p:cNvPr>
            <p:cNvSpPr txBox="1">
              <a:spLocks/>
            </p:cNvSpPr>
            <p:nvPr/>
          </p:nvSpPr>
          <p:spPr>
            <a:xfrm>
              <a:off x="667932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95D72-ACF5-4B43-89C1-B4CDFFD1017F}"/>
              </a:ext>
            </a:extLst>
          </p:cNvPr>
          <p:cNvGrpSpPr/>
          <p:nvPr/>
        </p:nvGrpSpPr>
        <p:grpSpPr>
          <a:xfrm>
            <a:off x="893838" y="3133258"/>
            <a:ext cx="1023258" cy="925286"/>
            <a:chOff x="1654629" y="1861457"/>
            <a:chExt cx="1023258" cy="9252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C7454F-DA08-A54C-9CA6-21722958184A}"/>
                </a:ext>
              </a:extLst>
            </p:cNvPr>
            <p:cNvGrpSpPr/>
            <p:nvPr/>
          </p:nvGrpSpPr>
          <p:grpSpPr>
            <a:xfrm>
              <a:off x="1654629" y="1861457"/>
              <a:ext cx="1023258" cy="925286"/>
              <a:chOff x="631371" y="544285"/>
              <a:chExt cx="1328058" cy="1219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D823035-9481-3C47-885A-5C50BB4F2EB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5668F7-8AF3-5E43-8F3C-33D506727AC5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Google Shape;332;p28">
              <a:extLst>
                <a:ext uri="{FF2B5EF4-FFF2-40B4-BE49-F238E27FC236}">
                  <a16:creationId xmlns:a16="http://schemas.microsoft.com/office/drawing/2014/main" id="{3656286C-D9C7-3044-A362-3E6772A1F9A3}"/>
                </a:ext>
              </a:extLst>
            </p:cNvPr>
            <p:cNvSpPr txBox="1">
              <a:spLocks/>
            </p:cNvSpPr>
            <p:nvPr/>
          </p:nvSpPr>
          <p:spPr>
            <a:xfrm>
              <a:off x="1941561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8170D9-0943-AC4A-BCC9-5C6016B7E80B}"/>
              </a:ext>
            </a:extLst>
          </p:cNvPr>
          <p:cNvGrpSpPr/>
          <p:nvPr/>
        </p:nvGrpSpPr>
        <p:grpSpPr>
          <a:xfrm>
            <a:off x="891782" y="3099681"/>
            <a:ext cx="1023258" cy="925286"/>
            <a:chOff x="3048001" y="1861457"/>
            <a:chExt cx="1023258" cy="9252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AD4DC2-1064-6F44-B3C1-C04CB68A36E5}"/>
                </a:ext>
              </a:extLst>
            </p:cNvPr>
            <p:cNvGrpSpPr/>
            <p:nvPr/>
          </p:nvGrpSpPr>
          <p:grpSpPr>
            <a:xfrm>
              <a:off x="3048001" y="1861457"/>
              <a:ext cx="1023258" cy="925286"/>
              <a:chOff x="631371" y="544285"/>
              <a:chExt cx="1328058" cy="12192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2FFF616-3E12-314E-9011-E5877D456875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43E511-D320-C043-BF86-A359DDC967E7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Google Shape;332;p28">
              <a:extLst>
                <a:ext uri="{FF2B5EF4-FFF2-40B4-BE49-F238E27FC236}">
                  <a16:creationId xmlns:a16="http://schemas.microsoft.com/office/drawing/2014/main" id="{89BBE228-BE89-F04C-9D0D-EFA0918923F9}"/>
                </a:ext>
              </a:extLst>
            </p:cNvPr>
            <p:cNvSpPr txBox="1">
              <a:spLocks/>
            </p:cNvSpPr>
            <p:nvPr/>
          </p:nvSpPr>
          <p:spPr>
            <a:xfrm>
              <a:off x="3378476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1FFEE37-647D-464E-A227-F4BE4E078265}"/>
              </a:ext>
            </a:extLst>
          </p:cNvPr>
          <p:cNvGrpSpPr/>
          <p:nvPr/>
        </p:nvGrpSpPr>
        <p:grpSpPr>
          <a:xfrm>
            <a:off x="824668" y="3118019"/>
            <a:ext cx="1023258" cy="925286"/>
            <a:chOff x="4343401" y="1861457"/>
            <a:chExt cx="1023258" cy="9252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306567-60C2-6344-904F-9DA3F6FEDF4D}"/>
                </a:ext>
              </a:extLst>
            </p:cNvPr>
            <p:cNvGrpSpPr/>
            <p:nvPr/>
          </p:nvGrpSpPr>
          <p:grpSpPr>
            <a:xfrm>
              <a:off x="4343401" y="1861457"/>
              <a:ext cx="1023258" cy="925286"/>
              <a:chOff x="631371" y="544285"/>
              <a:chExt cx="1328058" cy="1219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4F7A3D-4AC9-5744-892E-45D3F1D88950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FF824B-9865-C64E-80BC-0688705041D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Google Shape;332;p28">
              <a:extLst>
                <a:ext uri="{FF2B5EF4-FFF2-40B4-BE49-F238E27FC236}">
                  <a16:creationId xmlns:a16="http://schemas.microsoft.com/office/drawing/2014/main" id="{23B3D4EE-2930-8146-BCCE-FA899DED668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2095693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87DC4C-47F9-544B-9EE7-FB33B0C3F8FD}"/>
              </a:ext>
            </a:extLst>
          </p:cNvPr>
          <p:cNvGrpSpPr/>
          <p:nvPr/>
        </p:nvGrpSpPr>
        <p:grpSpPr>
          <a:xfrm>
            <a:off x="832762" y="3048391"/>
            <a:ext cx="1023258" cy="925286"/>
            <a:chOff x="5383056" y="-437618"/>
            <a:chExt cx="1023258" cy="9252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ABE70D-A59D-AF40-9AD6-6D10DAA57E74}"/>
                </a:ext>
              </a:extLst>
            </p:cNvPr>
            <p:cNvGrpSpPr/>
            <p:nvPr/>
          </p:nvGrpSpPr>
          <p:grpSpPr>
            <a:xfrm>
              <a:off x="5383056" y="-437618"/>
              <a:ext cx="1023258" cy="925286"/>
              <a:chOff x="115780" y="-2485083"/>
              <a:chExt cx="1328058" cy="12192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E5CABBF-FC5C-9B48-B4C6-1D7F2EF3A927}"/>
                  </a:ext>
                </a:extLst>
              </p:cNvPr>
              <p:cNvSpPr/>
              <p:nvPr/>
            </p:nvSpPr>
            <p:spPr>
              <a:xfrm>
                <a:off x="115780" y="-2485083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6E01724-B2DD-B84C-8493-690BB46A7916}"/>
                  </a:ext>
                </a:extLst>
              </p:cNvPr>
              <p:cNvSpPr/>
              <p:nvPr/>
            </p:nvSpPr>
            <p:spPr>
              <a:xfrm>
                <a:off x="362495" y="-2288930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Google Shape;332;p28">
              <a:extLst>
                <a:ext uri="{FF2B5EF4-FFF2-40B4-BE49-F238E27FC236}">
                  <a16:creationId xmlns:a16="http://schemas.microsoft.com/office/drawing/2014/main" id="{A4CC82D6-AFCB-6D43-B8F5-36F5559E8424}"/>
                </a:ext>
              </a:extLst>
            </p:cNvPr>
            <p:cNvSpPr txBox="1">
              <a:spLocks/>
            </p:cNvSpPr>
            <p:nvPr/>
          </p:nvSpPr>
          <p:spPr>
            <a:xfrm>
              <a:off x="5567469" y="-156212"/>
              <a:ext cx="691801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10</a:t>
              </a:r>
            </a:p>
          </p:txBody>
        </p:sp>
      </p:grpSp>
      <p:sp>
        <p:nvSpPr>
          <p:cNvPr id="3" name="Pentagon 2">
            <a:extLst>
              <a:ext uri="{FF2B5EF4-FFF2-40B4-BE49-F238E27FC236}">
                <a16:creationId xmlns:a16="http://schemas.microsoft.com/office/drawing/2014/main" id="{A4D0D1EF-CD6E-0844-B92B-36C4E5A7257B}"/>
              </a:ext>
            </a:extLst>
          </p:cNvPr>
          <p:cNvSpPr/>
          <p:nvPr/>
        </p:nvSpPr>
        <p:spPr>
          <a:xfrm>
            <a:off x="5053608" y="2571750"/>
            <a:ext cx="972600" cy="36526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85" name="Pentagon 84">
            <a:extLst>
              <a:ext uri="{FF2B5EF4-FFF2-40B4-BE49-F238E27FC236}">
                <a16:creationId xmlns:a16="http://schemas.microsoft.com/office/drawing/2014/main" id="{079BE6D6-1ADD-0646-BC2D-F69246B796D2}"/>
              </a:ext>
            </a:extLst>
          </p:cNvPr>
          <p:cNvSpPr/>
          <p:nvPr/>
        </p:nvSpPr>
        <p:spPr>
          <a:xfrm>
            <a:off x="3024381" y="4306819"/>
            <a:ext cx="972600" cy="36526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86" name="Pentagon 85">
            <a:extLst>
              <a:ext uri="{FF2B5EF4-FFF2-40B4-BE49-F238E27FC236}">
                <a16:creationId xmlns:a16="http://schemas.microsoft.com/office/drawing/2014/main" id="{21D64BE1-90A1-1E45-A2F9-A9DE172FBF28}"/>
              </a:ext>
            </a:extLst>
          </p:cNvPr>
          <p:cNvSpPr/>
          <p:nvPr/>
        </p:nvSpPr>
        <p:spPr>
          <a:xfrm>
            <a:off x="2945809" y="3251249"/>
            <a:ext cx="1484942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87" name="Pentagon 86">
            <a:extLst>
              <a:ext uri="{FF2B5EF4-FFF2-40B4-BE49-F238E27FC236}">
                <a16:creationId xmlns:a16="http://schemas.microsoft.com/office/drawing/2014/main" id="{4F6AF4D4-2328-D841-BDF3-D71E057C26E6}"/>
              </a:ext>
            </a:extLst>
          </p:cNvPr>
          <p:cNvSpPr/>
          <p:nvPr/>
        </p:nvSpPr>
        <p:spPr>
          <a:xfrm>
            <a:off x="3233057" y="561160"/>
            <a:ext cx="1148331" cy="365260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88" name="Pentagon 87">
            <a:extLst>
              <a:ext uri="{FF2B5EF4-FFF2-40B4-BE49-F238E27FC236}">
                <a16:creationId xmlns:a16="http://schemas.microsoft.com/office/drawing/2014/main" id="{DC19BD9D-9840-8A4D-A112-AA0BD8C7FDED}"/>
              </a:ext>
            </a:extLst>
          </p:cNvPr>
          <p:cNvSpPr/>
          <p:nvPr/>
        </p:nvSpPr>
        <p:spPr>
          <a:xfrm>
            <a:off x="2679590" y="1836473"/>
            <a:ext cx="1555129" cy="365260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89" name="Pentagon 88">
            <a:extLst>
              <a:ext uri="{FF2B5EF4-FFF2-40B4-BE49-F238E27FC236}">
                <a16:creationId xmlns:a16="http://schemas.microsoft.com/office/drawing/2014/main" id="{09F55992-E079-3C46-9D4E-695E244D5B26}"/>
              </a:ext>
            </a:extLst>
          </p:cNvPr>
          <p:cNvSpPr/>
          <p:nvPr/>
        </p:nvSpPr>
        <p:spPr>
          <a:xfrm>
            <a:off x="6774730" y="4150892"/>
            <a:ext cx="1040756" cy="365260"/>
          </a:xfrm>
          <a:prstGeom prst="homePlat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90" name="Pentagon 89">
            <a:extLst>
              <a:ext uri="{FF2B5EF4-FFF2-40B4-BE49-F238E27FC236}">
                <a16:creationId xmlns:a16="http://schemas.microsoft.com/office/drawing/2014/main" id="{B131CA14-73E9-2F40-ADC9-F2B82D4EED9E}"/>
              </a:ext>
            </a:extLst>
          </p:cNvPr>
          <p:cNvSpPr/>
          <p:nvPr/>
        </p:nvSpPr>
        <p:spPr>
          <a:xfrm rot="20496404">
            <a:off x="5571218" y="1437238"/>
            <a:ext cx="1278271" cy="36526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Orange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40" grpId="0"/>
      <p:bldP spid="49" grpId="0" animBg="1"/>
      <p:bldP spid="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319917" y="2493298"/>
            <a:ext cx="696634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434380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5FDBC-FF9C-9B46-A5E2-564882206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7" t="12791" r="5554" b="9959"/>
          <a:stretch/>
        </p:blipFill>
        <p:spPr>
          <a:xfrm>
            <a:off x="2185764" y="610915"/>
            <a:ext cx="5278276" cy="3266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896077B7-33C5-FCDC-38D7-9EFA16A7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6018" y="3848016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/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>
                    <a:latin typeface="Comic Sans MS" panose="030F0702030302020204" pitchFamily="66" charset="0"/>
                  </a:rPr>
                  <a:t>Alex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667409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Pangolin"/>
                    <a:sym typeface="Pangolin"/>
                  </a:rPr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ngolin"/>
                  </a:rPr>
                  <a:t>Alex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48AA5DD-CDEC-6D4F-B745-F4F5530CE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62" t="12264" r="6666" b="9951"/>
          <a:stretch/>
        </p:blipFill>
        <p:spPr>
          <a:xfrm>
            <a:off x="1937687" y="495533"/>
            <a:ext cx="5475009" cy="3164616"/>
          </a:xfrm>
          <a:prstGeom prst="rect">
            <a:avLst/>
          </a:prstGeom>
        </p:spPr>
      </p:pic>
      <p:pic>
        <p:nvPicPr>
          <p:cNvPr id="32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64A8145B-85A2-A136-8934-EA68F355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7614" y="3850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714395" y="756624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474233" y="40237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2CD2D-6B5D-6C45-971D-13D1BAF49F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4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385E5447-8967-FA6A-31BE-EC707DC5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4533" y="3751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66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27228" y="807366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603833" y="41605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494C-500F-AC49-9223-0194D37D92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48" t="12265" r="6223" b="9768"/>
          <a:stretch/>
        </p:blipFill>
        <p:spPr>
          <a:xfrm>
            <a:off x="2155055" y="309025"/>
            <a:ext cx="5218699" cy="3660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8939E0C4-E54A-54BA-9CA5-1F48925C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3853" y="3903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3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566423" y="777192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323198" y="3912294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99FDFF74-DA99-D3F5-D2FC-38F9572F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885" y="3684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3. Unit 2-Lesson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d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n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d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cb5UQ+ZiZ2IAAABkAAAAHAAAAHVuaXZlcnNhbC9sb2NhbF9zZXR0aW5ncy54bWyzsa/IzVEoSy0qzszPs1Uy1DNQUkjNS85PycxLt1UKDXHTtVBSKC5JzEtJzMnPS7VVystXUrC347LJyU9OzAlOLSkBKixWKMhJrEwtCknNBTJKUv0Sc4EqQ4Ic/dyV9O24AFBLAwQUAAIACABo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aHG+VKFtj2JMAAAAawAAABsAAAB1bml2ZXJzYWwvdW5pdmVyc2FsLnBuZy54bWyzsa/IzVEoSy0qzszPs1Uy1DNQsrfj5bIpKEoty0wtV6gAigEFIUBJodJWycQIwS3PTCnJAKkwMEEIZqRmpmeU2CpZGFnABfWBZgIAUEsBAgAAFAACAAgAjF5WUTZhWAJHAwAA4QkAABQAAAAAAAAAAQAAAAAAAAAAAHVuaXZlcnNhbC9wbGF5ZXIueG1sUEsBAgAAFAACAAgAZ3G+VJxeMggUBgAANxcAAB0AAAAAAAAAAQAAAAAAeQMAAHVuaXZlcnNhbC9jb21tb25fbWVzc2FnZXMubG5nUEsBAgAAFAACAAgAZ3G+VBUeYBujAAAAfwEAAC4AAAAAAAAAAQAAAAAAyAkAAHVuaXZlcnNhbC9wbGF5YmFja19hbmRfbmF2aWdhdGlvbl9zZXR0aW5ncy54bWxQSwECAAAUAAIACABncb5Up6dX6HwEAABvFwAAJwAAAAAAAAABAAAAAAC3CgAAdW5pdmVyc2FsL2ZsYXNoX3B1Ymxpc2hpbmdfc2V0dGluZ3MueG1sUEsBAgAAFAACAAgAZ3G+VO221iRqAwAAnQwAACEAAAAAAAAAAQAAAAAAeA8AAHVuaXZlcnNhbC9mbGFzaF9za2luX3NldHRpbmdzLnhtbFBLAQIAABQAAgAIAGdxvlQX293YdwQAAPkWAAAmAAAAAAAAAAEAAAAAACETAAB1bml2ZXJzYWwvaHRtbF9wdWJsaXNoaW5nX3NldHRpbmdzLnhtbFBLAQIAABQAAgAIAGdxvlQlH/EHqgEAAGgGAAAfAAAAAAAAAAEAAAAAANwXAAB1bml2ZXJzYWwvaHRtbF9za2luX3NldHRpbmdzLmpzUEsBAgAAFAACAAgAZ3G+VEPmYmdiAAAAZAAAABwAAAAAAAAAAQAAAAAAwxkAAHVuaXZlcnNhbC9sb2NhbF9zZXR0aW5ncy54bWxQSwECAAAUAAIACABocb5UFu6r7kEGAABbHAAAFwAAAAAAAAAAAAAAAABfGgAAdW5pdmVyc2FsL3VuaXZlcnNhbC5wbmdQSwECAAAUAAIACABocb5UoW2PYkwAAABrAAAAGwAAAAAAAAABAAAAAADVIAAAdW5pdmVyc2FsL3VuaXZlcnNhbC5wbmcueG1sUEsFBgAAAAAKAAoABgMAAFohAAAAAA=="/>
  <p:tag name="ISPRING_CURRENT_PLAYER_ID" val="universal"/>
  <p:tag name="ISPRING_LMS_API_VERSION" val="SCORM 2004 (2nd edition)"/>
  <p:tag name="ISPRING_ULTRA_SCORM_COURSE_ID" val="B9DBBD18-869C-4AE1-B4F4-2BB46743320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PRESENTATION_TITLE" val="23. Unit 2-Lesson1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415</Words>
  <Application>Microsoft Macintosh PowerPoint</Application>
  <PresentationFormat>On-screen Show (16:9)</PresentationFormat>
  <Paragraphs>136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Roboto</vt:lpstr>
      <vt:lpstr>Comic Sans MS</vt:lpstr>
      <vt:lpstr>PT Sans</vt:lpstr>
      <vt:lpstr>Quicksand</vt:lpstr>
      <vt:lpstr>微软雅黑</vt:lpstr>
      <vt:lpstr>Baloo 2</vt:lpstr>
      <vt:lpstr>Times New Roman</vt:lpstr>
      <vt:lpstr>Quicksand SemiBold</vt:lpstr>
      <vt:lpstr>Life Savers ExtraBold</vt:lpstr>
      <vt:lpstr>Nunito</vt:lpstr>
      <vt:lpstr>Arial</vt:lpstr>
      <vt:lpstr>Bebas Neue</vt:lpstr>
      <vt:lpstr>Book Antiqua</vt:lpstr>
      <vt:lpstr>Calibri</vt:lpstr>
      <vt:lpstr>Life Savers</vt:lpstr>
      <vt:lpstr>Pangolin</vt:lpstr>
      <vt:lpstr>Wingdings</vt:lpstr>
      <vt:lpstr>English Vocabulary Workshop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8_第一PPT，www.1ppt.com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1. Look and remember.  Which colours can you see? </vt:lpstr>
      <vt:lpstr>PowerPoint Presentation</vt:lpstr>
      <vt:lpstr>classroom</vt:lpstr>
      <vt:lpstr>lesson</vt:lpstr>
      <vt:lpstr>PowerPoint Presentation</vt:lpstr>
      <vt:lpstr>PowerPoint Presentation</vt:lpstr>
      <vt:lpstr>PowerPoint Presentation</vt:lpstr>
      <vt:lpstr>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 t _ d _ _ t</vt:lpstr>
      <vt:lpstr>PowerPoint Presentation</vt:lpstr>
      <vt:lpstr>classroom</vt:lpstr>
      <vt:lpstr>PowerPoint Presentation</vt:lpstr>
      <vt:lpstr>Draw and say</vt:lpstr>
      <vt:lpstr>PowerPoint Presentation</vt:lpstr>
      <vt:lpstr>Look, read and write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23. Unit 2-Lesson1-Period 1</dc:title>
  <dc:creator>Chiêm Thủy</dc:creator>
  <cp:lastModifiedBy>Hoàng Thị Vân Anh</cp:lastModifiedBy>
  <cp:revision>69</cp:revision>
  <dcterms:modified xsi:type="dcterms:W3CDTF">2025-05-27T09:35:51Z</dcterms:modified>
</cp:coreProperties>
</file>