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7.wav" ContentType="audio/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audio9.wav" ContentType="audio/wav"/>
  <Override PartName="/ppt/media/audio10.wav" ContentType="audio/wav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82" r:id="rId2"/>
    <p:sldId id="304" r:id="rId3"/>
    <p:sldId id="302" r:id="rId4"/>
    <p:sldId id="292" r:id="rId5"/>
    <p:sldId id="407" r:id="rId6"/>
    <p:sldId id="408" r:id="rId7"/>
    <p:sldId id="334" r:id="rId8"/>
    <p:sldId id="306" r:id="rId9"/>
    <p:sldId id="674" r:id="rId10"/>
    <p:sldId id="675" r:id="rId11"/>
    <p:sldId id="676" r:id="rId12"/>
    <p:sldId id="681" r:id="rId13"/>
    <p:sldId id="682" r:id="rId14"/>
    <p:sldId id="417" r:id="rId15"/>
    <p:sldId id="373" r:id="rId16"/>
    <p:sldId id="687" r:id="rId17"/>
    <p:sldId id="688" r:id="rId18"/>
    <p:sldId id="336" r:id="rId19"/>
    <p:sldId id="458" r:id="rId20"/>
    <p:sldId id="459" r:id="rId21"/>
    <p:sldId id="460" r:id="rId22"/>
    <p:sldId id="434" r:id="rId23"/>
    <p:sldId id="378" r:id="rId24"/>
    <p:sldId id="665" r:id="rId25"/>
    <p:sldId id="377" r:id="rId26"/>
    <p:sldId id="315" r:id="rId27"/>
    <p:sldId id="418" r:id="rId28"/>
    <p:sldId id="419" r:id="rId29"/>
    <p:sldId id="420" r:id="rId30"/>
    <p:sldId id="396" r:id="rId31"/>
    <p:sldId id="34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59" autoAdjust="0"/>
    <p:restoredTop sz="38153" autoAdjust="0"/>
  </p:normalViewPr>
  <p:slideViewPr>
    <p:cSldViewPr snapToGrid="0">
      <p:cViewPr varScale="1">
        <p:scale>
          <a:sx n="28" d="100"/>
          <a:sy n="28" d="100"/>
        </p:scale>
        <p:origin x="4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0EB642-E20D-4F76-A78E-6A6B2E34A913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3742B4-C116-47A4-97EC-CD38567C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637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258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649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847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3664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361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763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5017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9112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978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99A6B-4029-8E67-6CC5-FA60DAD5A4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DFE377-33EE-6702-E166-EB8133358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441DC8-BB10-F8E4-264F-88E98FBF4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351B4-2D11-4ABE-9B41-8EF77C28D8F6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60E21-AE05-DBB7-07EF-19CA7C1CB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7D472E-EE2F-6AA5-CEA9-08462213C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FE73-04E4-4A6F-830E-712A5D796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390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9592F-A0C4-EE63-D094-A3BA76D57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0048B3-10FF-8B60-25FA-2763722354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083B9D-05C0-A300-7B2B-D2E2B334E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351B4-2D11-4ABE-9B41-8EF77C28D8F6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0CE95-8300-ABB1-AFB9-1333804AD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3AF472-D2A2-DCA4-AF2A-4B827DD0B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FE73-04E4-4A6F-830E-712A5D796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386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84A070-180F-7F0F-8833-2E451A02C9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F6E654-244E-9AB7-1173-C89DDF7C9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EC529-C50D-CC5A-B3A9-DE961B8B9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351B4-2D11-4ABE-9B41-8EF77C28D8F6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510F17-2766-2522-87C4-E4E7BE6D0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D638D-371B-704A-0A1D-7B06B7502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FE73-04E4-4A6F-830E-712A5D796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113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43073" y="6325674"/>
            <a:ext cx="550151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3969351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8205763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17C41-B5A9-EA23-353C-5365E5338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9B3AFE-53F4-ECBE-BE0D-1AA6DEAC59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55BE1-EF93-65C9-8591-2FBEE2B47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351B4-2D11-4ABE-9B41-8EF77C28D8F6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08F01A-0CA1-9BB4-D148-C1AC6150E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85D998-B953-C71D-1CAA-15B5A8E3D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FE73-04E4-4A6F-830E-712A5D796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478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FCEB5-9FEA-2FAD-4805-F5019D520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FDE16B-EBAC-B4CC-CF3A-A25577D73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6EE677-34EA-132D-CD7C-D2B61C2A3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351B4-2D11-4ABE-9B41-8EF77C28D8F6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20804-0005-9CF6-80F4-33E48D358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A03B3-CC85-AA13-771E-0D95BCE7C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FE73-04E4-4A6F-830E-712A5D796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750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773EB-91BC-2FD7-7965-2FADD846A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B6EDC5-DBCD-F716-CAE7-5E572D2BFC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AF9FAB-F676-3E37-749E-88868FD94A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7992C8-3F95-C4D0-7A0C-C201C9905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351B4-2D11-4ABE-9B41-8EF77C28D8F6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F0F900-1BE5-2FBE-0698-15FF4E6E3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995FC9-1B8D-8412-5378-29AD07F02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FE73-04E4-4A6F-830E-712A5D796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44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AF87F-8CC7-3C09-4C33-30E2D4E41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DBAC6B-AB8F-5E54-A64F-84B6034984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790F5E-1F78-5C8A-9686-526BE12F23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5E1893-4A63-B140-69E6-3BC718D5CB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EDC0A6-C490-EC8D-C524-235748C9BC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FF2D45-8270-D35F-D876-AD5D0E07A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351B4-2D11-4ABE-9B41-8EF77C28D8F6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081EC9-147D-AE7D-D167-F7E41AEEE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1B47F9-0181-65B1-334A-EB9C3BB64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FE73-04E4-4A6F-830E-712A5D796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629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B3125-E333-B279-2449-30ACCE5CC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308D59-AD00-3FEF-E971-62532B3C7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351B4-2D11-4ABE-9B41-8EF77C28D8F6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E7282C-6158-E2F8-0C5A-23BFF60E8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E39941-BA1A-C6C1-C512-5BF87F121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FE73-04E4-4A6F-830E-712A5D796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892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A1954A-5BB5-9176-501F-C7FF6618F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351B4-2D11-4ABE-9B41-8EF77C28D8F6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2A8D55-D2FA-F65C-051B-4D6D3E8F0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BE972C-A5D9-FE5C-F86F-CA3C95B6F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FE73-04E4-4A6F-830E-712A5D796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498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41015-A7E8-0F8A-3212-425AA4CFC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058AB-0BCD-AF66-D959-FDAD0505B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B87C4B-4AE3-962A-A741-8C40241BCC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9DCFA-6756-2F75-491D-D858BDF54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351B4-2D11-4ABE-9B41-8EF77C28D8F6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1ADC30-9DA2-3D8F-E9E4-BAC55C252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6C9D33-56CD-E2E3-4000-C2C73779B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FE73-04E4-4A6F-830E-712A5D796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782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C4C6C-FD7A-357B-F52C-38506BC60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447282-01F8-3136-D49D-E9EABBBFD6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D183F1-234D-9EAE-E4AF-8A6FDF196E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0BF3B2-17AA-07F1-9DD9-C27836809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351B4-2D11-4ABE-9B41-8EF77C28D8F6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7EE992-392F-AC2C-A704-D87CE3F94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ECAB82-FBC1-B34F-E7E3-F9A64646A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FE73-04E4-4A6F-830E-712A5D796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927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200394-3837-AFA5-627A-311158863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F60246-8DAD-270C-C313-25C378E3E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325D6-EFEB-F0D7-76AF-39AEBB9A96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351B4-2D11-4ABE-9B41-8EF77C28D8F6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C4EF58-59D5-7FFE-BCC8-5FF19D6D3F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268482-9C85-5F9E-1552-83992FD73C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10FE73-04E4-4A6F-830E-712A5D796F2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id="{FEB69C82-853A-FC40-AC9D-1E233B8D8E69}"/>
              </a:ext>
            </a:extLst>
          </p:cNvPr>
          <p:cNvSpPr/>
          <p:nvPr userDrawn="1"/>
        </p:nvSpPr>
        <p:spPr>
          <a:xfrm>
            <a:off x="0" y="-87923"/>
            <a:ext cx="12192000" cy="346775"/>
          </a:xfrm>
          <a:prstGeom prst="round2SameRect">
            <a:avLst/>
          </a:prstGeom>
          <a:solidFill>
            <a:srgbClr val="EF5288"/>
          </a:solidFill>
          <a:ln>
            <a:solidFill>
              <a:srgbClr val="EF52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ound Same Side Corner Rectangle 7">
            <a:extLst>
              <a:ext uri="{FF2B5EF4-FFF2-40B4-BE49-F238E27FC236}">
                <a16:creationId xmlns:a16="http://schemas.microsoft.com/office/drawing/2014/main" id="{B713F238-2833-D91F-0BA9-70EA51AAB6ED}"/>
              </a:ext>
            </a:extLst>
          </p:cNvPr>
          <p:cNvSpPr/>
          <p:nvPr userDrawn="1"/>
        </p:nvSpPr>
        <p:spPr>
          <a:xfrm>
            <a:off x="0" y="6356350"/>
            <a:ext cx="12192000" cy="501650"/>
          </a:xfrm>
          <a:prstGeom prst="round2SameRect">
            <a:avLst/>
          </a:prstGeom>
          <a:solidFill>
            <a:srgbClr val="EF5288"/>
          </a:solidFill>
          <a:ln>
            <a:solidFill>
              <a:srgbClr val="EF52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E56461-5D33-7482-AF69-DC2CED00B677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1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DDE81FA-83F4-09DF-A340-329BDF6D49F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743073" y="6325674"/>
            <a:ext cx="579475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A62D5B-31FB-531C-9134-BD1FF9DFFC1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11883D7-7569-C6BA-F093-4F77CF53E0F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356217" y="6568807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FFE1BF2-4342-58E2-003E-23D530ABD28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9">
            <a:extLst>
              <a:ext uri="{FF2B5EF4-FFF2-40B4-BE49-F238E27FC236}">
                <a16:creationId xmlns:a16="http://schemas.microsoft.com/office/drawing/2014/main" id="{4353C554-9370-58BB-1803-6329E58981C8}"/>
              </a:ext>
            </a:extLst>
          </p:cNvPr>
          <p:cNvSpPr txBox="1"/>
          <p:nvPr userDrawn="1"/>
        </p:nvSpPr>
        <p:spPr>
          <a:xfrm>
            <a:off x="138127" y="-80663"/>
            <a:ext cx="172515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4: My body</a:t>
            </a: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10219B6F-27BE-67D5-B167-84A10E076312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1.1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844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3.png"/><Relationship Id="rId3" Type="http://schemas.openxmlformats.org/officeDocument/2006/relationships/audio" Target="../media/audio4.wav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6.wav"/><Relationship Id="rId10" Type="http://schemas.openxmlformats.org/officeDocument/2006/relationships/image" Target="../media/image18.png"/><Relationship Id="rId4" Type="http://schemas.openxmlformats.org/officeDocument/2006/relationships/audio" Target="../media/audio5.wav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1.png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2.jpg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3.png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audio" Target="../media/audio8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audio" Target="../media/audio8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audio" Target="../media/audio9.wav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audio" Target="../media/audio11.wav"/><Relationship Id="rId10" Type="http://schemas.openxmlformats.org/officeDocument/2006/relationships/image" Target="../media/image32.png"/><Relationship Id="rId4" Type="http://schemas.openxmlformats.org/officeDocument/2006/relationships/audio" Target="../media/audio10.wav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emf"/><Relationship Id="rId5" Type="http://schemas.openxmlformats.org/officeDocument/2006/relationships/slide" Target="slide25.xml"/><Relationship Id="rId4" Type="http://schemas.openxmlformats.org/officeDocument/2006/relationships/slide" Target="slide1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audio" Target="../media/audio9.wav"/><Relationship Id="rId7" Type="http://schemas.openxmlformats.org/officeDocument/2006/relationships/image" Target="../media/image32.png"/><Relationship Id="rId12" Type="http://schemas.openxmlformats.org/officeDocument/2006/relationships/image" Target="../media/image34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audio" Target="../media/audio12.wav"/><Relationship Id="rId10" Type="http://schemas.openxmlformats.org/officeDocument/2006/relationships/image" Target="../media/image29.png"/><Relationship Id="rId4" Type="http://schemas.openxmlformats.org/officeDocument/2006/relationships/audio" Target="../media/audio10.wav"/><Relationship Id="rId9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audio" Target="../media/audio9.wav"/><Relationship Id="rId7" Type="http://schemas.openxmlformats.org/officeDocument/2006/relationships/image" Target="../media/image36.png"/><Relationship Id="rId12" Type="http://schemas.openxmlformats.org/officeDocument/2006/relationships/image" Target="../media/image34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audio" Target="../media/audio13.wav"/><Relationship Id="rId10" Type="http://schemas.openxmlformats.org/officeDocument/2006/relationships/image" Target="../media/image29.png"/><Relationship Id="rId4" Type="http://schemas.openxmlformats.org/officeDocument/2006/relationships/audio" Target="../media/audio10.wav"/><Relationship Id="rId9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9.wav"/><Relationship Id="rId3" Type="http://schemas.openxmlformats.org/officeDocument/2006/relationships/audio" Target="../media/audio14.wav"/><Relationship Id="rId7" Type="http://schemas.openxmlformats.org/officeDocument/2006/relationships/audio" Target="../media/audio18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7.wav"/><Relationship Id="rId11" Type="http://schemas.openxmlformats.org/officeDocument/2006/relationships/image" Target="../media/image38.png"/><Relationship Id="rId5" Type="http://schemas.openxmlformats.org/officeDocument/2006/relationships/audio" Target="../media/audio16.wav"/><Relationship Id="rId10" Type="http://schemas.openxmlformats.org/officeDocument/2006/relationships/image" Target="../media/image37.png"/><Relationship Id="rId4" Type="http://schemas.openxmlformats.org/officeDocument/2006/relationships/audio" Target="../media/audio15.wav"/><Relationship Id="rId9" Type="http://schemas.openxmlformats.org/officeDocument/2006/relationships/audio" Target="../media/audio20.wav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1&amp;idSubject=1&amp;idSeries=1&amp;idTheme=298&amp;IdLevel=1&amp;idThemeServer=4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38286A-53E7-5E23-C836-C45AF18921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3" y="-93519"/>
            <a:ext cx="12198273" cy="69515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49008" y="2751994"/>
            <a:ext cx="65942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u="sng">
                <a:solidFill>
                  <a:srgbClr val="FF0000"/>
                </a:solidFill>
                <a:latin typeface="Calibri"/>
              </a:rPr>
              <a:t>Unit 4: My body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Lesson 1.1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Vocabulary &amp; Sentence Patterns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Page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26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474104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E002D6-6416-76BE-8752-0BA91B2A4B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2947" y="1624782"/>
            <a:ext cx="3951167" cy="385557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9684" y="110462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A to hear the sound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C7C0BD-CC1C-AB16-7662-66B81A13C7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84" y="1465081"/>
            <a:ext cx="3743959" cy="38391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03A5C4-0B4A-ACE4-0C41-C64526F66E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8757" y="1624781"/>
            <a:ext cx="3951167" cy="381602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1D5CD934-A19E-E9B9-6F88-03222802B9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1216" y="4401286"/>
            <a:ext cx="1675747" cy="72734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05D55480-7659-EDB6-6B05-3AC1AEB738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7761" y="4518574"/>
            <a:ext cx="1277039" cy="69085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95072B26-193A-65AE-FDF4-2CF5C1B271E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4674" y="4518574"/>
            <a:ext cx="1342511" cy="65633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C990994-ABE7-5E67-F72A-7F39AC1D8605}"/>
              </a:ext>
            </a:extLst>
          </p:cNvPr>
          <p:cNvSpPr txBox="1"/>
          <p:nvPr/>
        </p:nvSpPr>
        <p:spPr>
          <a:xfrm>
            <a:off x="270203" y="5440810"/>
            <a:ext cx="32226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/hed/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đầu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3623D2-7824-8C87-CC8C-A4B5E2EF226F}"/>
              </a:ext>
            </a:extLst>
          </p:cNvPr>
          <p:cNvSpPr txBox="1"/>
          <p:nvPr/>
        </p:nvSpPr>
        <p:spPr>
          <a:xfrm>
            <a:off x="4326315" y="5456721"/>
            <a:ext cx="29431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/leɡ/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chân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4F4094F-B3BD-B443-D981-C2DBC2970DDB}"/>
              </a:ext>
            </a:extLst>
          </p:cNvPr>
          <p:cNvSpPr txBox="1"/>
          <p:nvPr/>
        </p:nvSpPr>
        <p:spPr>
          <a:xfrm>
            <a:off x="8621486" y="5484899"/>
            <a:ext cx="26889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/ɑːrm/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vi-VN" sz="2800">
                <a:solidFill>
                  <a:srgbClr val="FF0000"/>
                </a:solidFill>
                <a:latin typeface="Lucida Sans Unicode" panose="020B0602030504020204" pitchFamily="34" charset="0"/>
              </a:rPr>
              <a:t>cánh tay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5" name="cd1">
            <a:extLst>
              <a:ext uri="{FF2B5EF4-FFF2-40B4-BE49-F238E27FC236}">
                <a16:creationId xmlns:a16="http://schemas.microsoft.com/office/drawing/2014/main" id="{37BA502A-8D27-58B0-27FF-4C6C03BB52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768" y="318442"/>
            <a:ext cx="5793448" cy="6703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115969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ull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8605471-4859-1BD8-9216-E93F661C68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07" y="1295212"/>
            <a:ext cx="4253149" cy="47173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420D8B-C7A5-5416-BFBD-1251D5738299}"/>
              </a:ext>
            </a:extLst>
          </p:cNvPr>
          <p:cNvSpPr txBox="1"/>
          <p:nvPr/>
        </p:nvSpPr>
        <p:spPr>
          <a:xfrm>
            <a:off x="7701518" y="3742639"/>
            <a:ext cx="32226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/hed/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đầu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8" name="cd1">
            <a:extLst>
              <a:ext uri="{FF2B5EF4-FFF2-40B4-BE49-F238E27FC236}">
                <a16:creationId xmlns:a16="http://schemas.microsoft.com/office/drawing/2014/main" id="{26FFDCA1-7F53-69D5-C552-3114F85A3D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768" y="318442"/>
            <a:ext cx="5793448" cy="6703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E0F973-0EFD-D74E-B918-F66EC76260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71446" y="2268064"/>
            <a:ext cx="2316093" cy="10052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1A544E-3607-E63E-64A5-2E1F6F706561}"/>
              </a:ext>
            </a:extLst>
          </p:cNvPr>
          <p:cNvSpPr txBox="1"/>
          <p:nvPr/>
        </p:nvSpPr>
        <p:spPr>
          <a:xfrm>
            <a:off x="5767123" y="95731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36392846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ull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4D42E8-BD3A-AE0D-1A99-D7C95B843C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442" y="1744374"/>
            <a:ext cx="5078612" cy="4214166"/>
          </a:xfrm>
          <a:prstGeom prst="round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07A6F5-E5FA-25F8-E97E-48EC726A81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96733" y="2417928"/>
            <a:ext cx="1712468" cy="9264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D58DD3-91FE-264A-C0AE-8EE9AFEE52A6}"/>
              </a:ext>
            </a:extLst>
          </p:cNvPr>
          <p:cNvSpPr txBox="1"/>
          <p:nvPr/>
        </p:nvSpPr>
        <p:spPr>
          <a:xfrm>
            <a:off x="7475915" y="3700492"/>
            <a:ext cx="29431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/leɡ/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chân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9" name="cd1">
            <a:extLst>
              <a:ext uri="{FF2B5EF4-FFF2-40B4-BE49-F238E27FC236}">
                <a16:creationId xmlns:a16="http://schemas.microsoft.com/office/drawing/2014/main" id="{41B62CBD-2224-FC1A-367D-94C805A7A1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768" y="318442"/>
            <a:ext cx="5793448" cy="6703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3BA15D-540C-45C8-B49C-3A1EB1938E4A}"/>
              </a:ext>
            </a:extLst>
          </p:cNvPr>
          <p:cNvSpPr txBox="1"/>
          <p:nvPr/>
        </p:nvSpPr>
        <p:spPr>
          <a:xfrm>
            <a:off x="5767123" y="95731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13963758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ull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0EEE93-E8D4-1536-6B82-C9A8DAF941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3119" y="1317269"/>
            <a:ext cx="2870604" cy="48488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047F75-C791-3059-3840-603FD068E5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57874" y="2268860"/>
            <a:ext cx="1948869" cy="9527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809FD4-5734-D5DB-27B0-09CCDA7FB169}"/>
              </a:ext>
            </a:extLst>
          </p:cNvPr>
          <p:cNvSpPr txBox="1"/>
          <p:nvPr/>
        </p:nvSpPr>
        <p:spPr>
          <a:xfrm>
            <a:off x="7932057" y="3741709"/>
            <a:ext cx="26889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/ɑːrm/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vi-VN" sz="2800">
                <a:solidFill>
                  <a:srgbClr val="FF0000"/>
                </a:solidFill>
                <a:latin typeface="Lucida Sans Unicode" panose="020B0602030504020204" pitchFamily="34" charset="0"/>
              </a:rPr>
              <a:t>cánh tay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9" name="cd1">
            <a:extLst>
              <a:ext uri="{FF2B5EF4-FFF2-40B4-BE49-F238E27FC236}">
                <a16:creationId xmlns:a16="http://schemas.microsoft.com/office/drawing/2014/main" id="{A1A0D4A6-C887-6E06-0C4F-3DFFECCB0F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768" y="318442"/>
            <a:ext cx="5793448" cy="6703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1F917E-62CC-B484-FEA9-0C2BE448C3EA}"/>
              </a:ext>
            </a:extLst>
          </p:cNvPr>
          <p:cNvSpPr txBox="1"/>
          <p:nvPr/>
        </p:nvSpPr>
        <p:spPr>
          <a:xfrm>
            <a:off x="5767123" y="95731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38824098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ull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80BBC0C-FAD5-831A-F4FC-EA6D0969CE1D}"/>
              </a:ext>
            </a:extLst>
          </p:cNvPr>
          <p:cNvGrpSpPr/>
          <p:nvPr/>
        </p:nvGrpSpPr>
        <p:grpSpPr>
          <a:xfrm>
            <a:off x="0" y="307004"/>
            <a:ext cx="10008639" cy="6141421"/>
            <a:chOff x="0" y="307004"/>
            <a:chExt cx="10008639" cy="614142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07004"/>
              <a:ext cx="10008639" cy="6141421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1771651" y="598654"/>
              <a:ext cx="6000749" cy="55581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7153EDE8-4537-760F-90F5-47033D1A3593}"/>
              </a:ext>
            </a:extLst>
          </p:cNvPr>
          <p:cNvSpPr/>
          <p:nvPr/>
        </p:nvSpPr>
        <p:spPr>
          <a:xfrm>
            <a:off x="542925" y="409575"/>
            <a:ext cx="8248650" cy="555811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Structures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Touch your (head).</a:t>
            </a:r>
          </a:p>
        </p:txBody>
      </p:sp>
    </p:spTree>
    <p:extLst>
      <p:ext uri="{BB962C8B-B14F-4D97-AF65-F5344CB8AC3E}">
        <p14:creationId xmlns:p14="http://schemas.microsoft.com/office/powerpoint/2010/main" val="1558252488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FAEFB8-22AB-23AC-1092-015BEAFB7E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2380" y="892461"/>
            <a:ext cx="8440992" cy="5343772"/>
          </a:xfrm>
          <a:prstGeom prst="rect">
            <a:avLst/>
          </a:prstGeom>
        </p:spPr>
      </p:pic>
      <p:pic>
        <p:nvPicPr>
          <p:cNvPr id="8" name="cd1">
            <a:extLst>
              <a:ext uri="{FF2B5EF4-FFF2-40B4-BE49-F238E27FC236}">
                <a16:creationId xmlns:a16="http://schemas.microsoft.com/office/drawing/2014/main" id="{AF18ED1B-933A-87FA-13A4-F663226FE9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326" y="327449"/>
            <a:ext cx="3943939" cy="565012"/>
          </a:xfrm>
          <a:prstGeom prst="rect">
            <a:avLst/>
          </a:prstGeom>
        </p:spPr>
      </p:pic>
      <p:sp>
        <p:nvSpPr>
          <p:cNvPr id="2" name="Rounded Rectangular Callout 2">
            <a:extLst>
              <a:ext uri="{FF2B5EF4-FFF2-40B4-BE49-F238E27FC236}">
                <a16:creationId xmlns:a16="http://schemas.microsoft.com/office/drawing/2014/main" id="{D98F8A71-93CE-8D62-B46A-691933AA23B2}"/>
              </a:ext>
            </a:extLst>
          </p:cNvPr>
          <p:cNvSpPr/>
          <p:nvPr/>
        </p:nvSpPr>
        <p:spPr>
          <a:xfrm>
            <a:off x="914780" y="1273429"/>
            <a:ext cx="2421736" cy="601166"/>
          </a:xfrm>
          <a:prstGeom prst="wedgeRoundRectCallout">
            <a:avLst>
              <a:gd name="adj1" fmla="val 65331"/>
              <a:gd name="adj2" fmla="val 3782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Who are they?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B2D6D37-34C3-4CF5-EF52-E8B02E58C1C9}"/>
              </a:ext>
            </a:extLst>
          </p:cNvPr>
          <p:cNvCxnSpPr/>
          <p:nvPr/>
        </p:nvCxnSpPr>
        <p:spPr>
          <a:xfrm>
            <a:off x="4522364" y="1532649"/>
            <a:ext cx="830253" cy="89757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0C44E74-66AF-E615-57E2-E9CF2E9BF31F}"/>
              </a:ext>
            </a:extLst>
          </p:cNvPr>
          <p:cNvCxnSpPr/>
          <p:nvPr/>
        </p:nvCxnSpPr>
        <p:spPr>
          <a:xfrm>
            <a:off x="6244398" y="1425809"/>
            <a:ext cx="830253" cy="89757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BE0B5DD-8DB0-6360-E975-BFEAF0840F05}"/>
              </a:ext>
            </a:extLst>
          </p:cNvPr>
          <p:cNvCxnSpPr/>
          <p:nvPr/>
        </p:nvCxnSpPr>
        <p:spPr>
          <a:xfrm>
            <a:off x="3439713" y="2280995"/>
            <a:ext cx="830253" cy="89757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6C8E8F5-393C-6B98-645D-FD84689BF997}"/>
              </a:ext>
            </a:extLst>
          </p:cNvPr>
          <p:cNvCxnSpPr>
            <a:cxnSpLocks/>
          </p:cNvCxnSpPr>
          <p:nvPr/>
        </p:nvCxnSpPr>
        <p:spPr>
          <a:xfrm>
            <a:off x="7496542" y="1574012"/>
            <a:ext cx="1066887" cy="40742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5C44B4B-FD42-49BB-59A0-DCE01D7541CE}"/>
              </a:ext>
            </a:extLst>
          </p:cNvPr>
          <p:cNvSpPr txBox="1"/>
          <p:nvPr/>
        </p:nvSpPr>
        <p:spPr>
          <a:xfrm>
            <a:off x="5732749" y="437101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B 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6590172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ULL 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FAEFB8-22AB-23AC-1092-015BEAFB7E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2380" y="892461"/>
            <a:ext cx="8440992" cy="5343772"/>
          </a:xfrm>
          <a:prstGeom prst="rect">
            <a:avLst/>
          </a:prstGeom>
        </p:spPr>
      </p:pic>
      <p:pic>
        <p:nvPicPr>
          <p:cNvPr id="8" name="cd1">
            <a:extLst>
              <a:ext uri="{FF2B5EF4-FFF2-40B4-BE49-F238E27FC236}">
                <a16:creationId xmlns:a16="http://schemas.microsoft.com/office/drawing/2014/main" id="{AF18ED1B-933A-87FA-13A4-F663226FE9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326" y="327449"/>
            <a:ext cx="3943939" cy="56501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6C8E8F5-393C-6B98-645D-FD84689BF997}"/>
              </a:ext>
            </a:extLst>
          </p:cNvPr>
          <p:cNvCxnSpPr>
            <a:cxnSpLocks/>
          </p:cNvCxnSpPr>
          <p:nvPr/>
        </p:nvCxnSpPr>
        <p:spPr>
          <a:xfrm>
            <a:off x="6522875" y="485039"/>
            <a:ext cx="1066887" cy="40742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ular Callout 2">
            <a:extLst>
              <a:ext uri="{FF2B5EF4-FFF2-40B4-BE49-F238E27FC236}">
                <a16:creationId xmlns:a16="http://schemas.microsoft.com/office/drawing/2014/main" id="{3F60CC1A-389E-36C4-3312-AE631080D875}"/>
              </a:ext>
            </a:extLst>
          </p:cNvPr>
          <p:cNvSpPr/>
          <p:nvPr/>
        </p:nvSpPr>
        <p:spPr>
          <a:xfrm>
            <a:off x="479699" y="1314913"/>
            <a:ext cx="2421736" cy="925619"/>
          </a:xfrm>
          <a:prstGeom prst="wedgeRoundRectCallout">
            <a:avLst>
              <a:gd name="adj1" fmla="val 65331"/>
              <a:gd name="adj2" fmla="val 3782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>
                <a:solidFill>
                  <a:prstClr val="black"/>
                </a:solidFill>
                <a:latin typeface="Calibri" panose="020F0502020204030204"/>
              </a:rPr>
              <a:t>What are they talking about?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FCBA77-821F-5777-711B-586B52161A8F}"/>
              </a:ext>
            </a:extLst>
          </p:cNvPr>
          <p:cNvSpPr txBox="1"/>
          <p:nvPr/>
        </p:nvSpPr>
        <p:spPr>
          <a:xfrm>
            <a:off x="7197655" y="42528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B 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12173518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ULL 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FAEFB8-22AB-23AC-1092-015BEAFB7E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2380" y="892461"/>
            <a:ext cx="8440992" cy="5343772"/>
          </a:xfrm>
          <a:prstGeom prst="rect">
            <a:avLst/>
          </a:prstGeom>
        </p:spPr>
      </p:pic>
      <p:pic>
        <p:nvPicPr>
          <p:cNvPr id="8" name="cd1">
            <a:extLst>
              <a:ext uri="{FF2B5EF4-FFF2-40B4-BE49-F238E27FC236}">
                <a16:creationId xmlns:a16="http://schemas.microsoft.com/office/drawing/2014/main" id="{AF18ED1B-933A-87FA-13A4-F663226FE9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326" y="327449"/>
            <a:ext cx="3943939" cy="5650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7D61B6-3392-68AA-81A6-E54817D9C31E}"/>
              </a:ext>
            </a:extLst>
          </p:cNvPr>
          <p:cNvSpPr txBox="1"/>
          <p:nvPr/>
        </p:nvSpPr>
        <p:spPr>
          <a:xfrm>
            <a:off x="5732749" y="437101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B 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21531929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ULL 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531" y="306550"/>
            <a:ext cx="9024938" cy="6016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62526" y="3597533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156690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266766" y="1436368"/>
            <a:ext cx="3886200" cy="3985264"/>
            <a:chOff x="7480717" y="1707310"/>
            <a:chExt cx="3168630" cy="3512890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46" t="2949" r="3243" b="10180"/>
            <a:stretch/>
          </p:blipFill>
          <p:spPr bwMode="auto">
            <a:xfrm>
              <a:off x="7480717" y="1707310"/>
              <a:ext cx="3168630" cy="3512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5622" y="2984551"/>
              <a:ext cx="1448146" cy="1740884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4101352" y="430306"/>
            <a:ext cx="3899648" cy="715089"/>
          </a:xfrm>
          <a:prstGeom prst="round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466733" y="1590621"/>
            <a:ext cx="4103667" cy="4123430"/>
            <a:chOff x="4654751" y="1404152"/>
            <a:chExt cx="3186244" cy="3742748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2" r="2562" b="11269"/>
            <a:stretch/>
          </p:blipFill>
          <p:spPr bwMode="auto">
            <a:xfrm>
              <a:off x="4654751" y="1404152"/>
              <a:ext cx="3186244" cy="3742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Leg clipart. Free download transparent .PNG | Creazilla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5524" y="2702655"/>
              <a:ext cx="944696" cy="16720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634506" y="1767546"/>
            <a:ext cx="3979043" cy="3817385"/>
            <a:chOff x="2220405" y="1509606"/>
            <a:chExt cx="3056280" cy="3399333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80" t="7683" r="4522" b="10678"/>
            <a:stretch/>
          </p:blipFill>
          <p:spPr bwMode="auto">
            <a:xfrm>
              <a:off x="2220405" y="1509606"/>
              <a:ext cx="3056280" cy="3399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5027" y="2448755"/>
              <a:ext cx="1015070" cy="1994785"/>
            </a:xfrm>
            <a:prstGeom prst="rect">
              <a:avLst/>
            </a:prstGeom>
          </p:spPr>
        </p:pic>
      </p:grpSp>
      <p:sp>
        <p:nvSpPr>
          <p:cNvPr id="4" name="Rectangle: Diagonal Corners Snipped 3"/>
          <p:cNvSpPr/>
          <p:nvPr/>
        </p:nvSpPr>
        <p:spPr>
          <a:xfrm>
            <a:off x="1857169" y="5510377"/>
            <a:ext cx="1237129" cy="855156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8" name="Rectangle: Diagonal Corners Snipped 17"/>
          <p:cNvSpPr/>
          <p:nvPr/>
        </p:nvSpPr>
        <p:spPr>
          <a:xfrm>
            <a:off x="5691450" y="5579866"/>
            <a:ext cx="1237129" cy="855155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9" name="Rectangle: Diagonal Corners Snipped 18"/>
          <p:cNvSpPr/>
          <p:nvPr/>
        </p:nvSpPr>
        <p:spPr>
          <a:xfrm>
            <a:off x="9609200" y="5415881"/>
            <a:ext cx="1237129" cy="864314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74824" y="938345"/>
            <a:ext cx="848981" cy="13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87608" y="1132279"/>
            <a:ext cx="848981" cy="13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19568" y="728973"/>
            <a:ext cx="1180596" cy="141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11635EA-CC30-46CD-A975-775C2E837E1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351" y="478645"/>
            <a:ext cx="7048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858420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rId2" action="ppaction://hlinksldjump"/>
          </p:cNvPr>
          <p:cNvSpPr/>
          <p:nvPr/>
        </p:nvSpPr>
        <p:spPr>
          <a:xfrm>
            <a:off x="157581" y="1292977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>
            <a:hlinkClick r:id="rId3" action="ppaction://hlinksldjump"/>
          </p:cNvPr>
          <p:cNvSpPr/>
          <p:nvPr/>
        </p:nvSpPr>
        <p:spPr>
          <a:xfrm>
            <a:off x="182467" y="2168151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>
            <a:hlinkClick r:id="rId4" action="ppaction://hlinksldjump"/>
          </p:cNvPr>
          <p:cNvSpPr/>
          <p:nvPr/>
        </p:nvSpPr>
        <p:spPr>
          <a:xfrm>
            <a:off x="157581" y="4751235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157581" y="56968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>
            <a:hlinkClick r:id="" action="ppaction://noaction"/>
          </p:cNvPr>
          <p:cNvSpPr/>
          <p:nvPr/>
        </p:nvSpPr>
        <p:spPr>
          <a:xfrm>
            <a:off x="157581" y="3022106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82467" y="417803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21" name="Rounded Rectangle 7">
            <a:extLst>
              <a:ext uri="{FF2B5EF4-FFF2-40B4-BE49-F238E27FC236}">
                <a16:creationId xmlns:a16="http://schemas.microsoft.com/office/drawing/2014/main" id="{B7BF400E-9AE8-3020-B60A-E22F01106C95}"/>
              </a:ext>
            </a:extLst>
          </p:cNvPr>
          <p:cNvSpPr/>
          <p:nvPr/>
        </p:nvSpPr>
        <p:spPr>
          <a:xfrm>
            <a:off x="157581" y="3882741"/>
            <a:ext cx="3256378" cy="69668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9624" y="467769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09679" y="1540994"/>
            <a:ext cx="3886200" cy="3985264"/>
            <a:chOff x="7480717" y="1707310"/>
            <a:chExt cx="3168630" cy="3512890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46" t="2949" r="3243" b="10180"/>
            <a:stretch/>
          </p:blipFill>
          <p:spPr bwMode="auto">
            <a:xfrm>
              <a:off x="7480717" y="1707310"/>
              <a:ext cx="3168630" cy="3512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98247" y="2954405"/>
              <a:ext cx="982897" cy="1801177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4101352" y="430306"/>
            <a:ext cx="3899648" cy="715089"/>
          </a:xfrm>
          <a:prstGeom prst="round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466733" y="1590621"/>
            <a:ext cx="4103667" cy="4123430"/>
            <a:chOff x="4654751" y="1404152"/>
            <a:chExt cx="3186244" cy="3742748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2" r="2562" b="11269"/>
            <a:stretch/>
          </p:blipFill>
          <p:spPr bwMode="auto">
            <a:xfrm>
              <a:off x="4654751" y="1404152"/>
              <a:ext cx="3186244" cy="3742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Leg clipart. Free download transparent .PNG | Creazilla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6943" y="2687629"/>
              <a:ext cx="944696" cy="16720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8212957" y="1750992"/>
            <a:ext cx="3979043" cy="3817385"/>
            <a:chOff x="2220405" y="1509606"/>
            <a:chExt cx="3056280" cy="3399333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80" t="7683" r="4522" b="10678"/>
            <a:stretch/>
          </p:blipFill>
          <p:spPr bwMode="auto">
            <a:xfrm>
              <a:off x="2220405" y="1509606"/>
              <a:ext cx="3056280" cy="3399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88891" y="2448755"/>
              <a:ext cx="1547342" cy="1994785"/>
            </a:xfrm>
            <a:prstGeom prst="rect">
              <a:avLst/>
            </a:prstGeom>
          </p:spPr>
        </p:pic>
      </p:grpSp>
      <p:sp>
        <p:nvSpPr>
          <p:cNvPr id="4" name="Rectangle: Diagonal Corners Snipped 3"/>
          <p:cNvSpPr/>
          <p:nvPr/>
        </p:nvSpPr>
        <p:spPr>
          <a:xfrm>
            <a:off x="9425079" y="5465393"/>
            <a:ext cx="1237129" cy="855156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sp>
        <p:nvSpPr>
          <p:cNvPr id="18" name="Rectangle: Diagonal Corners Snipped 17"/>
          <p:cNvSpPr/>
          <p:nvPr/>
        </p:nvSpPr>
        <p:spPr>
          <a:xfrm>
            <a:off x="5619080" y="5524199"/>
            <a:ext cx="1237129" cy="855155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9" name="Rectangle: Diagonal Corners Snipped 18"/>
          <p:cNvSpPr/>
          <p:nvPr/>
        </p:nvSpPr>
        <p:spPr>
          <a:xfrm>
            <a:off x="1813081" y="5549639"/>
            <a:ext cx="1237129" cy="864314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35178" y="952167"/>
            <a:ext cx="848981" cy="13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87608" y="1132279"/>
            <a:ext cx="848981" cy="13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23449" y="862731"/>
            <a:ext cx="1180596" cy="141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11635EA-CC30-46CD-A975-775C2E837E1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351" y="478645"/>
            <a:ext cx="7048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99343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653730" y="1767546"/>
            <a:ext cx="3886200" cy="3985264"/>
            <a:chOff x="7480717" y="1707310"/>
            <a:chExt cx="3168630" cy="3512890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46" t="2949" r="3243" b="10180"/>
            <a:stretch/>
          </p:blipFill>
          <p:spPr bwMode="auto">
            <a:xfrm>
              <a:off x="7480717" y="1707310"/>
              <a:ext cx="3168630" cy="3512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84474" y="2876024"/>
              <a:ext cx="982897" cy="1615362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4146176" y="300483"/>
            <a:ext cx="3899648" cy="715089"/>
          </a:xfrm>
          <a:prstGeom prst="round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162240" y="1565643"/>
            <a:ext cx="4103667" cy="4123430"/>
            <a:chOff x="4654751" y="1404152"/>
            <a:chExt cx="3186244" cy="3742748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2" r="2562" b="11269"/>
            <a:stretch/>
          </p:blipFill>
          <p:spPr bwMode="auto">
            <a:xfrm>
              <a:off x="4654751" y="1404152"/>
              <a:ext cx="3186244" cy="3742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764850" y="2839694"/>
              <a:ext cx="843784" cy="16720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634506" y="1767546"/>
            <a:ext cx="3979043" cy="3817385"/>
            <a:chOff x="2220405" y="1509606"/>
            <a:chExt cx="3056280" cy="3399333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80" t="7683" r="4522" b="10678"/>
            <a:stretch/>
          </p:blipFill>
          <p:spPr bwMode="auto">
            <a:xfrm>
              <a:off x="2220405" y="1509606"/>
              <a:ext cx="3056280" cy="3399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88891" y="2448755"/>
              <a:ext cx="1547342" cy="1994785"/>
            </a:xfrm>
            <a:prstGeom prst="rect">
              <a:avLst/>
            </a:prstGeom>
          </p:spPr>
        </p:pic>
      </p:grpSp>
      <p:sp>
        <p:nvSpPr>
          <p:cNvPr id="4" name="Rectangle: Diagonal Corners Snipped 3"/>
          <p:cNvSpPr/>
          <p:nvPr/>
        </p:nvSpPr>
        <p:spPr>
          <a:xfrm>
            <a:off x="1857169" y="5510377"/>
            <a:ext cx="1237129" cy="855156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8" name="Rectangle: Diagonal Corners Snipped 17"/>
          <p:cNvSpPr/>
          <p:nvPr/>
        </p:nvSpPr>
        <p:spPr>
          <a:xfrm>
            <a:off x="9441581" y="5473376"/>
            <a:ext cx="1237129" cy="855155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9" name="Rectangle: Diagonal Corners Snipped 18"/>
          <p:cNvSpPr/>
          <p:nvPr/>
        </p:nvSpPr>
        <p:spPr>
          <a:xfrm>
            <a:off x="5655878" y="5501219"/>
            <a:ext cx="1237129" cy="864314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74824" y="938345"/>
            <a:ext cx="848981" cy="13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91973" y="1168927"/>
            <a:ext cx="848981" cy="13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67500" y="1089283"/>
            <a:ext cx="1180596" cy="141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11635EA-CC30-46CD-A975-775C2E837E1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351" y="478645"/>
            <a:ext cx="7048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297814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nip Single Corner Rectangle 8">
            <a:extLst>
              <a:ext uri="{FF2B5EF4-FFF2-40B4-BE49-F238E27FC236}">
                <a16:creationId xmlns:a16="http://schemas.microsoft.com/office/drawing/2014/main" id="{14C2AFF3-F3E9-BF4B-8D32-7F389F348AAD}"/>
              </a:ext>
            </a:extLst>
          </p:cNvPr>
          <p:cNvSpPr/>
          <p:nvPr/>
        </p:nvSpPr>
        <p:spPr>
          <a:xfrm>
            <a:off x="6450013" y="4530001"/>
            <a:ext cx="4762500" cy="1813152"/>
          </a:xfrm>
          <a:prstGeom prst="snip1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nip Single Corner Rectangle 8">
            <a:extLst>
              <a:ext uri="{FF2B5EF4-FFF2-40B4-BE49-F238E27FC236}">
                <a16:creationId xmlns:a16="http://schemas.microsoft.com/office/drawing/2014/main" id="{A008F925-E70C-C23C-52EC-628582DED775}"/>
              </a:ext>
            </a:extLst>
          </p:cNvPr>
          <p:cNvSpPr/>
          <p:nvPr/>
        </p:nvSpPr>
        <p:spPr>
          <a:xfrm>
            <a:off x="717467" y="3648076"/>
            <a:ext cx="4762500" cy="1813152"/>
          </a:xfrm>
          <a:prstGeom prst="snip1Rect">
            <a:avLst/>
          </a:prstGeom>
          <a:solidFill>
            <a:srgbClr val="EA6CE4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FAEFB8-22AB-23AC-1092-015BEAFB7E6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383" y="360761"/>
            <a:ext cx="5907227" cy="1297583"/>
          </a:xfrm>
          <a:prstGeom prst="rect">
            <a:avLst/>
          </a:prstGeom>
        </p:spPr>
      </p:pic>
      <p:pic>
        <p:nvPicPr>
          <p:cNvPr id="8" name="cd1">
            <a:extLst>
              <a:ext uri="{FF2B5EF4-FFF2-40B4-BE49-F238E27FC236}">
                <a16:creationId xmlns:a16="http://schemas.microsoft.com/office/drawing/2014/main" id="{AF18ED1B-933A-87FA-13A4-F663226FE9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94" y="328214"/>
            <a:ext cx="3625078" cy="752645"/>
          </a:xfrm>
          <a:prstGeom prst="rect">
            <a:avLst/>
          </a:prstGeom>
        </p:spPr>
      </p:pic>
      <p:sp>
        <p:nvSpPr>
          <p:cNvPr id="15" name="Snip Single Corner Rectangle 8">
            <a:extLst>
              <a:ext uri="{FF2B5EF4-FFF2-40B4-BE49-F238E27FC236}">
                <a16:creationId xmlns:a16="http://schemas.microsoft.com/office/drawing/2014/main" id="{2363D60D-0E2B-CE49-D680-7F48A62F2096}"/>
              </a:ext>
            </a:extLst>
          </p:cNvPr>
          <p:cNvSpPr/>
          <p:nvPr/>
        </p:nvSpPr>
        <p:spPr>
          <a:xfrm>
            <a:off x="3536867" y="1421423"/>
            <a:ext cx="4762500" cy="1813152"/>
          </a:xfrm>
          <a:prstGeom prst="snip1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1DE87D-A436-EAD2-13F9-030679BD5C45}"/>
              </a:ext>
            </a:extLst>
          </p:cNvPr>
          <p:cNvSpPr txBox="1"/>
          <p:nvPr/>
        </p:nvSpPr>
        <p:spPr>
          <a:xfrm>
            <a:off x="3446462" y="1129737"/>
            <a:ext cx="4762500" cy="1181174"/>
          </a:xfrm>
          <a:prstGeom prst="round2Diag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Touch your head.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EADAF8-FC0B-893C-6830-DBE0C2AE7F6C}"/>
              </a:ext>
            </a:extLst>
          </p:cNvPr>
          <p:cNvSpPr txBox="1"/>
          <p:nvPr/>
        </p:nvSpPr>
        <p:spPr>
          <a:xfrm>
            <a:off x="979487" y="3234575"/>
            <a:ext cx="4800600" cy="1181174"/>
          </a:xfrm>
          <a:prstGeom prst="round2Diag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Touch your leg.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1BF936-1726-32CC-B14B-8A147F3B4B8C}"/>
              </a:ext>
            </a:extLst>
          </p:cNvPr>
          <p:cNvSpPr txBox="1"/>
          <p:nvPr/>
        </p:nvSpPr>
        <p:spPr>
          <a:xfrm>
            <a:off x="6523830" y="4092866"/>
            <a:ext cx="5226050" cy="1181100"/>
          </a:xfrm>
          <a:prstGeom prst="round2Diag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Touch your arm.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5845ED-625A-5336-FAA0-EC62B4578E3E}"/>
              </a:ext>
            </a:extLst>
          </p:cNvPr>
          <p:cNvSpPr txBox="1"/>
          <p:nvPr/>
        </p:nvSpPr>
        <p:spPr>
          <a:xfrm>
            <a:off x="3451479" y="2053401"/>
            <a:ext cx="4762500" cy="1181174"/>
          </a:xfrm>
          <a:prstGeom prst="round2Diag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Touch your head.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02716B-F873-F811-9D88-C9EA5066460D}"/>
              </a:ext>
            </a:extLst>
          </p:cNvPr>
          <p:cNvSpPr txBox="1"/>
          <p:nvPr/>
        </p:nvSpPr>
        <p:spPr>
          <a:xfrm>
            <a:off x="979487" y="4335021"/>
            <a:ext cx="4800600" cy="1181174"/>
          </a:xfrm>
          <a:prstGeom prst="round2Diag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Touch your leg.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2FC81A-0BB3-81CB-D2C9-DF24BC1CF2BC}"/>
              </a:ext>
            </a:extLst>
          </p:cNvPr>
          <p:cNvSpPr txBox="1"/>
          <p:nvPr/>
        </p:nvSpPr>
        <p:spPr>
          <a:xfrm>
            <a:off x="6523830" y="5273966"/>
            <a:ext cx="5226050" cy="1181100"/>
          </a:xfrm>
          <a:prstGeom prst="round2Diag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Touch your arm.</a:t>
            </a:r>
          </a:p>
        </p:txBody>
      </p:sp>
    </p:spTree>
    <p:extLst>
      <p:ext uri="{BB962C8B-B14F-4D97-AF65-F5344CB8AC3E}">
        <p14:creationId xmlns:p14="http://schemas.microsoft.com/office/powerpoint/2010/main" val="11730854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AC810B-0788-93E7-0B92-171BBADB09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7572" y="472671"/>
            <a:ext cx="8502869" cy="5668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9F03C9-9FF7-7928-7F2A-69FAC499D763}"/>
              </a:ext>
            </a:extLst>
          </p:cNvPr>
          <p:cNvSpPr txBox="1"/>
          <p:nvPr/>
        </p:nvSpPr>
        <p:spPr>
          <a:xfrm>
            <a:off x="4989472" y="3519284"/>
            <a:ext cx="2740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Further Practice</a:t>
            </a:r>
          </a:p>
        </p:txBody>
      </p:sp>
    </p:spTree>
    <p:extLst>
      <p:ext uri="{BB962C8B-B14F-4D97-AF65-F5344CB8AC3E}">
        <p14:creationId xmlns:p14="http://schemas.microsoft.com/office/powerpoint/2010/main" val="160721705"/>
      </p:ext>
    </p:extLst>
  </p:cSld>
  <p:clrMapOvr>
    <a:masterClrMapping/>
  </p:clrMapOvr>
  <p:transition spd="slow">
    <p:comb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9C36BEA-AD2C-DE75-5B60-B1E3F3236F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0250" y="844667"/>
            <a:ext cx="9762746" cy="54455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2EC7919-7CC1-423E-4E6C-AC1D100AC9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71932"/>
            <a:ext cx="2696138" cy="572735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C42940A-496E-7CF9-8A8D-DBB8A3897475}"/>
              </a:ext>
            </a:extLst>
          </p:cNvPr>
          <p:cNvCxnSpPr>
            <a:cxnSpLocks/>
          </p:cNvCxnSpPr>
          <p:nvPr/>
        </p:nvCxnSpPr>
        <p:spPr>
          <a:xfrm>
            <a:off x="5319032" y="1628321"/>
            <a:ext cx="4329793" cy="386760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57A66A5-FF7C-78E1-55AD-30EDC5214F6F}"/>
              </a:ext>
            </a:extLst>
          </p:cNvPr>
          <p:cNvCxnSpPr>
            <a:cxnSpLocks/>
          </p:cNvCxnSpPr>
          <p:nvPr/>
        </p:nvCxnSpPr>
        <p:spPr>
          <a:xfrm flipV="1">
            <a:off x="5319032" y="1628321"/>
            <a:ext cx="4329793" cy="193380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FEBD35D-DA02-D54B-B538-5B6FBFCD03CB}"/>
              </a:ext>
            </a:extLst>
          </p:cNvPr>
          <p:cNvCxnSpPr>
            <a:cxnSpLocks/>
          </p:cNvCxnSpPr>
          <p:nvPr/>
        </p:nvCxnSpPr>
        <p:spPr>
          <a:xfrm flipV="1">
            <a:off x="5319031" y="3562123"/>
            <a:ext cx="4329793" cy="193380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14412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2EC7919-7CC1-423E-4E6C-AC1D100AC9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52676"/>
            <a:ext cx="5954267" cy="5617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0CA3DA-A2AD-4E53-5934-4F66E88760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4863"/>
            <a:ext cx="12192000" cy="44082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DA60F4-2419-BA9C-88ED-BA0A7783FB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484" y="1619250"/>
            <a:ext cx="1477842" cy="14001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861155-2060-D726-024F-81CB4EDA85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0943" y="3838576"/>
            <a:ext cx="828923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0834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053"/>
            <a:ext cx="9229273" cy="6114798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ransition spd="slow">
    <p:comb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Extra Practice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DHA App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186B3683-621B-4994-7C4A-6D34190BD719}"/>
              </a:ext>
            </a:extLst>
          </p:cNvPr>
          <p:cNvSpPr/>
          <p:nvPr/>
        </p:nvSpPr>
        <p:spPr>
          <a:xfrm>
            <a:off x="3748957" y="382556"/>
            <a:ext cx="6237839" cy="79573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LET’S PLAY!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" b="450"/>
          <a:stretch/>
        </p:blipFill>
        <p:spPr>
          <a:xfrm>
            <a:off x="3073400" y="1178290"/>
            <a:ext cx="8184962" cy="5170713"/>
          </a:xfrm>
          <a:prstGeom prst="roundRect">
            <a:avLst>
              <a:gd name="adj" fmla="val 12266"/>
            </a:avLst>
          </a:prstGeom>
        </p:spPr>
      </p:pic>
      <p:sp>
        <p:nvSpPr>
          <p:cNvPr id="6" name="Rectangle: Rounded Corners 5">
            <a:hlinkClick r:id="rId3"/>
          </p:cNvPr>
          <p:cNvSpPr/>
          <p:nvPr/>
        </p:nvSpPr>
        <p:spPr>
          <a:xfrm>
            <a:off x="231838" y="3493302"/>
            <a:ext cx="1994995" cy="615820"/>
          </a:xfrm>
          <a:prstGeom prst="roundRect">
            <a:avLst/>
          </a:prstGeom>
          <a:solidFill>
            <a:srgbClr val="EF4E88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Bottom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here to play the games</a:t>
            </a:r>
          </a:p>
        </p:txBody>
      </p:sp>
    </p:spTree>
    <p:extLst>
      <p:ext uri="{BB962C8B-B14F-4D97-AF65-F5344CB8AC3E}">
        <p14:creationId xmlns:p14="http://schemas.microsoft.com/office/powerpoint/2010/main" val="138818060"/>
      </p:ext>
    </p:extLst>
  </p:cSld>
  <p:clrMapOvr>
    <a:masterClrMapping/>
  </p:clrMapOvr>
  <p:transition spd="slow">
    <p:comb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538" y="312377"/>
            <a:ext cx="9058275" cy="6078898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7602042"/>
      </p:ext>
    </p:extLst>
  </p:cSld>
  <p:clrMapOvr>
    <a:masterClrMapping/>
  </p:clrMapOvr>
  <p:transition spd="slow">
    <p:comb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Today’s lesson</a:t>
            </a:r>
          </a:p>
        </p:txBody>
      </p:sp>
      <p:sp>
        <p:nvSpPr>
          <p:cNvPr id="5" name="Plaque 4"/>
          <p:cNvSpPr/>
          <p:nvPr/>
        </p:nvSpPr>
        <p:spPr>
          <a:xfrm>
            <a:off x="333052" y="2443430"/>
            <a:ext cx="5001078" cy="228028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Vocabulary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head, leg, arm</a:t>
            </a:r>
          </a:p>
        </p:txBody>
      </p:sp>
      <p:sp>
        <p:nvSpPr>
          <p:cNvPr id="6" name="Plaque 5"/>
          <p:cNvSpPr/>
          <p:nvPr/>
        </p:nvSpPr>
        <p:spPr>
          <a:xfrm>
            <a:off x="5715487" y="2183080"/>
            <a:ext cx="5892278" cy="300037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Structures/ Sentence patterns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Touch your (head).</a:t>
            </a:r>
          </a:p>
        </p:txBody>
      </p:sp>
    </p:spTree>
    <p:extLst>
      <p:ext uri="{BB962C8B-B14F-4D97-AF65-F5344CB8AC3E}">
        <p14:creationId xmlns:p14="http://schemas.microsoft.com/office/powerpoint/2010/main" val="1485522626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9936" y="1254472"/>
            <a:ext cx="117841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identify and talk about parts of the body, using the target language.</a:t>
            </a:r>
            <a:endParaRPr lang="en-US" sz="3600" b="1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head, leg, arm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Sentence pattern: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Touch your (head).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1051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854" y="1058933"/>
            <a:ext cx="11411338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Practice vocabularies and structure. Make sentences using them.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Practice the vocabulary and structure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Anh 1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-Learn Smart Start Notebook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(page 20)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 the exercises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Anh 1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-Learn Smart Start Workbook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(page 24)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Play the consolidation games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Anh 1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-Learn Smart Start DHA App on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www.eduhome.com.vn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Prepare the next lesson (page 27 SB)</a:t>
            </a:r>
          </a:p>
        </p:txBody>
      </p:sp>
    </p:spTree>
    <p:extLst>
      <p:ext uri="{BB962C8B-B14F-4D97-AF65-F5344CB8AC3E}">
        <p14:creationId xmlns:p14="http://schemas.microsoft.com/office/powerpoint/2010/main" val="13363744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69837"/>
            <a:ext cx="12192001" cy="70278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31475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0252"/>
            <a:ext cx="9398524" cy="6005608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385107" y="712395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E935660-E76E-4A55-B8CC-B7CD933300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313" y="547688"/>
            <a:ext cx="3783012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HÃ¬nh áº£nh cÃ³ liÃªn quan">
            <a:extLst>
              <a:ext uri="{FF2B5EF4-FFF2-40B4-BE49-F238E27FC236}">
                <a16:creationId xmlns:a16="http://schemas.microsoft.com/office/drawing/2014/main" id="{42738FD8-E4C2-45A4-A8B2-A152B51E6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588" y="166688"/>
            <a:ext cx="1676400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2">
            <a:extLst>
              <a:ext uri="{FF2B5EF4-FFF2-40B4-BE49-F238E27FC236}">
                <a16:creationId xmlns:a16="http://schemas.microsoft.com/office/drawing/2014/main" id="{94617241-69DB-4184-95E0-D974F5CF0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" t="5595" r="-699" b="13286"/>
          <a:stretch>
            <a:fillRect/>
          </a:stretch>
        </p:blipFill>
        <p:spPr bwMode="auto">
          <a:xfrm>
            <a:off x="2247900" y="1524000"/>
            <a:ext cx="7696200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4F092A-D5A4-472E-9D55-283FB62B5852}"/>
              </a:ext>
            </a:extLst>
          </p:cNvPr>
          <p:cNvSpPr txBox="1"/>
          <p:nvPr/>
        </p:nvSpPr>
        <p:spPr>
          <a:xfrm>
            <a:off x="2609850" y="1966913"/>
            <a:ext cx="6972300" cy="30289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Let's have a look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ello My Friends  Trick-Or-Treating Song  Super Simple Songs - P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7" name="Picture 2">
            <a:extLst>
              <a:ext uri="{FF2B5EF4-FFF2-40B4-BE49-F238E27FC236}">
                <a16:creationId xmlns:a16="http://schemas.microsoft.com/office/drawing/2014/main" id="{B7D860E6-19EA-4D05-99CF-7EE62D230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38600" y="654050"/>
            <a:ext cx="3575000" cy="554990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phabet S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p:transition spd="slow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600" y="292421"/>
            <a:ext cx="9209314" cy="609981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199361" y="62458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3600" i="1"/>
              <a:t>head, leg, arm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p:transition spd="slow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768" y="318442"/>
            <a:ext cx="5793448" cy="6703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56789" y="108997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A to hear the sound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B5384A-1804-BDA5-3031-489AE3503F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107318"/>
            <a:ext cx="12077371" cy="351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2639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ull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343</Words>
  <Application>Microsoft Office PowerPoint</Application>
  <PresentationFormat>Widescreen</PresentationFormat>
  <Paragraphs>95</Paragraphs>
  <Slides>31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.VnVogue</vt:lpstr>
      <vt:lpstr>Arial</vt:lpstr>
      <vt:lpstr>Berlin Sans FB</vt:lpstr>
      <vt:lpstr>Calibri</vt:lpstr>
      <vt:lpstr>Calibri Light</vt:lpstr>
      <vt:lpstr>Lucida Sans Unicode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Hien Kim</dc:creator>
  <cp:lastModifiedBy>Hien Kim</cp:lastModifiedBy>
  <cp:revision>5</cp:revision>
  <dcterms:created xsi:type="dcterms:W3CDTF">2023-08-05T05:23:12Z</dcterms:created>
  <dcterms:modified xsi:type="dcterms:W3CDTF">2023-08-05T10:43:11Z</dcterms:modified>
</cp:coreProperties>
</file>