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7.wav" ContentType="audio/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82" r:id="rId2"/>
    <p:sldId id="304" r:id="rId3"/>
    <p:sldId id="302" r:id="rId4"/>
    <p:sldId id="292" r:id="rId5"/>
    <p:sldId id="685" r:id="rId6"/>
    <p:sldId id="316" r:id="rId7"/>
    <p:sldId id="318" r:id="rId8"/>
    <p:sldId id="319" r:id="rId9"/>
    <p:sldId id="320" r:id="rId10"/>
    <p:sldId id="321" r:id="rId11"/>
    <p:sldId id="322" r:id="rId12"/>
    <p:sldId id="330" r:id="rId13"/>
    <p:sldId id="334" r:id="rId14"/>
    <p:sldId id="417" r:id="rId15"/>
    <p:sldId id="674" r:id="rId16"/>
    <p:sldId id="306" r:id="rId17"/>
    <p:sldId id="676" r:id="rId18"/>
    <p:sldId id="680" r:id="rId19"/>
    <p:sldId id="294" r:id="rId20"/>
    <p:sldId id="295" r:id="rId21"/>
    <p:sldId id="336" r:id="rId22"/>
    <p:sldId id="678" r:id="rId23"/>
    <p:sldId id="679" r:id="rId24"/>
    <p:sldId id="686" r:id="rId25"/>
    <p:sldId id="350" r:id="rId26"/>
    <p:sldId id="341" r:id="rId27"/>
    <p:sldId id="348" r:id="rId28"/>
    <p:sldId id="345" r:id="rId29"/>
    <p:sldId id="349" r:id="rId30"/>
    <p:sldId id="346" r:id="rId31"/>
    <p:sldId id="347" r:id="rId32"/>
    <p:sldId id="315" r:id="rId33"/>
    <p:sldId id="418" r:id="rId34"/>
    <p:sldId id="419" r:id="rId35"/>
    <p:sldId id="420" r:id="rId36"/>
    <p:sldId id="396" r:id="rId37"/>
    <p:sldId id="34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6" autoAdjust="0"/>
    <p:restoredTop sz="61672" autoAdjust="0"/>
  </p:normalViewPr>
  <p:slideViewPr>
    <p:cSldViewPr snapToGrid="0">
      <p:cViewPr varScale="1">
        <p:scale>
          <a:sx n="28" d="100"/>
          <a:sy n="28" d="100"/>
        </p:scale>
        <p:origin x="45" y="5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F66D5-7BAB-42AE-BEA1-EBBC808F4885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99B9F-2E26-4853-A2A9-7667478B0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6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74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27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8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B20E-5DAB-5C54-516D-44E31134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90E57-01E2-6414-F07E-D93786B92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B6379-945D-A0E9-DEC7-6B16D50A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F0036-6478-E762-73D1-EECABAD5C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091AD-A661-2502-4A85-7F55E89B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3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88A85-432A-0206-C860-BBD24FB9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41978-0F05-03F8-D38D-91A6A7231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4407E-8A05-CD67-BA74-BC0716E67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BD044-C269-C32C-179A-69B1088B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74EEB-7367-9837-7CC6-EBAF619C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7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CE2723-3885-738C-27AF-9D6F47501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A6F18-ACC4-4B5E-9223-E81476748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4C1C6-7CD0-3F21-CC89-FD9D237F1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D6382-C8F5-5057-67FF-0766A2E5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7EBD-0D66-9F72-34AD-53BFE10D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2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808226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805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7020-6DF3-F5C4-F00E-D627A8B8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19C79-059A-03F2-AFF7-7639A34F7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06C31-5D5D-9022-FE1F-CECECA16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A65C6-F542-52E4-1986-35336E61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01C2A-389F-C663-3F8D-9195FCFE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01E4-4B1D-B55A-1B64-C629ECDD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48B5E-B81C-B27A-07A7-2B4A645B1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CB916-05C2-C6EB-FFA6-4D9632DE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91FAB-3AF1-C0C6-F348-1A28DAF8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9D22B-E908-61F6-F2F3-FD29603F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4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39E2-090F-183B-9E1D-C24A85461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1BCF-DDEA-368A-4E27-F00F18504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820431-7CA9-5431-C170-7F5E38DF2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18BE5-2E3D-142A-9708-AB007BAB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B74D8-DD1A-77D6-FAEB-475D79BA1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6416B-273B-160C-BCA5-FAA9A62D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1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8AD05-08F5-9CB0-0DA9-394D25C5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63CA5-3401-3C84-A3AF-F184AD20A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A996D-0158-E0F5-C9C0-60B192FD8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D64B23-A563-3884-9F6C-1D4E516C0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96655-A12C-F7C6-A77E-6261E2CD2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7BF53-A69E-CBD2-8DCB-69136508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75FB89-C8C5-1EB0-EA4F-E8CB514E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8EAF6-0122-A946-B90C-DF596231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6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D9BA-F1A1-B3E2-FC37-EAC4B7E04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6209E-8A5B-710E-37F7-BABB72E0D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DC946-D64F-7785-A6FE-C39EBD19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FA6FB-2886-9DEC-91EF-52CE3C18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13192-D99B-B0F3-2C27-400399FF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F115C-0284-E712-5096-23D194808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4AB53-3857-1453-5726-CFA1D259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5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D9C3-790F-23B7-E8B9-5FDE4B982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48CEE-F823-EA9B-31F6-6C0AC2234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97F9F-26C6-6157-6B16-41BC61C06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D00A6-1517-E7C8-2DE7-35939139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2D635-16A8-64F7-090B-50792026D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B8D40-302D-C134-9584-5BC8615B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8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AFD74-9F64-72FA-0CE2-287DFA4A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53741F-FB89-CF63-7D7B-FA2B1B838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04A3B-5EB2-E437-FBB0-0F9F2440D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BACA1-E297-3F21-1728-8B9079579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3A72F-32EE-986F-D0B1-02BFED6D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9F085-C461-FD61-26D2-925ABECE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5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8B542-F369-B90D-0FFD-1CB9F5AF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D51F-1D69-C009-715B-BB29BF0BD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2B3F1-3FFF-81F0-F8CB-95707AAC4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FDE98-F1C2-BDAA-0B60-91D80F514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9388-81C4-9551-0527-CB7BD8EEC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4F758E3D-551F-A9D5-55E9-1E663ED5CA68}"/>
              </a:ext>
            </a:extLst>
          </p:cNvPr>
          <p:cNvSpPr/>
          <p:nvPr userDrawn="1"/>
        </p:nvSpPr>
        <p:spPr>
          <a:xfrm>
            <a:off x="0" y="-87923"/>
            <a:ext cx="12192000" cy="355738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0B2BB8E1-3A79-71B0-9471-F0DD8A4D3674}"/>
              </a:ext>
            </a:extLst>
          </p:cNvPr>
          <p:cNvSpPr txBox="1"/>
          <p:nvPr userDrawn="1"/>
        </p:nvSpPr>
        <p:spPr>
          <a:xfrm>
            <a:off x="153420" y="-41098"/>
            <a:ext cx="172515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4: My body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30E9A17-064E-7839-34FD-799ACF5FB0A1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2.1</a:t>
            </a:r>
          </a:p>
        </p:txBody>
      </p:sp>
      <p:sp>
        <p:nvSpPr>
          <p:cNvPr id="11" name="Round Same Side Corner Rectangle 7">
            <a:extLst>
              <a:ext uri="{FF2B5EF4-FFF2-40B4-BE49-F238E27FC236}">
                <a16:creationId xmlns:a16="http://schemas.microsoft.com/office/drawing/2014/main" id="{80C66C14-0435-815A-82C9-870EF188EDF3}"/>
              </a:ext>
            </a:extLst>
          </p:cNvPr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10C64-5E8C-0A42-238D-932E1A51C70D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</a:t>
            </a: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3A6C670-E257-F04C-01DD-8B9B17BD0D4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26A384-F534-2FC7-074B-821AE6073F8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AF88753-AE91-07E8-657D-CA6E4D529C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ECB7-B19B-38F4-CC66-37CE33D5DC2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05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8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5.wav"/><Relationship Id="rId4" Type="http://schemas.openxmlformats.org/officeDocument/2006/relationships/audio" Target="../media/audio9.wav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11" Type="http://schemas.openxmlformats.org/officeDocument/2006/relationships/image" Target="../media/image37.png"/><Relationship Id="rId5" Type="http://schemas.openxmlformats.org/officeDocument/2006/relationships/audio" Target="../media/audio12.wav"/><Relationship Id="rId10" Type="http://schemas.openxmlformats.org/officeDocument/2006/relationships/image" Target="../media/image36.png"/><Relationship Id="rId4" Type="http://schemas.openxmlformats.org/officeDocument/2006/relationships/audio" Target="../media/audio11.wav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7.wav"/><Relationship Id="rId7" Type="http://schemas.microsoft.com/office/2007/relationships/hdphoto" Target="../media/hdphoto3.wdp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6.wav"/><Relationship Id="rId7" Type="http://schemas.microsoft.com/office/2007/relationships/hdphoto" Target="../media/hdphoto3.wdp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7.wav"/><Relationship Id="rId7" Type="http://schemas.microsoft.com/office/2007/relationships/hdphoto" Target="../media/hdphoto3.wdp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6.wav"/><Relationship Id="rId7" Type="http://schemas.microsoft.com/office/2007/relationships/hdphoto" Target="../media/hdphoto3.wdp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7.wav"/><Relationship Id="rId7" Type="http://schemas.microsoft.com/office/2007/relationships/hdphoto" Target="../media/hdphoto3.wdp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6.wav"/><Relationship Id="rId7" Type="http://schemas.microsoft.com/office/2007/relationships/hdphoto" Target="../media/hdphoto3.wdp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4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DE1246-3CF1-8A2C-DE99-63FC78A4F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/>
              </a:rPr>
              <a:t>Unit 4: My body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2.1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Vocabulary &amp; Phonics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Page: 28 </a:t>
            </a:r>
          </a:p>
        </p:txBody>
      </p:sp>
    </p:spTree>
    <p:extLst>
      <p:ext uri="{BB962C8B-B14F-4D97-AF65-F5344CB8AC3E}">
        <p14:creationId xmlns:p14="http://schemas.microsoft.com/office/powerpoint/2010/main" val="3905474104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3CDE615-753D-4AF6-B513-4781B39ED37C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611188"/>
            <a:ext cx="1654175" cy="4445000"/>
            <a:chOff x="3009818" y="1507671"/>
            <a:chExt cx="1066827" cy="3603169"/>
          </a:xfrm>
        </p:grpSpPr>
        <p:pic>
          <p:nvPicPr>
            <p:cNvPr id="60430" name="Picture 4" descr="Red Balloon clipart">
              <a:extLst>
                <a:ext uri="{FF2B5EF4-FFF2-40B4-BE49-F238E27FC236}">
                  <a16:creationId xmlns:a16="http://schemas.microsoft.com/office/drawing/2014/main" id="{C730EBE4-1453-4A48-8246-6A42B64249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1" name="TextBox 5">
              <a:extLst>
                <a:ext uri="{FF2B5EF4-FFF2-40B4-BE49-F238E27FC236}">
                  <a16:creationId xmlns:a16="http://schemas.microsoft.com/office/drawing/2014/main" id="{D44021AB-F58F-4CED-994C-309C364E8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9909" y="1796336"/>
              <a:ext cx="1026736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leg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2D5C723-5A50-4F93-863E-11CBF6E79AD0}"/>
              </a:ext>
            </a:extLst>
          </p:cNvPr>
          <p:cNvGrpSpPr>
            <a:grpSpLocks/>
          </p:cNvGrpSpPr>
          <p:nvPr/>
        </p:nvGrpSpPr>
        <p:grpSpPr bwMode="auto">
          <a:xfrm>
            <a:off x="5668963" y="338138"/>
            <a:ext cx="1592262" cy="4359275"/>
            <a:chOff x="4395310" y="1507669"/>
            <a:chExt cx="1026737" cy="3603171"/>
          </a:xfrm>
        </p:grpSpPr>
        <p:pic>
          <p:nvPicPr>
            <p:cNvPr id="60428" name="Picture 6" descr="Yellow Balloon clipart">
              <a:extLst>
                <a:ext uri="{FF2B5EF4-FFF2-40B4-BE49-F238E27FC236}">
                  <a16:creationId xmlns:a16="http://schemas.microsoft.com/office/drawing/2014/main" id="{2CAAD1E3-F42C-4690-B1A5-CE5926083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9" name="TextBox 10">
              <a:extLst>
                <a:ext uri="{FF2B5EF4-FFF2-40B4-BE49-F238E27FC236}">
                  <a16:creationId xmlns:a16="http://schemas.microsoft.com/office/drawing/2014/main" id="{F762375A-9FF1-4BE6-AA41-83BF6C5B2B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311" y="1733751"/>
              <a:ext cx="1026736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head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9C7693C-D3F0-4DD0-943B-41E4F9920818}"/>
              </a:ext>
            </a:extLst>
          </p:cNvPr>
          <p:cNvGrpSpPr>
            <a:grpSpLocks/>
          </p:cNvGrpSpPr>
          <p:nvPr/>
        </p:nvGrpSpPr>
        <p:grpSpPr bwMode="auto">
          <a:xfrm>
            <a:off x="8415338" y="1225550"/>
            <a:ext cx="1604962" cy="5632450"/>
            <a:chOff x="5635511" y="802737"/>
            <a:chExt cx="1605139" cy="5632980"/>
          </a:xfrm>
        </p:grpSpPr>
        <p:pic>
          <p:nvPicPr>
            <p:cNvPr id="60426" name="Picture 8" descr="Green Balloon clipart">
              <a:extLst>
                <a:ext uri="{FF2B5EF4-FFF2-40B4-BE49-F238E27FC236}">
                  <a16:creationId xmlns:a16="http://schemas.microsoft.com/office/drawing/2014/main" id="{6639E375-BFFA-4081-AF4D-DCFD15F1D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511" y="802737"/>
              <a:ext cx="1605139" cy="5632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7" name="TextBox 11">
              <a:extLst>
                <a:ext uri="{FF2B5EF4-FFF2-40B4-BE49-F238E27FC236}">
                  <a16:creationId xmlns:a16="http://schemas.microsoft.com/office/drawing/2014/main" id="{3F2F0FAC-1FD3-4AD6-8876-585D35C12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0801" y="1301455"/>
              <a:ext cx="133550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arm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0421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8ED1BF-DEFD-4B47-82DD-894B132D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338138"/>
            <a:ext cx="1263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2" descr="Winnie the Pooh clipart">
            <a:extLst>
              <a:ext uri="{FF2B5EF4-FFF2-40B4-BE49-F238E27FC236}">
                <a16:creationId xmlns:a16="http://schemas.microsoft.com/office/drawing/2014/main" id="{55046B27-144F-4600-A391-8FA01E268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603625"/>
            <a:ext cx="19907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5C75452F-3C6D-4C5C-A7B1-A5BF2F85B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3246438"/>
            <a:ext cx="1990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Callout 19">
            <a:extLst>
              <a:ext uri="{FF2B5EF4-FFF2-40B4-BE49-F238E27FC236}">
                <a16:creationId xmlns:a16="http://schemas.microsoft.com/office/drawing/2014/main" id="{2255468C-9158-4EAE-AB7B-AE3D938DF7E8}"/>
              </a:ext>
            </a:extLst>
          </p:cNvPr>
          <p:cNvSpPr/>
          <p:nvPr/>
        </p:nvSpPr>
        <p:spPr>
          <a:xfrm>
            <a:off x="4443413" y="3702050"/>
            <a:ext cx="2817812" cy="27527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425" name="Picture 8" descr="Body Parts Cartoon Png - Download this free vector about cartoon boy  character template, and discover more than 10 million professional graphic  resources on freepik. - Jantonio Ferreira">
            <a:extLst>
              <a:ext uri="{FF2B5EF4-FFF2-40B4-BE49-F238E27FC236}">
                <a16:creationId xmlns:a16="http://schemas.microsoft.com/office/drawing/2014/main" id="{8D54DB59-BC2C-4DFA-87E2-263063593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4348163"/>
            <a:ext cx="1773237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4467 C 0.00091 -0.0493 0.00651 -0.09838 0.02044 -0.09513 C 0.04167 -0.09027 0.05 -0.05555 0.06953 -0.09027 C 0.08177 -0.11088 0.09622 -0.16296 0.1069 -0.16157 C 0.13099 -0.15972 0.13594 -0.10601 0.13594 -0.0574 C 0.13646 0.01227 0.10534 0.07037 0.06732 0.07709 C 0.02878 0.08172 -0.00312 0.00764 -0.00026 -0.04467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C 0.06654 -2.59259E-6 0.12083 0.04167 0.12083 0.09375 C 0.12083 0.14537 0.06654 0.1882 -1.45833E-6 0.1882 C -0.06653 0.1882 -0.1207 0.14537 -0.1207 0.09375 C -0.1207 0.04167 -0.06653 -2.59259E-6 -1.45833E-6 -2.59259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023 C 4.16667E-7 0.00023 -0.00664 -0.12847 -0.00664 -0.12824 C -0.01341 -0.2331 -0.02383 -0.27407 -0.03906 -0.27407 C -0.04688 -0.27407 -0.05378 -0.25856 -0.05938 -0.2331 C -0.06315 -0.21528 -0.06784 -0.20532 -0.07292 -0.20532 C -0.08268 -0.20532 -0.09089 -0.24074 -0.09401 -0.2919 C -0.09401 -0.29143 -0.0974 -0.35301 -0.0974 -0.35278 C -0.0974 -0.35301 -0.0905 -0.22315 -0.0905 -0.22268 C -0.08372 -0.12083 -0.07331 -0.0794 -0.05859 -0.0794 C -0.05078 -0.0794 -0.04336 -0.09491 -0.0375 -0.12268 C -0.03398 -0.13819 -0.0293 -0.14815 -0.02461 -0.14815 C -0.01484 -0.14815 -0.00664 -0.1125 -0.00365 -0.06157 C -0.00365 -0.06111 4.16667E-7 -0.00023 4.16667E-7 0.00023 L 4.16667E-7 -0.00023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BBAA0E4-9623-4361-9EF2-F9D90B855B44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57163"/>
            <a:ext cx="1643063" cy="5802312"/>
            <a:chOff x="3009818" y="1507671"/>
            <a:chExt cx="1026737" cy="4740172"/>
          </a:xfrm>
        </p:grpSpPr>
        <p:pic>
          <p:nvPicPr>
            <p:cNvPr id="61455" name="Picture 4" descr="Red Balloon clipart">
              <a:extLst>
                <a:ext uri="{FF2B5EF4-FFF2-40B4-BE49-F238E27FC236}">
                  <a16:creationId xmlns:a16="http://schemas.microsoft.com/office/drawing/2014/main" id="{A3A4156E-340B-47BF-B6FF-2448244D9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474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6" name="TextBox 5">
              <a:extLst>
                <a:ext uri="{FF2B5EF4-FFF2-40B4-BE49-F238E27FC236}">
                  <a16:creationId xmlns:a16="http://schemas.microsoft.com/office/drawing/2014/main" id="{C463C993-E717-4B1A-BA10-FC5CE81176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819" y="1988931"/>
              <a:ext cx="1026736" cy="1282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leg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8DF05A3-2381-43B1-8A6A-1E77E7772894}"/>
              </a:ext>
            </a:extLst>
          </p:cNvPr>
          <p:cNvGrpSpPr>
            <a:grpSpLocks/>
          </p:cNvGrpSpPr>
          <p:nvPr/>
        </p:nvGrpSpPr>
        <p:grpSpPr bwMode="auto">
          <a:xfrm>
            <a:off x="5668963" y="157163"/>
            <a:ext cx="1747837" cy="5634037"/>
            <a:chOff x="4395310" y="1507669"/>
            <a:chExt cx="1053973" cy="3603171"/>
          </a:xfrm>
        </p:grpSpPr>
        <p:pic>
          <p:nvPicPr>
            <p:cNvPr id="61453" name="Picture 6" descr="Yellow Balloon clipart">
              <a:extLst>
                <a:ext uri="{FF2B5EF4-FFF2-40B4-BE49-F238E27FC236}">
                  <a16:creationId xmlns:a16="http://schemas.microsoft.com/office/drawing/2014/main" id="{5EAB7FB0-DC46-4A21-9F74-1A0A47D36D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4" name="TextBox 10">
              <a:extLst>
                <a:ext uri="{FF2B5EF4-FFF2-40B4-BE49-F238E27FC236}">
                  <a16:creationId xmlns:a16="http://schemas.microsoft.com/office/drawing/2014/main" id="{3C8F58E2-43C1-434E-B0F9-E537EB78FA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2547" y="1863749"/>
              <a:ext cx="1026736" cy="1003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arm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F65711D-7E86-40A7-B267-3176D1643E12}"/>
              </a:ext>
            </a:extLst>
          </p:cNvPr>
          <p:cNvGrpSpPr>
            <a:grpSpLocks/>
          </p:cNvGrpSpPr>
          <p:nvPr/>
        </p:nvGrpSpPr>
        <p:grpSpPr bwMode="auto">
          <a:xfrm>
            <a:off x="8561388" y="842963"/>
            <a:ext cx="1693862" cy="5449887"/>
            <a:chOff x="5780802" y="1507669"/>
            <a:chExt cx="1026737" cy="3603170"/>
          </a:xfrm>
        </p:grpSpPr>
        <p:pic>
          <p:nvPicPr>
            <p:cNvPr id="61451" name="Picture 8" descr="Green Balloon clipart">
              <a:extLst>
                <a:ext uri="{FF2B5EF4-FFF2-40B4-BE49-F238E27FC236}">
                  <a16:creationId xmlns:a16="http://schemas.microsoft.com/office/drawing/2014/main" id="{A787E2BF-59CD-49D1-A0DB-B2759744F3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2" name="TextBox 11">
              <a:extLst>
                <a:ext uri="{FF2B5EF4-FFF2-40B4-BE49-F238E27FC236}">
                  <a16:creationId xmlns:a16="http://schemas.microsoft.com/office/drawing/2014/main" id="{5AC9A50B-8D2F-4DDD-98CC-803C23FD6C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0803" y="1837355"/>
              <a:ext cx="1026736" cy="1037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head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1445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E6C7C7-A820-4208-8B97-40F492091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888" y="214313"/>
            <a:ext cx="126365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2" descr="Winnie the Pooh clipart">
            <a:extLst>
              <a:ext uri="{FF2B5EF4-FFF2-40B4-BE49-F238E27FC236}">
                <a16:creationId xmlns:a16="http://schemas.microsoft.com/office/drawing/2014/main" id="{7635865F-7579-40C4-B48A-B6487951E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603625"/>
            <a:ext cx="19907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BB40154F-75C7-4D1C-8354-5C43DFD50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3246438"/>
            <a:ext cx="1990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8DE0834-4355-4757-9C96-2AF5BF6D0311}"/>
              </a:ext>
            </a:extLst>
          </p:cNvPr>
          <p:cNvGrpSpPr>
            <a:grpSpLocks/>
          </p:cNvGrpSpPr>
          <p:nvPr/>
        </p:nvGrpSpPr>
        <p:grpSpPr bwMode="auto">
          <a:xfrm>
            <a:off x="5372100" y="4697413"/>
            <a:ext cx="2000250" cy="1843087"/>
            <a:chOff x="1769957" y="255221"/>
            <a:chExt cx="2000357" cy="1843455"/>
          </a:xfrm>
        </p:grpSpPr>
        <p:sp>
          <p:nvSpPr>
            <p:cNvPr id="61449" name="AutoShape 218">
              <a:extLst>
                <a:ext uri="{FF2B5EF4-FFF2-40B4-BE49-F238E27FC236}">
                  <a16:creationId xmlns:a16="http://schemas.microsoft.com/office/drawing/2014/main" id="{39C2CF29-CD93-453C-9FD0-027DFE730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825" y="260349"/>
              <a:ext cx="1995489" cy="1838327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SimSun" panose="02010600030101010101" pitchFamily="2" charset="-122"/>
                <a:cs typeface="+mn-cs"/>
              </a:endParaRPr>
            </a:p>
          </p:txBody>
        </p:sp>
        <p:pic>
          <p:nvPicPr>
            <p:cNvPr id="61450" name="Picture 2" descr="Touch Head HD Stock Images | Shutterstock">
              <a:extLst>
                <a:ext uri="{FF2B5EF4-FFF2-40B4-BE49-F238E27FC236}">
                  <a16:creationId xmlns:a16="http://schemas.microsoft.com/office/drawing/2014/main" id="{C63330D6-652B-40CD-B8EB-5E267879F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485"/>
            <a:stretch>
              <a:fillRect/>
            </a:stretch>
          </p:blipFill>
          <p:spPr bwMode="auto">
            <a:xfrm>
              <a:off x="1769957" y="255221"/>
              <a:ext cx="1976942" cy="1751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509 C 0.00052 -0.00833 0.00416 -0.0412 0.01367 -0.03912 C 0.02786 -0.03588 0.03359 -0.0125 0.04674 -0.03588 C 0.05508 -0.04977 0.06471 -0.08495 0.072 -0.08379 C 0.08815 -0.08264 0.09153 -0.04652 0.09153 -0.01365 C 0.09192 0.03334 0.07083 0.07246 0.04518 0.07709 C 0.01927 0.0801 -0.00222 0.0301 -0.00026 -0.00509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C 0.06888 -4.81481E-6 0.125 0.02547 0.125 0.05695 C 0.125 0.0882 0.06888 0.11389 1.45833E-6 0.11389 C -0.06888 0.11389 -0.125 0.0882 -0.125 0.05695 C -0.125 0.02547 -0.06888 -4.81481E-6 1.45833E-6 -4.81481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023 C -4.58333E-6 0.00023 0.00391 -0.09306 0.00391 -0.09259 C 0.00795 -0.16852 0.01433 -0.19838 0.02344 -0.19838 C 0.02813 -0.19838 0.0323 -0.18704 0.03568 -0.16852 C 0.03803 -0.15579 0.04089 -0.14838 0.04388 -0.14838 C 0.04974 -0.14838 0.05469 -0.17431 0.05652 -0.21111 C 0.05652 -0.21088 0.05873 -0.25533 0.05873 -0.25509 C 0.05873 -0.25533 0.05443 -0.16134 0.05443 -0.16111 C 0.0504 -0.08727 0.04415 -0.05741 0.03516 -0.05741 C 0.03047 -0.05741 0.02605 -0.06852 0.02253 -0.08866 C 0.02045 -0.1 0.01758 -0.10718 0.01472 -0.10718 C 0.00886 -0.10718 0.00391 -0.08148 0.00209 -0.04445 C 0.00209 -0.04421 -4.58333E-6 -0.00023 -4.58333E-6 0.00023 L -4.58333E-6 -0.00023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Наклейка Винни и Пятачок на Стену – Купить | Виниловые стикеры из каталога  интернет магазина allstick.ru">
            <a:extLst>
              <a:ext uri="{FF2B5EF4-FFF2-40B4-BE49-F238E27FC236}">
                <a16:creationId xmlns:a16="http://schemas.microsoft.com/office/drawing/2014/main" id="{2B05532A-ADF3-4E35-AD55-0A9F268C4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963613"/>
            <a:ext cx="7742238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3">
            <a:extLst>
              <a:ext uri="{FF2B5EF4-FFF2-40B4-BE49-F238E27FC236}">
                <a16:creationId xmlns:a16="http://schemas.microsoft.com/office/drawing/2014/main" id="{B890EB3C-3ED6-4794-A230-E52E0C62F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88" y="1425575"/>
            <a:ext cx="3324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Well done! </a:t>
            </a:r>
            <a:endParaRPr kumimoji="0" lang="ru-RU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/e/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r="399"/>
          <a:stretch/>
        </p:blipFill>
        <p:spPr>
          <a:xfrm>
            <a:off x="0" y="413715"/>
            <a:ext cx="12046857" cy="829502"/>
          </a:xfrm>
          <a:prstGeom prst="roundRect">
            <a:avLst>
              <a:gd name="adj" fmla="val 41164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604633" y="184515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Alphabet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05517B-999E-9D13-BFDA-AAB37B69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34" y="2485278"/>
            <a:ext cx="6007100" cy="371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CE7B7F-C805-DCA9-82CE-040A244D4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6" y="1416545"/>
            <a:ext cx="6259714" cy="10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phabet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elephant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229" y="1079377"/>
            <a:ext cx="6200843" cy="4699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00703-3D32-26F8-F93B-D97644C0F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2177" y="2157310"/>
            <a:ext cx="4276610" cy="1261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9FA8F-D5A7-6567-F920-2781AFB71B1B}"/>
              </a:ext>
            </a:extLst>
          </p:cNvPr>
          <p:cNvSpPr txBox="1"/>
          <p:nvPr/>
        </p:nvSpPr>
        <p:spPr>
          <a:xfrm>
            <a:off x="7145373" y="3938897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/ˈelɪfənt/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con voi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9664A-F96B-ED3A-3AA4-FED5C785F9F8}"/>
              </a:ext>
            </a:extLst>
          </p:cNvPr>
          <p:cNvSpPr txBox="1"/>
          <p:nvPr/>
        </p:nvSpPr>
        <p:spPr>
          <a:xfrm>
            <a:off x="7145373" y="4753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639284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p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1" b="26"/>
          <a:stretch/>
        </p:blipFill>
        <p:spPr>
          <a:xfrm>
            <a:off x="1" y="340271"/>
            <a:ext cx="5810250" cy="771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544741-CDDC-9228-2F34-D6A805619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32025"/>
            <a:ext cx="39941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0C3390A-87A0-C2F4-5C75-70829416DFA5}"/>
              </a:ext>
            </a:extLst>
          </p:cNvPr>
          <p:cNvGrpSpPr>
            <a:grpSpLocks/>
          </p:cNvGrpSpPr>
          <p:nvPr/>
        </p:nvGrpSpPr>
        <p:grpSpPr bwMode="auto">
          <a:xfrm>
            <a:off x="4314825" y="2776538"/>
            <a:ext cx="1468438" cy="2124075"/>
            <a:chOff x="5219700" y="2907958"/>
            <a:chExt cx="1752600" cy="212441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8A219EA-DD23-4930-D677-B8D61B5DA0B0}"/>
                </a:ext>
              </a:extLst>
            </p:cNvPr>
            <p:cNvSpPr/>
            <p:nvPr/>
          </p:nvSpPr>
          <p:spPr>
            <a:xfrm>
              <a:off x="5219700" y="3317598"/>
              <a:ext cx="1752600" cy="10256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BF638E51-04A7-BF0A-5F0A-3E63EAC32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8642" y="2907958"/>
              <a:ext cx="594715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6CCB6C-B559-E997-2298-5D74B7690BFF}"/>
              </a:ext>
            </a:extLst>
          </p:cNvPr>
          <p:cNvGrpSpPr>
            <a:grpSpLocks/>
          </p:cNvGrpSpPr>
          <p:nvPr/>
        </p:nvGrpSpPr>
        <p:grpSpPr bwMode="auto">
          <a:xfrm>
            <a:off x="5975350" y="2776538"/>
            <a:ext cx="1441450" cy="2124075"/>
            <a:chOff x="5219700" y="2907958"/>
            <a:chExt cx="1752600" cy="21244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604C00B-76C4-CE1C-FBCA-0FE67FFC4881}"/>
                </a:ext>
              </a:extLst>
            </p:cNvPr>
            <p:cNvSpPr/>
            <p:nvPr/>
          </p:nvSpPr>
          <p:spPr>
            <a:xfrm>
              <a:off x="5219700" y="3317598"/>
              <a:ext cx="1752600" cy="10256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57102F33-B12B-CABA-C079-6FA79082C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8642" y="2907958"/>
              <a:ext cx="594715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0B7175-A05E-FD3A-CEBC-FF89EE3C1D67}"/>
              </a:ext>
            </a:extLst>
          </p:cNvPr>
          <p:cNvGrpSpPr>
            <a:grpSpLocks/>
          </p:cNvGrpSpPr>
          <p:nvPr/>
        </p:nvGrpSpPr>
        <p:grpSpPr bwMode="auto">
          <a:xfrm>
            <a:off x="7608888" y="2936875"/>
            <a:ext cx="3898900" cy="1524000"/>
            <a:chOff x="5219699" y="3009861"/>
            <a:chExt cx="2095574" cy="159056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05C38D1-278D-4B4B-F0D5-33BA330E9DD5}"/>
                </a:ext>
              </a:extLst>
            </p:cNvPr>
            <p:cNvSpPr/>
            <p:nvPr/>
          </p:nvSpPr>
          <p:spPr>
            <a:xfrm>
              <a:off x="5219699" y="3061223"/>
              <a:ext cx="2095574" cy="15391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9" name="TextBox 25">
              <a:extLst>
                <a:ext uri="{FF2B5EF4-FFF2-40B4-BE49-F238E27FC236}">
                  <a16:creationId xmlns:a16="http://schemas.microsoft.com/office/drawing/2014/main" id="{F479C269-9407-B65C-1A09-0A87993074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3923" y="3009861"/>
              <a:ext cx="2067125" cy="1412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8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e</a:t>
              </a:r>
              <a:r>
                <a:rPr lang="en-US" altLang="en-US" sz="880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lephant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5371F-0CAF-4C11-0D75-FE6B6A4E7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" b="12772"/>
          <a:stretch/>
        </p:blipFill>
        <p:spPr bwMode="auto">
          <a:xfrm>
            <a:off x="7180261" y="2815564"/>
            <a:ext cx="475615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FA66DC-DA45-411E-B0AF-01F991109B21}"/>
              </a:ext>
            </a:extLst>
          </p:cNvPr>
          <p:cNvSpPr txBox="1"/>
          <p:nvPr/>
        </p:nvSpPr>
        <p:spPr>
          <a:xfrm>
            <a:off x="6381751" y="643311"/>
            <a:ext cx="412413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2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/each part of the word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5475967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ep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80E692-2AD0-4005-ACE1-73D3EBD69E54}"/>
              </a:ext>
            </a:extLst>
          </p:cNvPr>
          <p:cNvSpPr txBox="1"/>
          <p:nvPr/>
        </p:nvSpPr>
        <p:spPr>
          <a:xfrm>
            <a:off x="681038" y="1066800"/>
            <a:ext cx="10444162" cy="355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Funtime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3F20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Let's draw an elephant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F20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009" y="467769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m 3">
            <a:extLst>
              <a:ext uri="{FF2B5EF4-FFF2-40B4-BE49-F238E27FC236}">
                <a16:creationId xmlns:a16="http://schemas.microsoft.com/office/drawing/2014/main" id="{79E12F31-8F2E-46EC-9EC5-07645B304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" b="705"/>
          <a:stretch/>
        </p:blipFill>
        <p:spPr bwMode="auto">
          <a:xfrm>
            <a:off x="2228850" y="378853"/>
            <a:ext cx="7734300" cy="6100293"/>
          </a:xfrm>
          <a:prstGeom prst="roundRect">
            <a:avLst>
              <a:gd name="adj" fmla="val 7062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70" y="287888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8004" y="3550880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">
            <a:extLst>
              <a:ext uri="{FF2B5EF4-FFF2-40B4-BE49-F238E27FC236}">
                <a16:creationId xmlns:a16="http://schemas.microsoft.com/office/drawing/2014/main" id="{E4BCD317-9599-293A-EEEF-CC0B5E2FE6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0896"/>
            <a:ext cx="2290244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1BEE8-D4AB-C2A3-9905-FC439401E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05" y="887834"/>
            <a:ext cx="7873595" cy="5427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0F50B4-02C5-907D-8601-846869B91345}"/>
              </a:ext>
            </a:extLst>
          </p:cNvPr>
          <p:cNvSpPr txBox="1"/>
          <p:nvPr/>
        </p:nvSpPr>
        <p:spPr>
          <a:xfrm>
            <a:off x="3943744" y="1430389"/>
            <a:ext cx="5378524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have an          ,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7DB71-AF58-CBD3-4B4F-46BEDD1004ED}"/>
              </a:ext>
            </a:extLst>
          </p:cNvPr>
          <p:cNvSpPr txBox="1"/>
          <p:nvPr/>
        </p:nvSpPr>
        <p:spPr>
          <a:xfrm>
            <a:off x="3943744" y="2481949"/>
            <a:ext cx="3998210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         .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3F9F4-6F02-C643-78D2-375C5B39F156}"/>
              </a:ext>
            </a:extLst>
          </p:cNvPr>
          <p:cNvSpPr txBox="1"/>
          <p:nvPr/>
        </p:nvSpPr>
        <p:spPr>
          <a:xfrm>
            <a:off x="3943744" y="3533509"/>
            <a:ext cx="5378524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000000"/>
                </a:solidFill>
              </a:rPr>
              <a:t>I have an         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endParaRPr lang="en-US" sz="66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BEEF1-0BFE-1360-0C1F-EA8BBC5A2A75}"/>
              </a:ext>
            </a:extLst>
          </p:cNvPr>
          <p:cNvSpPr txBox="1"/>
          <p:nvPr/>
        </p:nvSpPr>
        <p:spPr>
          <a:xfrm>
            <a:off x="3943744" y="4585069"/>
            <a:ext cx="2534668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lang="en-US" sz="660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634899-1243-47A4-8425-E4716E17FC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0931" y="1363400"/>
            <a:ext cx="1462045" cy="1107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246C01-B31F-0E7F-CEC9-70724FDAE1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2849" y="2559492"/>
            <a:ext cx="1356771" cy="1028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D309C-A1AD-4E6A-19C9-1FC1DDBC25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5273" y="3589945"/>
            <a:ext cx="1348620" cy="1022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E9BD40-B3BA-C84A-D286-06BE39D9D149}"/>
              </a:ext>
            </a:extLst>
          </p:cNvPr>
          <p:cNvSpPr txBox="1"/>
          <p:nvPr/>
        </p:nvSpPr>
        <p:spPr>
          <a:xfrm>
            <a:off x="3060995" y="497395"/>
            <a:ext cx="6445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3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784840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s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s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798" y="946332"/>
            <a:ext cx="5620584" cy="52600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cd1">
            <a:extLst>
              <a:ext uri="{FF2B5EF4-FFF2-40B4-BE49-F238E27FC236}">
                <a16:creationId xmlns:a16="http://schemas.microsoft.com/office/drawing/2014/main" id="{E4BCD317-9599-293A-EEEF-CC0B5E2FE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71" y="349557"/>
            <a:ext cx="3847778" cy="596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E54D2-39D2-EA53-3B04-BA93254EE2E8}"/>
              </a:ext>
            </a:extLst>
          </p:cNvPr>
          <p:cNvSpPr txBox="1"/>
          <p:nvPr/>
        </p:nvSpPr>
        <p:spPr>
          <a:xfrm>
            <a:off x="4033931" y="57700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4/the picture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467011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77000717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34871" y="799512"/>
            <a:ext cx="6651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What’s next?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2483224" y="2627896"/>
            <a:ext cx="7368987" cy="261769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2C84A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2330824" y="2475496"/>
            <a:ext cx="7368987" cy="261769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2C84A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 the picture that fits the rule.</a:t>
            </a:r>
          </a:p>
        </p:txBody>
      </p:sp>
    </p:spTree>
    <p:extLst>
      <p:ext uri="{BB962C8B-B14F-4D97-AF65-F5344CB8AC3E}">
        <p14:creationId xmlns:p14="http://schemas.microsoft.com/office/powerpoint/2010/main" val="15936873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89974" y="648623"/>
            <a:ext cx="2755514" cy="2736874"/>
            <a:chOff x="987824" y="1066800"/>
            <a:chExt cx="2755515" cy="2635624"/>
          </a:xfrm>
          <a:solidFill>
            <a:srgbClr val="00B050"/>
          </a:solidFill>
        </p:grpSpPr>
        <p:sp>
          <p:nvSpPr>
            <p:cNvPr id="7" name="Rounded Rectangle 6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grpFill/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noFill/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3374872" y="648623"/>
            <a:ext cx="2613786" cy="2736874"/>
            <a:chOff x="3410731" y="1792942"/>
            <a:chExt cx="2613786" cy="2635624"/>
          </a:xfr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3410731" y="1792942"/>
              <a:ext cx="2613786" cy="2635624"/>
            </a:xfrm>
            <a:prstGeom prst="dodecagon">
              <a:avLst/>
            </a:prstGeom>
            <a:grpFill/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0145" y="2384612"/>
              <a:ext cx="2396311" cy="1565221"/>
            </a:xfrm>
            <a:prstGeom prst="dodecagon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6110012" y="648623"/>
            <a:ext cx="2755514" cy="2736874"/>
            <a:chOff x="987824" y="1066800"/>
            <a:chExt cx="2755515" cy="2635624"/>
          </a:xfrm>
          <a:solidFill>
            <a:srgbClr val="00B050"/>
          </a:solidFill>
        </p:grpSpPr>
        <p:sp>
          <p:nvSpPr>
            <p:cNvPr id="21" name="Rounded Rectangle 20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grpFill/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noFill/>
            <a:ln>
              <a:noFill/>
            </a:ln>
          </p:spPr>
        </p:pic>
      </p:grpSp>
      <p:sp>
        <p:nvSpPr>
          <p:cNvPr id="24" name="Rounded Rectangle 23"/>
          <p:cNvSpPr/>
          <p:nvPr/>
        </p:nvSpPr>
        <p:spPr>
          <a:xfrm>
            <a:off x="9094910" y="699248"/>
            <a:ext cx="2613786" cy="2635624"/>
          </a:xfrm>
          <a:prstGeom prst="dodecagon">
            <a:avLst/>
          </a:prstGeom>
          <a:solidFill>
            <a:srgbClr val="00B050"/>
          </a:solidFill>
          <a:ln>
            <a:solidFill>
              <a:srgbClr val="22C8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10348" y="750089"/>
            <a:ext cx="15777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3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4772" y="1405435"/>
            <a:ext cx="2374062" cy="155068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224845" y="4190944"/>
            <a:ext cx="2343707" cy="1972235"/>
            <a:chOff x="3224845" y="4190944"/>
            <a:chExt cx="2343707" cy="1972235"/>
          </a:xfrm>
          <a:solidFill>
            <a:srgbClr val="FF66CC"/>
          </a:solidFill>
        </p:grpSpPr>
        <p:sp>
          <p:nvSpPr>
            <p:cNvPr id="28" name="Hexagon 27"/>
            <p:cNvSpPr/>
            <p:nvPr/>
          </p:nvSpPr>
          <p:spPr>
            <a:xfrm>
              <a:off x="3224845" y="4190944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4872" y="4489425"/>
              <a:ext cx="1789127" cy="1375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6110011" y="4231753"/>
            <a:ext cx="2343707" cy="1972235"/>
            <a:chOff x="6110011" y="4231753"/>
            <a:chExt cx="2343707" cy="1972235"/>
          </a:xfrm>
          <a:solidFill>
            <a:srgbClr val="FF66CC"/>
          </a:solidFill>
        </p:grpSpPr>
        <p:sp>
          <p:nvSpPr>
            <p:cNvPr id="29" name="Hexagon 28"/>
            <p:cNvSpPr/>
            <p:nvPr/>
          </p:nvSpPr>
          <p:spPr>
            <a:xfrm>
              <a:off x="6110011" y="4231753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4340" y="4670817"/>
              <a:ext cx="1675047" cy="1094106"/>
            </a:xfrm>
            <a:prstGeom prst="rect">
              <a:avLst/>
            </a:prstGeom>
            <a:grpFill/>
            <a:ln>
              <a:solidFill>
                <a:srgbClr val="FF66CC"/>
              </a:solidFill>
            </a:ln>
          </p:spPr>
        </p:pic>
      </p:grpSp>
      <p:sp>
        <p:nvSpPr>
          <p:cNvPr id="31" name="Right Arrow 30"/>
          <p:cNvSpPr/>
          <p:nvPr/>
        </p:nvSpPr>
        <p:spPr>
          <a:xfrm>
            <a:off x="955817" y="4873037"/>
            <a:ext cx="1290917" cy="689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Clipart Of Not, - Cartoon Tick And Cross , Transparent Cartoon, Free  Cliparts &amp; Silhouettes - NetClipar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454" y="1551556"/>
            <a:ext cx="1350495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3757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6" grpId="1"/>
      <p:bldP spid="26" grpId="2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224845" y="772693"/>
            <a:ext cx="2755515" cy="2635624"/>
            <a:chOff x="987824" y="1066800"/>
            <a:chExt cx="2755515" cy="2635624"/>
          </a:xfrm>
        </p:grpSpPr>
        <p:sp>
          <p:nvSpPr>
            <p:cNvPr id="7" name="Rounded Rectangle 6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6239701" y="735970"/>
            <a:ext cx="2718125" cy="2635624"/>
            <a:chOff x="3410731" y="1792942"/>
            <a:chExt cx="2718125" cy="2635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3410731" y="1792942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0145" y="2384612"/>
              <a:ext cx="2396311" cy="1565221"/>
            </a:xfrm>
            <a:prstGeom prst="dodecagon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2545" y="2537012"/>
              <a:ext cx="2396311" cy="1565221"/>
            </a:xfrm>
            <a:prstGeom prst="dodecagon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9180081" y="772693"/>
            <a:ext cx="2613786" cy="2635624"/>
          </a:xfrm>
          <a:prstGeom prst="dodecagon">
            <a:avLst/>
          </a:prstGeom>
          <a:solidFill>
            <a:srgbClr val="00B050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E"/>
              </a:clrFrom>
              <a:clrTo>
                <a:srgbClr val="FDFD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2297" y="1124845"/>
            <a:ext cx="2608053" cy="2004766"/>
          </a:xfrm>
          <a:prstGeom prst="rect">
            <a:avLst/>
          </a:prstGeom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9940198" y="823534"/>
            <a:ext cx="15777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224845" y="4190944"/>
            <a:ext cx="2343707" cy="1972235"/>
            <a:chOff x="3224845" y="4190944"/>
            <a:chExt cx="2343707" cy="1972235"/>
          </a:xfrm>
          <a:solidFill>
            <a:srgbClr val="FF66CC"/>
          </a:solidFill>
        </p:grpSpPr>
        <p:sp>
          <p:nvSpPr>
            <p:cNvPr id="28" name="Hexagon 27"/>
            <p:cNvSpPr/>
            <p:nvPr/>
          </p:nvSpPr>
          <p:spPr>
            <a:xfrm>
              <a:off x="3224845" y="4190944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4872" y="4489425"/>
              <a:ext cx="1789127" cy="1375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6110011" y="4231753"/>
            <a:ext cx="2343707" cy="1972235"/>
            <a:chOff x="6110011" y="4231753"/>
            <a:chExt cx="2343707" cy="1972235"/>
          </a:xfrm>
          <a:solidFill>
            <a:srgbClr val="FF66CC"/>
          </a:solidFill>
        </p:grpSpPr>
        <p:sp>
          <p:nvSpPr>
            <p:cNvPr id="29" name="Hexagon 28"/>
            <p:cNvSpPr/>
            <p:nvPr/>
          </p:nvSpPr>
          <p:spPr>
            <a:xfrm>
              <a:off x="6110011" y="4231753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4340" y="4670817"/>
              <a:ext cx="1675047" cy="1094106"/>
            </a:xfrm>
            <a:prstGeom prst="rect">
              <a:avLst/>
            </a:prstGeom>
            <a:grpFill/>
            <a:ln>
              <a:solidFill>
                <a:srgbClr val="FF66CC"/>
              </a:solidFill>
            </a:ln>
          </p:spPr>
        </p:pic>
      </p:grpSp>
      <p:sp>
        <p:nvSpPr>
          <p:cNvPr id="31" name="Right Arrow 30"/>
          <p:cNvSpPr/>
          <p:nvPr/>
        </p:nvSpPr>
        <p:spPr>
          <a:xfrm>
            <a:off x="955817" y="4873037"/>
            <a:ext cx="1290917" cy="689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Clipart Of Not, - Cartoon Tick And Cross , Transparent Cartoon, Free  Cliparts &amp; Silhouettes - NetClipar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294" y="1530007"/>
            <a:ext cx="1350495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58659" y="772693"/>
            <a:ext cx="2629632" cy="2635624"/>
            <a:chOff x="3294818" y="736834"/>
            <a:chExt cx="2629632" cy="2635624"/>
          </a:xfr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ounded Rectangle 23"/>
            <p:cNvSpPr/>
            <p:nvPr/>
          </p:nvSpPr>
          <p:spPr>
            <a:xfrm>
              <a:off x="3294818" y="736834"/>
              <a:ext cx="2613786" cy="2635624"/>
            </a:xfrm>
            <a:prstGeom prst="dodecagon">
              <a:avLst/>
            </a:prstGeom>
            <a:grpFill/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4818" y="1367980"/>
              <a:ext cx="2629632" cy="1717621"/>
            </a:xfrm>
            <a:prstGeom prst="dodecagon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55364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26" grpId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12317" y="699248"/>
            <a:ext cx="2755515" cy="2635624"/>
            <a:chOff x="987824" y="1066800"/>
            <a:chExt cx="2755515" cy="2635624"/>
          </a:xfrm>
        </p:grpSpPr>
        <p:sp>
          <p:nvSpPr>
            <p:cNvPr id="7" name="Rounded Rectangle 6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6310176" y="699248"/>
            <a:ext cx="2613786" cy="2635624"/>
            <a:chOff x="3410731" y="1792942"/>
            <a:chExt cx="2613786" cy="2635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3410731" y="1792942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0145" y="2384612"/>
              <a:ext cx="2396311" cy="1565221"/>
            </a:xfrm>
            <a:prstGeom prst="dodecagon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290382" y="699248"/>
            <a:ext cx="2755515" cy="2635624"/>
            <a:chOff x="987824" y="1066800"/>
            <a:chExt cx="2755515" cy="2635624"/>
          </a:xfrm>
        </p:grpSpPr>
        <p:sp>
          <p:nvSpPr>
            <p:cNvPr id="21" name="Rounded Rectangle 20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ln>
              <a:noFill/>
            </a:ln>
          </p:spPr>
        </p:pic>
      </p:grpSp>
      <p:sp>
        <p:nvSpPr>
          <p:cNvPr id="24" name="Rounded Rectangle 23"/>
          <p:cNvSpPr/>
          <p:nvPr/>
        </p:nvSpPr>
        <p:spPr>
          <a:xfrm>
            <a:off x="9165897" y="708871"/>
            <a:ext cx="2613786" cy="2635624"/>
          </a:xfrm>
          <a:prstGeom prst="dodecagon">
            <a:avLst/>
          </a:prstGeom>
          <a:solidFill>
            <a:srgbClr val="00B050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81335" y="759712"/>
            <a:ext cx="15777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3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5759" y="1415058"/>
            <a:ext cx="2374062" cy="155068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224845" y="4190944"/>
            <a:ext cx="2343707" cy="1972235"/>
            <a:chOff x="3224845" y="4190944"/>
            <a:chExt cx="2343707" cy="1972235"/>
          </a:xfrm>
          <a:solidFill>
            <a:srgbClr val="FF66CC"/>
          </a:solidFill>
        </p:grpSpPr>
        <p:sp>
          <p:nvSpPr>
            <p:cNvPr id="28" name="Hexagon 27"/>
            <p:cNvSpPr/>
            <p:nvPr/>
          </p:nvSpPr>
          <p:spPr>
            <a:xfrm>
              <a:off x="3224845" y="4190944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4872" y="4489425"/>
              <a:ext cx="1789127" cy="1375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6110011" y="4231753"/>
            <a:ext cx="2343707" cy="1972235"/>
            <a:chOff x="6110011" y="4231753"/>
            <a:chExt cx="2343707" cy="1972235"/>
          </a:xfrm>
          <a:solidFill>
            <a:srgbClr val="FF66CC"/>
          </a:solidFill>
        </p:grpSpPr>
        <p:sp>
          <p:nvSpPr>
            <p:cNvPr id="29" name="Hexagon 28"/>
            <p:cNvSpPr/>
            <p:nvPr/>
          </p:nvSpPr>
          <p:spPr>
            <a:xfrm>
              <a:off x="6110011" y="4231753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4340" y="4670817"/>
              <a:ext cx="1675047" cy="1094106"/>
            </a:xfrm>
            <a:prstGeom prst="rect">
              <a:avLst/>
            </a:prstGeom>
            <a:grpFill/>
            <a:ln>
              <a:solidFill>
                <a:srgbClr val="FF66CC"/>
              </a:solidFill>
            </a:ln>
          </p:spPr>
        </p:pic>
      </p:grpSp>
      <p:sp>
        <p:nvSpPr>
          <p:cNvPr id="31" name="Right Arrow 30"/>
          <p:cNvSpPr/>
          <p:nvPr/>
        </p:nvSpPr>
        <p:spPr>
          <a:xfrm>
            <a:off x="955817" y="4873037"/>
            <a:ext cx="1290917" cy="689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Clipart Of Not, - Cartoon Tick And Cross , Transparent Cartoon, Free  Cliparts &amp; Silhouettes - NetClipar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873" y="1559972"/>
            <a:ext cx="1350495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633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6" grpId="1"/>
      <p:bldP spid="26" grpId="2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061004" y="736834"/>
            <a:ext cx="2755515" cy="2635624"/>
            <a:chOff x="987824" y="1066800"/>
            <a:chExt cx="2755515" cy="2635624"/>
          </a:xfrm>
        </p:grpSpPr>
        <p:sp>
          <p:nvSpPr>
            <p:cNvPr id="7" name="Rounded Rectangle 6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9075860" y="700111"/>
            <a:ext cx="2718125" cy="2635624"/>
            <a:chOff x="3410731" y="1792942"/>
            <a:chExt cx="2718125" cy="2635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3410731" y="1792942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0145" y="2384612"/>
              <a:ext cx="2396311" cy="1565221"/>
            </a:xfrm>
            <a:prstGeom prst="dodecagon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2545" y="2537012"/>
              <a:ext cx="2396311" cy="1565221"/>
            </a:xfrm>
            <a:prstGeom prst="dodecagon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372395" y="700111"/>
            <a:ext cx="2613786" cy="2635624"/>
          </a:xfrm>
          <a:prstGeom prst="dodecagon">
            <a:avLst/>
          </a:prstGeom>
          <a:solidFill>
            <a:srgbClr val="00B050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E"/>
              </a:clrFrom>
              <a:clrTo>
                <a:srgbClr val="FDFD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044" y="1039019"/>
            <a:ext cx="2608053" cy="2004766"/>
          </a:xfrm>
          <a:prstGeom prst="rect">
            <a:avLst/>
          </a:prstGeom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1123945" y="737708"/>
            <a:ext cx="15777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281913" y="4186406"/>
            <a:ext cx="2343707" cy="1972235"/>
            <a:chOff x="3224845" y="4190944"/>
            <a:chExt cx="2343707" cy="1972235"/>
          </a:xfrm>
          <a:solidFill>
            <a:srgbClr val="FF66CC"/>
          </a:solidFill>
        </p:grpSpPr>
        <p:sp>
          <p:nvSpPr>
            <p:cNvPr id="28" name="Hexagon 27"/>
            <p:cNvSpPr/>
            <p:nvPr/>
          </p:nvSpPr>
          <p:spPr>
            <a:xfrm>
              <a:off x="3224845" y="4190944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4872" y="4489425"/>
              <a:ext cx="1789127" cy="1375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6110011" y="4231753"/>
            <a:ext cx="2343707" cy="1972235"/>
            <a:chOff x="6110011" y="4231753"/>
            <a:chExt cx="2343707" cy="1972235"/>
          </a:xfrm>
          <a:solidFill>
            <a:srgbClr val="FF66CC"/>
          </a:solidFill>
        </p:grpSpPr>
        <p:sp>
          <p:nvSpPr>
            <p:cNvPr id="29" name="Hexagon 28"/>
            <p:cNvSpPr/>
            <p:nvPr/>
          </p:nvSpPr>
          <p:spPr>
            <a:xfrm>
              <a:off x="6110011" y="4231753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4340" y="4670817"/>
              <a:ext cx="1675047" cy="1094106"/>
            </a:xfrm>
            <a:prstGeom prst="rect">
              <a:avLst/>
            </a:prstGeom>
            <a:grpFill/>
            <a:ln>
              <a:solidFill>
                <a:srgbClr val="FF66CC"/>
              </a:solidFill>
            </a:ln>
          </p:spPr>
        </p:pic>
      </p:grpSp>
      <p:sp>
        <p:nvSpPr>
          <p:cNvPr id="31" name="Right Arrow 30"/>
          <p:cNvSpPr/>
          <p:nvPr/>
        </p:nvSpPr>
        <p:spPr>
          <a:xfrm>
            <a:off x="955817" y="4873037"/>
            <a:ext cx="1290917" cy="689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Clipart Of Not, - Cartoon Tick And Cross , Transparent Cartoon, Free  Cliparts &amp; Silhouettes - NetClipar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1" y="1444181"/>
            <a:ext cx="1350495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279641" y="736834"/>
            <a:ext cx="2629632" cy="2635624"/>
            <a:chOff x="3294818" y="736834"/>
            <a:chExt cx="2629632" cy="2635624"/>
          </a:xfr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ounded Rectangle 23"/>
            <p:cNvSpPr/>
            <p:nvPr/>
          </p:nvSpPr>
          <p:spPr>
            <a:xfrm>
              <a:off x="3294818" y="736834"/>
              <a:ext cx="2613786" cy="2635624"/>
            </a:xfrm>
            <a:prstGeom prst="dodecagon">
              <a:avLst/>
            </a:prstGeom>
            <a:grpFill/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4818" y="1367980"/>
              <a:ext cx="2629632" cy="1717621"/>
            </a:xfrm>
            <a:prstGeom prst="dodecagon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232152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26" grpId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05130" y="336005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3943" y="889684"/>
            <a:ext cx="117841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Phonics: </a:t>
            </a:r>
            <a:r>
              <a:rPr lang="en-US" sz="3600" i="1" dirty="0">
                <a:solidFill>
                  <a:srgbClr val="0070C0"/>
                </a:solidFill>
              </a:rPr>
              <a:t>/e/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elephant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have an elephant.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Recognize the sound of the letter E/e, the sound /e/ and produce them individually.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23517" y="700111"/>
            <a:ext cx="2755515" cy="2635624"/>
            <a:chOff x="987824" y="1066800"/>
            <a:chExt cx="2755515" cy="2635624"/>
          </a:xfrm>
        </p:grpSpPr>
        <p:sp>
          <p:nvSpPr>
            <p:cNvPr id="7" name="Rounded Rectangle 6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9075860" y="700111"/>
            <a:ext cx="2613786" cy="2635624"/>
            <a:chOff x="3410731" y="1792942"/>
            <a:chExt cx="2613786" cy="2635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3410731" y="1792942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0145" y="2384612"/>
              <a:ext cx="2396311" cy="1565221"/>
            </a:xfrm>
            <a:prstGeom prst="dodecagon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056066" y="700111"/>
            <a:ext cx="2755515" cy="2635624"/>
            <a:chOff x="987824" y="1066800"/>
            <a:chExt cx="2755515" cy="2635624"/>
          </a:xfrm>
        </p:grpSpPr>
        <p:sp>
          <p:nvSpPr>
            <p:cNvPr id="21" name="Rounded Rectangle 20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ln>
              <a:noFill/>
            </a:ln>
          </p:spPr>
        </p:pic>
      </p:grpSp>
      <p:sp>
        <p:nvSpPr>
          <p:cNvPr id="24" name="Rounded Rectangle 23"/>
          <p:cNvSpPr/>
          <p:nvPr/>
        </p:nvSpPr>
        <p:spPr>
          <a:xfrm>
            <a:off x="3294818" y="736834"/>
            <a:ext cx="2613786" cy="2635624"/>
          </a:xfrm>
          <a:prstGeom prst="dodecagon">
            <a:avLst/>
          </a:prstGeom>
          <a:solidFill>
            <a:srgbClr val="00B050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10256" y="787675"/>
            <a:ext cx="15777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3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4680" y="1443021"/>
            <a:ext cx="2374062" cy="155068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224845" y="4190944"/>
            <a:ext cx="2343707" cy="1972235"/>
            <a:chOff x="3224845" y="4190944"/>
            <a:chExt cx="2343707" cy="1972235"/>
          </a:xfrm>
          <a:solidFill>
            <a:srgbClr val="FF66CC"/>
          </a:solidFill>
        </p:grpSpPr>
        <p:sp>
          <p:nvSpPr>
            <p:cNvPr id="28" name="Hexagon 27"/>
            <p:cNvSpPr/>
            <p:nvPr/>
          </p:nvSpPr>
          <p:spPr>
            <a:xfrm>
              <a:off x="3224845" y="4190944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4872" y="4489425"/>
              <a:ext cx="1789127" cy="1375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6110011" y="4231753"/>
            <a:ext cx="2343707" cy="1972235"/>
            <a:chOff x="6110011" y="4231753"/>
            <a:chExt cx="2343707" cy="1972235"/>
          </a:xfrm>
          <a:solidFill>
            <a:srgbClr val="FF66CC"/>
          </a:solidFill>
        </p:grpSpPr>
        <p:sp>
          <p:nvSpPr>
            <p:cNvPr id="29" name="Hexagon 28"/>
            <p:cNvSpPr/>
            <p:nvPr/>
          </p:nvSpPr>
          <p:spPr>
            <a:xfrm>
              <a:off x="6110011" y="4231753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4340" y="4670817"/>
              <a:ext cx="1675047" cy="1094106"/>
            </a:xfrm>
            <a:prstGeom prst="rect">
              <a:avLst/>
            </a:prstGeom>
            <a:grpFill/>
            <a:ln>
              <a:solidFill>
                <a:srgbClr val="FF66CC"/>
              </a:solidFill>
            </a:ln>
          </p:spPr>
        </p:pic>
      </p:grpSp>
      <p:sp>
        <p:nvSpPr>
          <p:cNvPr id="31" name="Right Arrow 30"/>
          <p:cNvSpPr/>
          <p:nvPr/>
        </p:nvSpPr>
        <p:spPr>
          <a:xfrm>
            <a:off x="955817" y="4873037"/>
            <a:ext cx="1290917" cy="689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Clipart Of Not, - Cartoon Tick And Cross , Transparent Cartoon, Free  Cliparts &amp; Silhouettes - NetClipar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794" y="1587935"/>
            <a:ext cx="1350495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6882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6" grpId="1"/>
      <p:bldP spid="26" grpId="2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23517" y="700111"/>
            <a:ext cx="2755515" cy="2635624"/>
            <a:chOff x="987824" y="1066800"/>
            <a:chExt cx="2755515" cy="2635624"/>
          </a:xfrm>
        </p:grpSpPr>
        <p:sp>
          <p:nvSpPr>
            <p:cNvPr id="7" name="Rounded Rectangle 6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9075860" y="700111"/>
            <a:ext cx="2718125" cy="2635624"/>
            <a:chOff x="3410731" y="1792942"/>
            <a:chExt cx="2718125" cy="2635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3410731" y="1792942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0145" y="2384612"/>
              <a:ext cx="2396311" cy="1565221"/>
            </a:xfrm>
            <a:prstGeom prst="dodecagon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2545" y="2537012"/>
              <a:ext cx="2396311" cy="1565221"/>
            </a:xfrm>
            <a:prstGeom prst="dodecagon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6197795" y="700111"/>
            <a:ext cx="2613786" cy="2635624"/>
          </a:xfrm>
          <a:prstGeom prst="dodecagon">
            <a:avLst/>
          </a:prstGeom>
          <a:solidFill>
            <a:srgbClr val="00B050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E"/>
              </a:clrFrom>
              <a:clrTo>
                <a:srgbClr val="FDFD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0011" y="1052263"/>
            <a:ext cx="2608053" cy="2004766"/>
          </a:xfrm>
          <a:prstGeom prst="rect">
            <a:avLst/>
          </a:prstGeom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6957912" y="750952"/>
            <a:ext cx="15777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224845" y="4190944"/>
            <a:ext cx="2343707" cy="1972235"/>
            <a:chOff x="3224845" y="4190944"/>
            <a:chExt cx="2343707" cy="1972235"/>
          </a:xfrm>
          <a:solidFill>
            <a:srgbClr val="FF66CC"/>
          </a:solidFill>
        </p:grpSpPr>
        <p:sp>
          <p:nvSpPr>
            <p:cNvPr id="28" name="Hexagon 27"/>
            <p:cNvSpPr/>
            <p:nvPr/>
          </p:nvSpPr>
          <p:spPr>
            <a:xfrm>
              <a:off x="3224845" y="4190944"/>
              <a:ext cx="2343707" cy="197223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4872" y="4489425"/>
              <a:ext cx="1789127" cy="1375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6110011" y="4231753"/>
            <a:ext cx="2343707" cy="1972235"/>
            <a:chOff x="6110011" y="4231753"/>
            <a:chExt cx="2343707" cy="1972235"/>
          </a:xfrm>
          <a:solidFill>
            <a:srgbClr val="FF66CC"/>
          </a:solidFill>
        </p:grpSpPr>
        <p:sp>
          <p:nvSpPr>
            <p:cNvPr id="29" name="Hexagon 28"/>
            <p:cNvSpPr/>
            <p:nvPr/>
          </p:nvSpPr>
          <p:spPr>
            <a:xfrm>
              <a:off x="6110011" y="4231753"/>
              <a:ext cx="2343707" cy="197223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4340" y="4670817"/>
              <a:ext cx="1675047" cy="1094106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31" name="Right Arrow 30"/>
          <p:cNvSpPr/>
          <p:nvPr/>
        </p:nvSpPr>
        <p:spPr>
          <a:xfrm>
            <a:off x="955817" y="4873037"/>
            <a:ext cx="1290917" cy="689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Clipart Of Not, - Cartoon Tick And Cross , Transparent Cartoon, Free  Cliparts &amp; Silhouettes - NetClipar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008" y="1457425"/>
            <a:ext cx="1350495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294818" y="736834"/>
            <a:ext cx="2629632" cy="2635624"/>
            <a:chOff x="3294818" y="736834"/>
            <a:chExt cx="2629632" cy="2635624"/>
          </a:xfrm>
        </p:grpSpPr>
        <p:sp>
          <p:nvSpPr>
            <p:cNvPr id="24" name="Rounded Rectangle 23"/>
            <p:cNvSpPr/>
            <p:nvPr/>
          </p:nvSpPr>
          <p:spPr>
            <a:xfrm>
              <a:off x="3294818" y="736834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4818" y="1367980"/>
              <a:ext cx="2629632" cy="1717621"/>
            </a:xfrm>
            <a:prstGeom prst="dodecagon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22301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26" grpId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r="136"/>
          <a:stretch/>
        </p:blipFill>
        <p:spPr>
          <a:xfrm>
            <a:off x="3073400" y="1178290"/>
            <a:ext cx="8184962" cy="5170713"/>
          </a:xfrm>
          <a:prstGeom prst="roundRect">
            <a:avLst>
              <a:gd name="adj" fmla="val 12266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49943" y="2049730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elephant</a:t>
            </a:r>
          </a:p>
        </p:txBody>
      </p:sp>
      <p:sp>
        <p:nvSpPr>
          <p:cNvPr id="6" name="Plaque 5"/>
          <p:cNvSpPr/>
          <p:nvPr/>
        </p:nvSpPr>
        <p:spPr>
          <a:xfrm>
            <a:off x="5728187" y="1776680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have an elephant.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vocabulary and phonics. Make sentences using them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practice saying them.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phonics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22)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26)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29 SB)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69837"/>
            <a:ext cx="12192001" cy="7027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795" y="329611"/>
            <a:ext cx="9398524" cy="598688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">
            <a:extLst>
              <a:ext uri="{FF2B5EF4-FFF2-40B4-BE49-F238E27FC236}">
                <a16:creationId xmlns:a16="http://schemas.microsoft.com/office/drawing/2014/main" id="{937373BF-5D84-4A04-8ED1-BD2B3373E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775" y="1858963"/>
            <a:ext cx="40608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SHOOTING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BALLOONS </a:t>
            </a:r>
            <a:endParaRPr kumimoji="0" lang="ru-RU" altLang="en-US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5299" name="Picture 2" descr="Winnie the Pooh clipart">
            <a:extLst>
              <a:ext uri="{FF2B5EF4-FFF2-40B4-BE49-F238E27FC236}">
                <a16:creationId xmlns:a16="http://schemas.microsoft.com/office/drawing/2014/main" id="{1A36C0E1-3475-42BE-9444-0E29BF02E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65263"/>
            <a:ext cx="3824288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F3C92E1-A7DC-41C7-B849-53B6133A9BB5}"/>
              </a:ext>
            </a:extLst>
          </p:cNvPr>
          <p:cNvSpPr/>
          <p:nvPr/>
        </p:nvSpPr>
        <p:spPr>
          <a:xfrm>
            <a:off x="2474026" y="4156365"/>
            <a:ext cx="2743200" cy="712519"/>
          </a:xfrm>
          <a:prstGeom prst="round1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ackground Cartoon Music Loop - (Download and Royalty FREE)">
            <a:hlinkClick r:id="" action="ppaction://media"/>
            <a:extLst>
              <a:ext uri="{FF2B5EF4-FFF2-40B4-BE49-F238E27FC236}">
                <a16:creationId xmlns:a16="http://schemas.microsoft.com/office/drawing/2014/main" id="{A6167726-AB13-4DEB-AC5B-8E2CE14C7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332" y="1858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41F0A10-AE7D-429E-B0A5-3110C37358C9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1452563"/>
            <a:ext cx="1350962" cy="3603625"/>
            <a:chOff x="3009818" y="1507671"/>
            <a:chExt cx="1026737" cy="3603169"/>
          </a:xfrm>
        </p:grpSpPr>
        <p:pic>
          <p:nvPicPr>
            <p:cNvPr id="56335" name="Picture 4" descr="Red Balloon clipart">
              <a:extLst>
                <a:ext uri="{FF2B5EF4-FFF2-40B4-BE49-F238E27FC236}">
                  <a16:creationId xmlns:a16="http://schemas.microsoft.com/office/drawing/2014/main" id="{CBBC0954-C182-46C5-B4FA-2E78A5D33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6" name="TextBox 5">
              <a:extLst>
                <a:ext uri="{FF2B5EF4-FFF2-40B4-BE49-F238E27FC236}">
                  <a16:creationId xmlns:a16="http://schemas.microsoft.com/office/drawing/2014/main" id="{099A24DD-3D41-4BF6-B9BE-AEDD17A73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818" y="2051221"/>
              <a:ext cx="1026736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head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9628401-2543-453B-8720-CF41221AA2F3}"/>
              </a:ext>
            </a:extLst>
          </p:cNvPr>
          <p:cNvGrpSpPr>
            <a:grpSpLocks/>
          </p:cNvGrpSpPr>
          <p:nvPr/>
        </p:nvGrpSpPr>
        <p:grpSpPr bwMode="auto">
          <a:xfrm>
            <a:off x="5668963" y="1093788"/>
            <a:ext cx="1412875" cy="3603625"/>
            <a:chOff x="4395309" y="1507669"/>
            <a:chExt cx="1026738" cy="3603171"/>
          </a:xfrm>
        </p:grpSpPr>
        <p:pic>
          <p:nvPicPr>
            <p:cNvPr id="56333" name="Picture 6" descr="Yellow Balloon clipart">
              <a:extLst>
                <a:ext uri="{FF2B5EF4-FFF2-40B4-BE49-F238E27FC236}">
                  <a16:creationId xmlns:a16="http://schemas.microsoft.com/office/drawing/2014/main" id="{2EF6F735-31E0-44BF-9580-865778CCD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4" name="TextBox 10">
              <a:extLst>
                <a:ext uri="{FF2B5EF4-FFF2-40B4-BE49-F238E27FC236}">
                  <a16:creationId xmlns:a16="http://schemas.microsoft.com/office/drawing/2014/main" id="{5F8BE498-DD70-4702-9EEF-46DD23D204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309" y="2051220"/>
              <a:ext cx="1026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arm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5C07130-534C-4A7F-A530-D543D7094813}"/>
              </a:ext>
            </a:extLst>
          </p:cNvPr>
          <p:cNvGrpSpPr>
            <a:grpSpLocks/>
          </p:cNvGrpSpPr>
          <p:nvPr/>
        </p:nvGrpSpPr>
        <p:grpSpPr bwMode="auto">
          <a:xfrm>
            <a:off x="8561388" y="1930400"/>
            <a:ext cx="1317625" cy="3602038"/>
            <a:chOff x="5780802" y="1507669"/>
            <a:chExt cx="1026737" cy="3603170"/>
          </a:xfrm>
        </p:grpSpPr>
        <p:pic>
          <p:nvPicPr>
            <p:cNvPr id="56331" name="Picture 8" descr="Green Balloon clipart">
              <a:extLst>
                <a:ext uri="{FF2B5EF4-FFF2-40B4-BE49-F238E27FC236}">
                  <a16:creationId xmlns:a16="http://schemas.microsoft.com/office/drawing/2014/main" id="{115C471C-5EA2-44CF-B08A-129E858A1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2" name="TextBox 11">
              <a:extLst>
                <a:ext uri="{FF2B5EF4-FFF2-40B4-BE49-F238E27FC236}">
                  <a16:creationId xmlns:a16="http://schemas.microsoft.com/office/drawing/2014/main" id="{6C9DD174-24B0-4A39-850E-7F59FB8DD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0803" y="2051220"/>
              <a:ext cx="1026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leg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6325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7CEE94-7E85-43F4-9427-918836D1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338138"/>
            <a:ext cx="1263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2" descr="Winnie the Pooh clipart">
            <a:extLst>
              <a:ext uri="{FF2B5EF4-FFF2-40B4-BE49-F238E27FC236}">
                <a16:creationId xmlns:a16="http://schemas.microsoft.com/office/drawing/2014/main" id="{C74EC437-749B-4461-BC32-DD173ECF0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603625"/>
            <a:ext cx="19907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5A6E044A-9E52-4CBE-9F6E-1395D5034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3246438"/>
            <a:ext cx="1990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E3DC8788-D4EA-4725-9614-BB714217F4E8}"/>
              </a:ext>
            </a:extLst>
          </p:cNvPr>
          <p:cNvSpPr/>
          <p:nvPr/>
        </p:nvSpPr>
        <p:spPr>
          <a:xfrm>
            <a:off x="4443413" y="4518025"/>
            <a:ext cx="2868612" cy="1936750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329" name="Picture 17">
            <a:extLst>
              <a:ext uri="{FF2B5EF4-FFF2-40B4-BE49-F238E27FC236}">
                <a16:creationId xmlns:a16="http://schemas.microsoft.com/office/drawing/2014/main" id="{052124BB-9413-4BF2-83A6-4B7C72D72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4792663"/>
            <a:ext cx="1539875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Background Cartoon Music Loop - (Download and Royalty FREE)">
            <a:hlinkClick r:id="" action="ppaction://media"/>
            <a:extLst>
              <a:ext uri="{FF2B5EF4-FFF2-40B4-BE49-F238E27FC236}">
                <a16:creationId xmlns:a16="http://schemas.microsoft.com/office/drawing/2014/main" id="{83D5458C-6523-418C-AB63-AAAB9B49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262" y="14525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5556 C 0.00091 -0.06088 0.00677 -0.11412 0.02175 -0.11065 C 0.0444 -0.10533 0.05339 -0.0676 0.07422 -0.10533 C 0.0875 -0.12778 0.10287 -0.18473 0.11419 -0.1831 C 0.13984 -0.18102 0.14531 -0.12246 0.14531 -0.06968 C 0.14583 0.00648 0.11237 0.0699 0.07188 0.07708 C 0.03073 0.08217 -0.00338 0.00139 -0.00026 -0.0555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0.06888 -2.22222E-6 0.125 0.02547 0.125 0.05695 C 0.125 0.0882 0.06888 0.11389 3.33333E-6 0.11389 C -0.06888 0.11389 -0.125 0.0882 -0.125 0.05695 C -0.125 0.02547 -0.06888 -2.22222E-6 3.33333E-6 -2.22222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0023 C 1.11022E-16 0.00023 -0.00755 -0.12106 -0.00755 -0.1206 C -0.01497 -0.21944 -0.02669 -0.2581 -0.04375 -0.2581 C -0.05247 -0.2581 -0.06042 -0.24329 -0.06654 -0.21944 C -0.07083 -0.20254 -0.07617 -0.19305 -0.08177 -0.19305 C -0.09284 -0.19305 -0.10195 -0.22662 -0.10547 -0.27477 C -0.10547 -0.2743 -0.10924 -0.33217 -0.10924 -0.33194 C -0.10924 -0.33217 -0.10143 -0.20995 -0.10143 -0.20949 C -0.09401 -0.11366 -0.08229 -0.07454 -0.06562 -0.07454 C -0.0569 -0.07454 -0.04857 -0.08912 -0.04206 -0.11551 C -0.03815 -0.13009 -0.03281 -0.13935 -0.0276 -0.13935 C -0.01667 -0.13935 -0.00755 -0.10602 -0.00404 -0.05787 C -0.00404 -0.05741 1.11022E-16 -0.00023 1.11022E-16 0.00023 L 1.11022E-16 -0.00023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Callout 17">
            <a:extLst>
              <a:ext uri="{FF2B5EF4-FFF2-40B4-BE49-F238E27FC236}">
                <a16:creationId xmlns:a16="http://schemas.microsoft.com/office/drawing/2014/main" id="{759C741C-3FFC-4BCC-964B-DF650078351A}"/>
              </a:ext>
            </a:extLst>
          </p:cNvPr>
          <p:cNvSpPr/>
          <p:nvPr/>
        </p:nvSpPr>
        <p:spPr>
          <a:xfrm>
            <a:off x="4443413" y="4518025"/>
            <a:ext cx="2868612" cy="1936750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BC6F5C6-0C52-478A-97EC-F238DFBAB683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1452563"/>
            <a:ext cx="1350962" cy="3603625"/>
            <a:chOff x="3009818" y="1507671"/>
            <a:chExt cx="1026737" cy="3603169"/>
          </a:xfrm>
        </p:grpSpPr>
        <p:pic>
          <p:nvPicPr>
            <p:cNvPr id="57358" name="Picture 4" descr="Red Balloon clipart">
              <a:extLst>
                <a:ext uri="{FF2B5EF4-FFF2-40B4-BE49-F238E27FC236}">
                  <a16:creationId xmlns:a16="http://schemas.microsoft.com/office/drawing/2014/main" id="{2BC5196F-88FD-4B79-9029-CA64B3874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9" name="TextBox 5">
              <a:extLst>
                <a:ext uri="{FF2B5EF4-FFF2-40B4-BE49-F238E27FC236}">
                  <a16:creationId xmlns:a16="http://schemas.microsoft.com/office/drawing/2014/main" id="{CABA20C1-0555-4076-A362-E46E93B56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818" y="2051221"/>
              <a:ext cx="1026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arm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6F65B07-D160-4735-8533-A3848A136D0B}"/>
              </a:ext>
            </a:extLst>
          </p:cNvPr>
          <p:cNvGrpSpPr>
            <a:grpSpLocks/>
          </p:cNvGrpSpPr>
          <p:nvPr/>
        </p:nvGrpSpPr>
        <p:grpSpPr bwMode="auto">
          <a:xfrm>
            <a:off x="5668963" y="1093788"/>
            <a:ext cx="1350962" cy="3603625"/>
            <a:chOff x="4395309" y="1507669"/>
            <a:chExt cx="1026738" cy="3603171"/>
          </a:xfrm>
        </p:grpSpPr>
        <p:pic>
          <p:nvPicPr>
            <p:cNvPr id="57356" name="Picture 6" descr="Yellow Balloon clipart">
              <a:extLst>
                <a:ext uri="{FF2B5EF4-FFF2-40B4-BE49-F238E27FC236}">
                  <a16:creationId xmlns:a16="http://schemas.microsoft.com/office/drawing/2014/main" id="{2763B3E2-9D41-461B-80CA-9127FDD17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7" name="TextBox 10">
              <a:extLst>
                <a:ext uri="{FF2B5EF4-FFF2-40B4-BE49-F238E27FC236}">
                  <a16:creationId xmlns:a16="http://schemas.microsoft.com/office/drawing/2014/main" id="{CFD0E651-BFA9-40AC-A9C9-2210A92AB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309" y="2051220"/>
              <a:ext cx="1026736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head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6D05057-FEC2-40A0-8C24-F2A8D8D07300}"/>
              </a:ext>
            </a:extLst>
          </p:cNvPr>
          <p:cNvGrpSpPr>
            <a:grpSpLocks/>
          </p:cNvGrpSpPr>
          <p:nvPr/>
        </p:nvGrpSpPr>
        <p:grpSpPr bwMode="auto">
          <a:xfrm>
            <a:off x="8561388" y="1930400"/>
            <a:ext cx="1138237" cy="3602038"/>
            <a:chOff x="5780802" y="1507669"/>
            <a:chExt cx="1026737" cy="3603170"/>
          </a:xfrm>
        </p:grpSpPr>
        <p:pic>
          <p:nvPicPr>
            <p:cNvPr id="57354" name="Picture 8" descr="Green Balloon clipart">
              <a:extLst>
                <a:ext uri="{FF2B5EF4-FFF2-40B4-BE49-F238E27FC236}">
                  <a16:creationId xmlns:a16="http://schemas.microsoft.com/office/drawing/2014/main" id="{3B59BAF3-55D1-48ED-B0C4-C441CEA83E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5" name="TextBox 11">
              <a:extLst>
                <a:ext uri="{FF2B5EF4-FFF2-40B4-BE49-F238E27FC236}">
                  <a16:creationId xmlns:a16="http://schemas.microsoft.com/office/drawing/2014/main" id="{515E0553-7480-4F9B-A99C-1EE756E53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0803" y="2051220"/>
              <a:ext cx="1026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leg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7350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7AB6A47-DC37-4FF8-B882-7C9BAA9CE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338138"/>
            <a:ext cx="1263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" descr="Winnie the Pooh clipart">
            <a:extLst>
              <a:ext uri="{FF2B5EF4-FFF2-40B4-BE49-F238E27FC236}">
                <a16:creationId xmlns:a16="http://schemas.microsoft.com/office/drawing/2014/main" id="{B3F4230B-7C2C-4D30-8A42-0708B487A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603625"/>
            <a:ext cx="19907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EE4A53F6-E25F-42A2-BED5-D3987A579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3246438"/>
            <a:ext cx="1990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2" descr="Leg clipart. Free download transparent .PNG | Creazilla">
            <a:extLst>
              <a:ext uri="{FF2B5EF4-FFF2-40B4-BE49-F238E27FC236}">
                <a16:creationId xmlns:a16="http://schemas.microsoft.com/office/drawing/2014/main" id="{D6913734-0471-4AF2-86DE-441C72D2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4737100"/>
            <a:ext cx="10445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8218 C 0.00078 -0.08843 0.0056 -0.15255 0.01784 -0.14815 C 0.03659 -0.14213 0.04388 -0.09653 0.06107 -0.14213 C 0.07188 -0.16875 0.08464 -0.23727 0.09401 -0.23519 C 0.1151 -0.23287 0.11953 -0.1625 0.11953 -0.09908 C 0.11992 -0.00764 0.09258 0.06828 0.05912 0.07708 C 0.02526 0.0831 -0.00273 -0.01389 -0.00026 -0.08218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79 -0.08703 C 0.04284 -0.08703 0.09154 -0.04213 0.09154 0.01343 C 0.09154 0.06852 0.04284 0.11389 -0.01679 0.11389 C -0.07643 0.11389 -0.125 0.06852 -0.125 0.01343 C -0.125 -0.04213 -0.07643 -0.08703 -0.01679 -0.08703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046 C 1.875E-6 0.00023 -0.00651 -0.13426 -0.00651 -0.13379 C -0.01302 -0.24352 -0.02331 -0.28634 -0.03828 -0.28634 C -0.04584 -0.28634 -0.05274 -0.27014 -0.05807 -0.24352 C -0.06185 -0.225 -0.06641 -0.21435 -0.07136 -0.21435 C -0.08099 -0.21435 -0.08893 -0.25162 -0.09193 -0.30509 C -0.09193 -0.3044 -0.09531 -0.36875 -0.09531 -0.36829 C -0.09531 -0.36875 -0.08854 -0.2331 -0.08854 -0.23264 C -0.08203 -0.12616 -0.07175 -0.08287 -0.05729 -0.08287 C -0.04961 -0.08287 -0.04232 -0.09907 -0.03672 -0.12801 C -0.03334 -0.14444 -0.02865 -0.15486 -0.02409 -0.15486 C -0.01459 -0.15486 -0.00651 -0.11759 -0.00352 -0.06435 C -0.00352 -0.06366 1.875E-6 -0.00046 1.875E-6 0.00023 L 1.875E-6 -0.00046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072C701-AACB-4786-9E48-E80F0D30896F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1452563"/>
            <a:ext cx="1300162" cy="3603625"/>
            <a:chOff x="3009818" y="1507671"/>
            <a:chExt cx="1026737" cy="3603169"/>
          </a:xfrm>
        </p:grpSpPr>
        <p:pic>
          <p:nvPicPr>
            <p:cNvPr id="58382" name="Picture 4" descr="Red Balloon clipart">
              <a:extLst>
                <a:ext uri="{FF2B5EF4-FFF2-40B4-BE49-F238E27FC236}">
                  <a16:creationId xmlns:a16="http://schemas.microsoft.com/office/drawing/2014/main" id="{9AE42B7B-074E-49E9-9F14-2C078C6B2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3" name="TextBox 5">
              <a:extLst>
                <a:ext uri="{FF2B5EF4-FFF2-40B4-BE49-F238E27FC236}">
                  <a16:creationId xmlns:a16="http://schemas.microsoft.com/office/drawing/2014/main" id="{4CA482C0-4A03-4DDE-B69F-5BE89AA84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818" y="2051221"/>
              <a:ext cx="1026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leg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D337282-A45E-482B-A94C-34B49FBC2BBA}"/>
              </a:ext>
            </a:extLst>
          </p:cNvPr>
          <p:cNvGrpSpPr>
            <a:grpSpLocks/>
          </p:cNvGrpSpPr>
          <p:nvPr/>
        </p:nvGrpSpPr>
        <p:grpSpPr bwMode="auto">
          <a:xfrm>
            <a:off x="5668963" y="1093788"/>
            <a:ext cx="1304925" cy="3603625"/>
            <a:chOff x="4395309" y="1507669"/>
            <a:chExt cx="1026738" cy="3603171"/>
          </a:xfrm>
        </p:grpSpPr>
        <p:pic>
          <p:nvPicPr>
            <p:cNvPr id="58380" name="Picture 6" descr="Yellow Balloon clipart">
              <a:extLst>
                <a:ext uri="{FF2B5EF4-FFF2-40B4-BE49-F238E27FC236}">
                  <a16:creationId xmlns:a16="http://schemas.microsoft.com/office/drawing/2014/main" id="{547DC3CB-2EF1-4204-B2B3-0E06DF8FC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1" name="TextBox 10">
              <a:extLst>
                <a:ext uri="{FF2B5EF4-FFF2-40B4-BE49-F238E27FC236}">
                  <a16:creationId xmlns:a16="http://schemas.microsoft.com/office/drawing/2014/main" id="{214EC79D-41AE-4314-A359-6C4E9F815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309" y="2051220"/>
              <a:ext cx="1026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arm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50320AB-137B-462E-8E24-66E5C66437C2}"/>
              </a:ext>
            </a:extLst>
          </p:cNvPr>
          <p:cNvGrpSpPr>
            <a:grpSpLocks/>
          </p:cNvGrpSpPr>
          <p:nvPr/>
        </p:nvGrpSpPr>
        <p:grpSpPr bwMode="auto">
          <a:xfrm>
            <a:off x="8561388" y="1930400"/>
            <a:ext cx="1300162" cy="3602038"/>
            <a:chOff x="5780802" y="1507669"/>
            <a:chExt cx="1026737" cy="3603170"/>
          </a:xfrm>
        </p:grpSpPr>
        <p:pic>
          <p:nvPicPr>
            <p:cNvPr id="58378" name="Picture 8" descr="Green Balloon clipart">
              <a:extLst>
                <a:ext uri="{FF2B5EF4-FFF2-40B4-BE49-F238E27FC236}">
                  <a16:creationId xmlns:a16="http://schemas.microsoft.com/office/drawing/2014/main" id="{2807C16A-67DD-4AFB-AC49-F0C9CF759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9" name="TextBox 11">
              <a:extLst>
                <a:ext uri="{FF2B5EF4-FFF2-40B4-BE49-F238E27FC236}">
                  <a16:creationId xmlns:a16="http://schemas.microsoft.com/office/drawing/2014/main" id="{1221E118-3AB6-4B1C-A967-170AE222C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0803" y="2051220"/>
              <a:ext cx="1026736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head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8373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CA75EE-F4B9-4438-93B7-EA4DD396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338138"/>
            <a:ext cx="1263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2" descr="Winnie the Pooh clipart">
            <a:extLst>
              <a:ext uri="{FF2B5EF4-FFF2-40B4-BE49-F238E27FC236}">
                <a16:creationId xmlns:a16="http://schemas.microsoft.com/office/drawing/2014/main" id="{E697F2F4-BF4C-4D08-8F34-5E415FDF1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603625"/>
            <a:ext cx="19907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82362E37-61FC-4C18-B163-12FB9BB74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3246438"/>
            <a:ext cx="1990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Callout 17">
            <a:extLst>
              <a:ext uri="{FF2B5EF4-FFF2-40B4-BE49-F238E27FC236}">
                <a16:creationId xmlns:a16="http://schemas.microsoft.com/office/drawing/2014/main" id="{76781B04-77D1-474D-9D1D-3EFB0036D81B}"/>
              </a:ext>
            </a:extLst>
          </p:cNvPr>
          <p:cNvSpPr/>
          <p:nvPr/>
        </p:nvSpPr>
        <p:spPr>
          <a:xfrm>
            <a:off x="4443413" y="4518025"/>
            <a:ext cx="2868612" cy="1936750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377" name="Picture 15">
            <a:extLst>
              <a:ext uri="{FF2B5EF4-FFF2-40B4-BE49-F238E27FC236}">
                <a16:creationId xmlns:a16="http://schemas.microsoft.com/office/drawing/2014/main" id="{D6761446-6E84-46BC-95D1-5A9BEC2A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4697413"/>
            <a:ext cx="13668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4861 C 0.00065 -0.05348 0.00495 -0.10417 0.01575 -0.1007 C 0.03229 -0.09584 0.0388 -0.05996 0.05403 -0.09584 C 0.06367 -0.1169 0.07487 -0.17084 0.0832 -0.16945 C 0.10195 -0.1676 0.10586 -0.11204 0.10586 -0.06181 C 0.10625 0.01018 0.0819 0.07014 0.05234 0.07708 C 0.02239 0.08194 -0.00248 0.00532 -0.00026 -0.04861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32 -0.09815 C 0.04674 -0.09815 0.09648 -0.05092 0.09648 0.00787 C 0.09648 0.06597 0.04674 0.11389 -0.01432 0.11389 C -0.07539 0.11389 -0.125 0.06597 -0.125 0.00787 C -0.125 -0.05092 -0.07539 -0.09815 -0.01432 -0.09815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23 C 1.25E-6 0.00023 -0.0069 -0.10509 -0.0069 -0.10486 C -0.01367 -0.19051 -0.02435 -0.2243 -0.04011 -0.2243 C -0.04805 -0.2243 -0.05521 -0.21157 -0.06094 -0.19051 C -0.06471 -0.17616 -0.06953 -0.16782 -0.07474 -0.16782 C -0.08477 -0.16782 -0.0931 -0.19699 -0.09623 -0.23866 C -0.09623 -0.23842 -0.09974 -0.28866 -0.09974 -0.28842 C -0.09974 -0.28866 -0.09271 -0.18241 -0.09271 -0.18194 C -0.08581 -0.09884 -0.07526 -0.06481 -0.06003 -0.06481 C -0.05208 -0.06481 -0.0444 -0.07754 -0.03841 -0.10023 C -0.0349 -0.11296 -0.03008 -0.12129 -0.02539 -0.12129 C -0.01537 -0.12129 -0.0069 -0.09213 -0.00378 -0.05023 C -0.00378 -0.05 1.25E-6 -0.00023 1.25E-6 0.00023 L 1.25E-6 -0.00023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9415134-E584-40C0-879F-55E50EE462CB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896938"/>
            <a:ext cx="1903412" cy="4894262"/>
            <a:chOff x="3009818" y="1507671"/>
            <a:chExt cx="1055230" cy="3603169"/>
          </a:xfrm>
        </p:grpSpPr>
        <p:pic>
          <p:nvPicPr>
            <p:cNvPr id="59406" name="Picture 4" descr="Red Balloon clipart">
              <a:extLst>
                <a:ext uri="{FF2B5EF4-FFF2-40B4-BE49-F238E27FC236}">
                  <a16:creationId xmlns:a16="http://schemas.microsoft.com/office/drawing/2014/main" id="{C4CCB09C-FE13-40AC-880C-ACA83B17D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7" name="TextBox 5">
              <a:extLst>
                <a:ext uri="{FF2B5EF4-FFF2-40B4-BE49-F238E27FC236}">
                  <a16:creationId xmlns:a16="http://schemas.microsoft.com/office/drawing/2014/main" id="{2AC82734-B6DA-41D9-96F9-C127E974E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8312" y="1759659"/>
              <a:ext cx="1026736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head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2FE2C8C-A52F-44BD-8573-FF531817AF43}"/>
              </a:ext>
            </a:extLst>
          </p:cNvPr>
          <p:cNvGrpSpPr>
            <a:grpSpLocks/>
          </p:cNvGrpSpPr>
          <p:nvPr/>
        </p:nvGrpSpPr>
        <p:grpSpPr bwMode="auto">
          <a:xfrm>
            <a:off x="5668963" y="592138"/>
            <a:ext cx="1789112" cy="4940300"/>
            <a:chOff x="4395309" y="1670150"/>
            <a:chExt cx="1026738" cy="3160915"/>
          </a:xfrm>
        </p:grpSpPr>
        <p:pic>
          <p:nvPicPr>
            <p:cNvPr id="59404" name="Picture 6" descr="Yellow Balloon clipart">
              <a:extLst>
                <a:ext uri="{FF2B5EF4-FFF2-40B4-BE49-F238E27FC236}">
                  <a16:creationId xmlns:a16="http://schemas.microsoft.com/office/drawing/2014/main" id="{12A68F7B-2F60-44E5-9719-23EF6C2EC7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670150"/>
              <a:ext cx="1026737" cy="316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5" name="TextBox 10">
              <a:extLst>
                <a:ext uri="{FF2B5EF4-FFF2-40B4-BE49-F238E27FC236}">
                  <a16:creationId xmlns:a16="http://schemas.microsoft.com/office/drawing/2014/main" id="{65D0824E-9EDC-498A-9259-0785E4F67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309" y="2051220"/>
              <a:ext cx="1026736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leg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18A3400-7F0A-4F0F-AAD7-22D4E637793E}"/>
              </a:ext>
            </a:extLst>
          </p:cNvPr>
          <p:cNvGrpSpPr>
            <a:grpSpLocks/>
          </p:cNvGrpSpPr>
          <p:nvPr/>
        </p:nvGrpSpPr>
        <p:grpSpPr bwMode="auto">
          <a:xfrm>
            <a:off x="8561388" y="1238250"/>
            <a:ext cx="1579562" cy="5022850"/>
            <a:chOff x="5780802" y="1507669"/>
            <a:chExt cx="1070935" cy="3603170"/>
          </a:xfrm>
        </p:grpSpPr>
        <p:pic>
          <p:nvPicPr>
            <p:cNvPr id="59402" name="Picture 8" descr="Green Balloon clipart">
              <a:extLst>
                <a:ext uri="{FF2B5EF4-FFF2-40B4-BE49-F238E27FC236}">
                  <a16:creationId xmlns:a16="http://schemas.microsoft.com/office/drawing/2014/main" id="{9CCCC808-9F72-4376-AB7A-D0515E34D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3" name="TextBox 11">
              <a:extLst>
                <a:ext uri="{FF2B5EF4-FFF2-40B4-BE49-F238E27FC236}">
                  <a16:creationId xmlns:a16="http://schemas.microsoft.com/office/drawing/2014/main" id="{8EC11F93-128B-4E3D-823D-6FC1AA6BD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5001" y="1848969"/>
              <a:ext cx="1026736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arm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939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626E3E-F87E-4C78-A5DA-29721CC72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338138"/>
            <a:ext cx="1263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2" descr="Winnie the Pooh clipart">
            <a:extLst>
              <a:ext uri="{FF2B5EF4-FFF2-40B4-BE49-F238E27FC236}">
                <a16:creationId xmlns:a16="http://schemas.microsoft.com/office/drawing/2014/main" id="{4F7AE0C2-22D5-4D2B-BC9C-58C719A03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603625"/>
            <a:ext cx="19907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B15A9BAA-14DF-4A14-84FB-B5065646C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3246438"/>
            <a:ext cx="1990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5DFB3FD1-957C-48A0-B452-034F2F9C4E41}"/>
              </a:ext>
            </a:extLst>
          </p:cNvPr>
          <p:cNvSpPr/>
          <p:nvPr/>
        </p:nvSpPr>
        <p:spPr>
          <a:xfrm>
            <a:off x="4443413" y="3702050"/>
            <a:ext cx="2817812" cy="27527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401" name="Picture 22">
            <a:extLst>
              <a:ext uri="{FF2B5EF4-FFF2-40B4-BE49-F238E27FC236}">
                <a16:creationId xmlns:a16="http://schemas.microsoft.com/office/drawing/2014/main" id="{A7F526EE-C15B-4AEA-9FBA-2DB3FA4EC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8"/>
          <a:stretch>
            <a:fillRect/>
          </a:stretch>
        </p:blipFill>
        <p:spPr bwMode="auto">
          <a:xfrm>
            <a:off x="4778375" y="3732213"/>
            <a:ext cx="234315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7176 C 0.00065 -0.07755 0.00534 -0.1375 0.01679 -0.13333 C 0.0345 -0.12755 0.0414 -0.08519 0.05768 -0.12755 C 0.06784 -0.15255 0.07981 -0.21644 0.08867 -0.21481 C 0.10859 -0.2125 0.11276 -0.14676 0.11276 -0.0875 C 0.11315 -0.00208 0.08724 0.06898 0.05573 0.07708 C 0.02382 0.08287 -0.00261 -0.00787 -0.00026 -0.0717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8 -0.14375 C 0.02878 -0.14375 0.07344 -0.08634 0.07344 -0.01505 C 0.07344 0.05555 0.02878 0.11389 -0.02578 0.11389 C -0.08047 0.11389 -0.125 0.05555 -0.125 -0.01505 C -0.125 -0.08634 -0.08047 -0.14375 -0.02578 -0.14375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023 C 2.91667E-6 0.00023 -0.00274 -0.09861 -0.00274 -0.09815 C -0.00547 -0.1787 -0.00964 -0.21019 -0.01589 -0.21019 C -0.01901 -0.21019 -0.02188 -0.19838 -0.02409 -0.1787 C -0.02565 -0.16505 -0.02761 -0.15741 -0.02956 -0.15741 C -0.0336 -0.15741 -0.03685 -0.18472 -0.03815 -0.22384 C -0.03815 -0.22338 -0.03946 -0.2706 -0.03946 -0.27037 C -0.03946 -0.2706 -0.03672 -0.17107 -0.03672 -0.1706 C -0.03399 -0.09259 -0.02982 -0.06088 -0.02383 -0.06088 C -0.02058 -0.06088 -0.01758 -0.07269 -0.01524 -0.09398 C -0.0138 -0.10602 -0.01185 -0.11366 -0.01003 -0.11366 C -0.00612 -0.11366 -0.00274 -0.08634 -0.00144 -0.04722 C -0.00144 -0.04676 2.91667E-6 -0.00023 2.91667E-6 0.00023 L 2.91667E-6 -0.00023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347</Words>
  <Application>Microsoft Office PowerPoint</Application>
  <PresentationFormat>Widescreen</PresentationFormat>
  <Paragraphs>99</Paragraphs>
  <Slides>37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.VnVogue</vt:lpstr>
      <vt:lpstr>Arial</vt:lpstr>
      <vt:lpstr>Berlin Sans FB</vt:lpstr>
      <vt:lpstr>Britannic Bold</vt:lpstr>
      <vt:lpstr>Calibri</vt:lpstr>
      <vt:lpstr>Calibri Light</vt:lpstr>
      <vt:lpstr>Comic Sans MS</vt:lpstr>
      <vt:lpstr>Cooper Black</vt:lpstr>
      <vt:lpstr>HP001 4H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Hien Kim</dc:creator>
  <cp:lastModifiedBy>Hien Kim</cp:lastModifiedBy>
  <cp:revision>2</cp:revision>
  <dcterms:created xsi:type="dcterms:W3CDTF">2023-08-05T07:47:01Z</dcterms:created>
  <dcterms:modified xsi:type="dcterms:W3CDTF">2023-08-05T10:45:02Z</dcterms:modified>
</cp:coreProperties>
</file>