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82" r:id="rId2"/>
    <p:sldId id="304" r:id="rId3"/>
    <p:sldId id="302" r:id="rId4"/>
    <p:sldId id="292" r:id="rId5"/>
    <p:sldId id="334" r:id="rId6"/>
    <p:sldId id="417" r:id="rId7"/>
    <p:sldId id="674" r:id="rId8"/>
    <p:sldId id="306" r:id="rId9"/>
    <p:sldId id="676" r:id="rId10"/>
    <p:sldId id="680" r:id="rId11"/>
    <p:sldId id="294" r:id="rId12"/>
    <p:sldId id="295" r:id="rId13"/>
    <p:sldId id="336" r:id="rId14"/>
    <p:sldId id="678" r:id="rId15"/>
    <p:sldId id="679" r:id="rId16"/>
    <p:sldId id="686" r:id="rId17"/>
    <p:sldId id="264" r:id="rId18"/>
    <p:sldId id="378" r:id="rId19"/>
    <p:sldId id="687" r:id="rId20"/>
    <p:sldId id="315" r:id="rId21"/>
    <p:sldId id="418" r:id="rId22"/>
    <p:sldId id="419" r:id="rId23"/>
    <p:sldId id="420" r:id="rId24"/>
    <p:sldId id="396" r:id="rId25"/>
    <p:sldId id="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6" autoAdjust="0"/>
    <p:restoredTop sz="61672" autoAdjust="0"/>
  </p:normalViewPr>
  <p:slideViewPr>
    <p:cSldViewPr snapToGrid="0">
      <p:cViewPr varScale="1">
        <p:scale>
          <a:sx n="28" d="100"/>
          <a:sy n="28" d="100"/>
        </p:scale>
        <p:origin x="45" y="5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F66D5-7BAB-42AE-BEA1-EBBC808F4885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99B9F-2E26-4853-A2A9-7667478B0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2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8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B20E-5DAB-5C54-516D-44E31134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90E57-01E2-6414-F07E-D93786B92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B6379-945D-A0E9-DEC7-6B16D50A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0036-6478-E762-73D1-EECABAD5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91AD-A661-2502-4A85-7F55E89B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8A85-432A-0206-C860-BBD24FB9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41978-0F05-03F8-D38D-91A6A7231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4407E-8A05-CD67-BA74-BC0716E6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BD044-C269-C32C-179A-69B1088B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4EEB-7367-9837-7CC6-EBAF619C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CE2723-3885-738C-27AF-9D6F47501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A6F18-ACC4-4B5E-9223-E81476748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4C1C6-7CD0-3F21-CC89-FD9D237F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6382-C8F5-5057-67FF-0766A2E5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7EBD-0D66-9F72-34AD-53BFE10D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2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5353440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656964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7020-6DF3-F5C4-F00E-D627A8B8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C79-059A-03F2-AFF7-7639A34F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06C31-5D5D-9022-FE1F-CECECA16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65C6-F542-52E4-1986-35336E61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1C2A-389F-C663-3F8D-9195FCFE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01E4-4B1D-B55A-1B64-C629ECDD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48B5E-B81C-B27A-07A7-2B4A645B1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CB916-05C2-C6EB-FFA6-4D9632DE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91FAB-3AF1-C0C6-F348-1A28DAF8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9D22B-E908-61F6-F2F3-FD29603F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4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39E2-090F-183B-9E1D-C24A8546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1BCF-DDEA-368A-4E27-F00F18504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20431-7CA9-5431-C170-7F5E38DF2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18BE5-2E3D-142A-9708-AB007BAB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74D8-DD1A-77D6-FAEB-475D79BA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416B-273B-160C-BCA5-FAA9A62D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1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AD05-08F5-9CB0-0DA9-394D25C5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63CA5-3401-3C84-A3AF-F184AD20A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996D-0158-E0F5-C9C0-60B192FD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64B23-A563-3884-9F6C-1D4E516C0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96655-A12C-F7C6-A77E-6261E2CD2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7BF53-A69E-CBD2-8DCB-69136508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5FB89-C8C5-1EB0-EA4F-E8CB514E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8EAF6-0122-A946-B90C-DF596231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D9BA-F1A1-B3E2-FC37-EAC4B7E04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6209E-8A5B-710E-37F7-BABB72E0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DC946-D64F-7785-A6FE-C39EBD19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FA6FB-2886-9DEC-91EF-52CE3C18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13192-D99B-B0F3-2C27-400399FF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F115C-0284-E712-5096-23D19480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4AB53-3857-1453-5726-CFA1D259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5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9C3-790F-23B7-E8B9-5FDE4B98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48CEE-F823-EA9B-31F6-6C0AC223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97F9F-26C6-6157-6B16-41BC61C06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D00A6-1517-E7C8-2DE7-35939139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2D635-16A8-64F7-090B-50792026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B8D40-302D-C134-9584-5BC8615B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8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FD74-9F64-72FA-0CE2-287DFA4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3741F-FB89-CF63-7D7B-FA2B1B838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04A3B-5EB2-E437-FBB0-0F9F2440D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BACA1-E297-3F21-1728-8B907957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3A72F-32EE-986F-D0B1-02BFED6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9F085-C461-FD61-26D2-925ABECE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5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8B542-F369-B90D-0FFD-1CB9F5AF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D51F-1D69-C009-715B-BB29BF0BD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2B3F1-3FFF-81F0-F8CB-95707AAC4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FDE98-F1C2-BDAA-0B60-91D80F514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9388-81C4-9551-0527-CB7BD8EEC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4F758E3D-551F-A9D5-55E9-1E663ED5CA68}"/>
              </a:ext>
            </a:extLst>
          </p:cNvPr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B2BB8E1-3A79-71B0-9471-F0DD8A4D3674}"/>
              </a:ext>
            </a:extLst>
          </p:cNvPr>
          <p:cNvSpPr txBox="1"/>
          <p:nvPr userDrawn="1"/>
        </p:nvSpPr>
        <p:spPr>
          <a:xfrm>
            <a:off x="153420" y="-41098"/>
            <a:ext cx="172515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4: My body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30E9A17-064E-7839-34FD-799ACF5FB0A1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2.2</a:t>
            </a:r>
          </a:p>
        </p:txBody>
      </p:sp>
      <p:sp>
        <p:nvSpPr>
          <p:cNvPr id="11" name="Round Same Side Corner Rectangle 7">
            <a:extLst>
              <a:ext uri="{FF2B5EF4-FFF2-40B4-BE49-F238E27FC236}">
                <a16:creationId xmlns:a16="http://schemas.microsoft.com/office/drawing/2014/main" id="{80C66C14-0435-815A-82C9-870EF188EDF3}"/>
              </a:ext>
            </a:extLst>
          </p:cNvPr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10C64-5E8C-0A42-238D-932E1A51C70D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3A6C670-E257-F04C-01DD-8B9B17BD0D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26A384-F534-2FC7-074B-821AE6073F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F88753-AE91-07E8-657D-CA6E4D529C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ECB7-B19B-38F4-CC66-37CE33D5DC2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05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3.wav"/><Relationship Id="rId7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slide" Target="slide15.xml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4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E1246-3CF1-8A2C-DE99-63FC78A4F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/>
              </a:rPr>
              <a:t>Unit 4: My body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29 </a:t>
            </a: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" b="6095"/>
          <a:stretch/>
        </p:blipFill>
        <p:spPr>
          <a:xfrm>
            <a:off x="-26353" y="340271"/>
            <a:ext cx="5810250" cy="771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4F2F66-740A-4042-3F32-A0CE65A2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3" y="2676525"/>
            <a:ext cx="4034791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6EA9F2-3D96-D245-A1B9-FAEF978CA0A4}"/>
              </a:ext>
            </a:extLst>
          </p:cNvPr>
          <p:cNvGrpSpPr>
            <a:grpSpLocks/>
          </p:cNvGrpSpPr>
          <p:nvPr/>
        </p:nvGrpSpPr>
        <p:grpSpPr bwMode="auto">
          <a:xfrm>
            <a:off x="4318000" y="2776538"/>
            <a:ext cx="1752600" cy="2124075"/>
            <a:chOff x="5222872" y="2907958"/>
            <a:chExt cx="1752600" cy="21248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C9AA786-3806-34D8-37B7-139268AC826E}"/>
                </a:ext>
              </a:extLst>
            </p:cNvPr>
            <p:cNvSpPr/>
            <p:nvPr/>
          </p:nvSpPr>
          <p:spPr>
            <a:xfrm>
              <a:off x="5222872" y="3279565"/>
              <a:ext cx="1752600" cy="1532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726891B6-5154-86F3-963D-41BC97748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1047" y="2907958"/>
              <a:ext cx="589905" cy="212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6641181-FDBA-AA85-34D0-65EC8C09D55A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2776538"/>
            <a:ext cx="1752600" cy="2124075"/>
            <a:chOff x="5219700" y="2907958"/>
            <a:chExt cx="1752600" cy="212483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A773DC0-5662-CFC8-B650-1F2D021BB24F}"/>
                </a:ext>
              </a:extLst>
            </p:cNvPr>
            <p:cNvSpPr/>
            <p:nvPr/>
          </p:nvSpPr>
          <p:spPr>
            <a:xfrm>
              <a:off x="5219700" y="3279565"/>
              <a:ext cx="1752600" cy="1532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FE6DC452-F6B0-C890-D853-E48F517DC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1047" y="2907958"/>
              <a:ext cx="589905" cy="212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84AE3C-65BE-719F-0EB2-D91DC0874A66}"/>
              </a:ext>
            </a:extLst>
          </p:cNvPr>
          <p:cNvGrpSpPr>
            <a:grpSpLocks/>
          </p:cNvGrpSpPr>
          <p:nvPr/>
        </p:nvGrpSpPr>
        <p:grpSpPr bwMode="auto">
          <a:xfrm>
            <a:off x="8329613" y="2816225"/>
            <a:ext cx="3243262" cy="2122488"/>
            <a:chOff x="5218182" y="3089792"/>
            <a:chExt cx="1755633" cy="21244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9FC6236-16AB-B5A0-EC7B-9E650AE03E0C}"/>
                </a:ext>
              </a:extLst>
            </p:cNvPr>
            <p:cNvSpPr/>
            <p:nvPr/>
          </p:nvSpPr>
          <p:spPr>
            <a:xfrm>
              <a:off x="5219041" y="3317011"/>
              <a:ext cx="1753915" cy="17144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56B6292D-CFDE-A8AD-7A32-476A06C6C2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8182" y="3089792"/>
              <a:ext cx="1755633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f</a:t>
              </a:r>
              <a:r>
                <a:rPr lang="en-US" altLang="en-US" sz="13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ood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5CEAED6-0F22-228E-6981-EE6BE79AD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5" b="13675"/>
          <a:stretch/>
        </p:blipFill>
        <p:spPr bwMode="auto">
          <a:xfrm>
            <a:off x="8077199" y="3282950"/>
            <a:ext cx="4114801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D150A0-6E6A-09E5-6140-399027ABFC44}"/>
              </a:ext>
            </a:extLst>
          </p:cNvPr>
          <p:cNvSpPr txBox="1"/>
          <p:nvPr/>
        </p:nvSpPr>
        <p:spPr>
          <a:xfrm>
            <a:off x="5701004" y="557392"/>
            <a:ext cx="493561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2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/each part of the word 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547596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80E692-2AD0-4005-ACE1-73D3EBD69E54}"/>
              </a:ext>
            </a:extLst>
          </p:cNvPr>
          <p:cNvSpPr txBox="1"/>
          <p:nvPr/>
        </p:nvSpPr>
        <p:spPr>
          <a:xfrm>
            <a:off x="681038" y="1066800"/>
            <a:ext cx="10444162" cy="355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Funtime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F20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Let's draw a fish</a:t>
            </a:r>
          </a:p>
        </p:txBody>
      </p:sp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:a16="http://schemas.microsoft.com/office/drawing/2014/main" id="{68319B5E-E897-30F2-A9F4-621C37304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76" b="1568"/>
          <a:stretch/>
        </p:blipFill>
        <p:spPr bwMode="auto">
          <a:xfrm>
            <a:off x="1371600" y="434662"/>
            <a:ext cx="9448800" cy="5988676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913" y="287889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0600" y="356954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157"/>
            <a:ext cx="2290244" cy="591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1BEE8-D4AB-C2A3-9905-FC439401E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05" y="887834"/>
            <a:ext cx="7873595" cy="5427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F50B4-02C5-907D-8601-846869B91345}"/>
              </a:ext>
            </a:extLst>
          </p:cNvPr>
          <p:cNvSpPr txBox="1"/>
          <p:nvPr/>
        </p:nvSpPr>
        <p:spPr>
          <a:xfrm>
            <a:off x="3943744" y="1430389"/>
            <a:ext cx="5636800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my          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7DB71-AF58-CBD3-4B4F-46BEDD1004ED}"/>
              </a:ext>
            </a:extLst>
          </p:cNvPr>
          <p:cNvSpPr txBox="1"/>
          <p:nvPr/>
        </p:nvSpPr>
        <p:spPr>
          <a:xfrm>
            <a:off x="3943744" y="2481949"/>
            <a:ext cx="3522183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         .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3F9F4-6F02-C643-78D2-375C5B39F156}"/>
              </a:ext>
            </a:extLst>
          </p:cNvPr>
          <p:cNvSpPr txBox="1"/>
          <p:nvPr/>
        </p:nvSpPr>
        <p:spPr>
          <a:xfrm>
            <a:off x="3943744" y="3533509"/>
            <a:ext cx="5636800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000000"/>
                </a:solidFill>
              </a:rPr>
              <a:t>This is my         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BEEF1-0BFE-1360-0C1F-EA8BBC5A2A75}"/>
              </a:ext>
            </a:extLst>
          </p:cNvPr>
          <p:cNvSpPr txBox="1"/>
          <p:nvPr/>
        </p:nvSpPr>
        <p:spPr>
          <a:xfrm>
            <a:off x="3943744" y="4585069"/>
            <a:ext cx="1816459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en-US" sz="660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34899-1243-47A4-8425-E4716E17FC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1541" y="1643879"/>
            <a:ext cx="1462045" cy="915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246C01-B31F-0E7F-CEC9-70724FDAE1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502" y="2678386"/>
            <a:ext cx="1356771" cy="849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D309C-A1AD-4E6A-19C9-1FC1DDBC25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141" y="3740846"/>
            <a:ext cx="1348620" cy="844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8AEA09-F401-DD6D-FFAE-305B20DC35FE}"/>
              </a:ext>
            </a:extLst>
          </p:cNvPr>
          <p:cNvSpPr txBox="1"/>
          <p:nvPr/>
        </p:nvSpPr>
        <p:spPr>
          <a:xfrm>
            <a:off x="2807105" y="554506"/>
            <a:ext cx="493561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3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to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784840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s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s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4BCD317-9599-293A-EEEF-CC0B5E2F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9557"/>
            <a:ext cx="3702323" cy="596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EC3F6B-86D9-1B12-EEAB-539CE821E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448" y="1447001"/>
            <a:ext cx="4538824" cy="4597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54DFD7-B394-979C-924A-54024381A3C1}"/>
              </a:ext>
            </a:extLst>
          </p:cNvPr>
          <p:cNvSpPr txBox="1"/>
          <p:nvPr/>
        </p:nvSpPr>
        <p:spPr>
          <a:xfrm>
            <a:off x="5701004" y="55739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4/ 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67011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77000717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1793201-1652-4881-8E33-10B64FEAABDB}"/>
              </a:ext>
            </a:extLst>
          </p:cNvPr>
          <p:cNvGrpSpPr/>
          <p:nvPr/>
        </p:nvGrpSpPr>
        <p:grpSpPr>
          <a:xfrm>
            <a:off x="134910" y="1017270"/>
            <a:ext cx="5028598" cy="5029200"/>
            <a:chOff x="134910" y="1017270"/>
            <a:chExt cx="5028598" cy="50292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18BCEE-65C0-471F-AF11-AECF0618B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10" y="1017270"/>
              <a:ext cx="5028598" cy="502920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F23332D-4A66-4415-BCCC-193D695E67A2}"/>
                </a:ext>
              </a:extLst>
            </p:cNvPr>
            <p:cNvSpPr/>
            <p:nvPr/>
          </p:nvSpPr>
          <p:spPr>
            <a:xfrm>
              <a:off x="2209922" y="1504950"/>
              <a:ext cx="878571" cy="87857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Aa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9FEFE3A-D461-4140-8C56-F1A8ED5EC5D4}"/>
                </a:ext>
              </a:extLst>
            </p:cNvPr>
            <p:cNvSpPr/>
            <p:nvPr/>
          </p:nvSpPr>
          <p:spPr>
            <a:xfrm rot="3600000">
              <a:off x="3582325" y="2236300"/>
              <a:ext cx="878571" cy="87857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Bb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E13EA56-2E7D-4880-B9CB-56AFBA127911}"/>
                </a:ext>
              </a:extLst>
            </p:cNvPr>
            <p:cNvSpPr/>
            <p:nvPr/>
          </p:nvSpPr>
          <p:spPr>
            <a:xfrm rot="7200000">
              <a:off x="3601200" y="3793177"/>
              <a:ext cx="878571" cy="87857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5155EE2-716A-4EE4-ABB5-74DF1EC04194}"/>
                </a:ext>
              </a:extLst>
            </p:cNvPr>
            <p:cNvSpPr/>
            <p:nvPr/>
          </p:nvSpPr>
          <p:spPr>
            <a:xfrm rot="10800000">
              <a:off x="2209922" y="4621701"/>
              <a:ext cx="878571" cy="87857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7180005-70EA-4CCE-99A8-70F73798617E}"/>
                </a:ext>
              </a:extLst>
            </p:cNvPr>
            <p:cNvSpPr/>
            <p:nvPr/>
          </p:nvSpPr>
          <p:spPr>
            <a:xfrm rot="13500000">
              <a:off x="821488" y="3814347"/>
              <a:ext cx="878571" cy="87857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Ee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02C94-3909-4A81-9460-DCC5BDBBAA85}"/>
                </a:ext>
              </a:extLst>
            </p:cNvPr>
            <p:cNvSpPr/>
            <p:nvPr/>
          </p:nvSpPr>
          <p:spPr>
            <a:xfrm rot="18000000">
              <a:off x="813421" y="2236300"/>
              <a:ext cx="878571" cy="87857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2AA9AC8-C3FF-4B09-BCE5-BAAA7CB03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504" y="163152"/>
            <a:ext cx="5217344" cy="6131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E63A6-81FC-4271-AA8C-A8130E34D4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076" y="2675586"/>
            <a:ext cx="974265" cy="133634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AE32A9AF-3649-4C34-9335-9ABC7E833F56}"/>
              </a:ext>
            </a:extLst>
          </p:cNvPr>
          <p:cNvSpPr/>
          <p:nvPr/>
        </p:nvSpPr>
        <p:spPr>
          <a:xfrm>
            <a:off x="4646041" y="445035"/>
            <a:ext cx="210508" cy="2105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0F6217-423D-4512-BE43-4EE08FEC7A39}"/>
              </a:ext>
            </a:extLst>
          </p:cNvPr>
          <p:cNvSpPr/>
          <p:nvPr/>
        </p:nvSpPr>
        <p:spPr>
          <a:xfrm>
            <a:off x="4538937" y="808499"/>
            <a:ext cx="64770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9F9D32A-1BB5-469A-BFB3-F649905A4EC2}"/>
              </a:ext>
            </a:extLst>
          </p:cNvPr>
          <p:cNvSpPr/>
          <p:nvPr/>
        </p:nvSpPr>
        <p:spPr>
          <a:xfrm>
            <a:off x="6474899" y="163152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1395F9-2316-49A2-AD0B-E66AD2FF6477}"/>
              </a:ext>
            </a:extLst>
          </p:cNvPr>
          <p:cNvSpPr/>
          <p:nvPr/>
        </p:nvSpPr>
        <p:spPr>
          <a:xfrm>
            <a:off x="6633292" y="233252"/>
            <a:ext cx="46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123A153-50D2-4855-9C6B-16F0FC50EBB7}"/>
              </a:ext>
            </a:extLst>
          </p:cNvPr>
          <p:cNvSpPr/>
          <p:nvPr/>
        </p:nvSpPr>
        <p:spPr>
          <a:xfrm>
            <a:off x="7409140" y="163152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130208-1B49-433B-B3D9-C2809FEDF695}"/>
              </a:ext>
            </a:extLst>
          </p:cNvPr>
          <p:cNvSpPr/>
          <p:nvPr/>
        </p:nvSpPr>
        <p:spPr>
          <a:xfrm>
            <a:off x="7603601" y="233252"/>
            <a:ext cx="396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B6695A0-58C6-448F-B0FE-8793EC6B05BA}"/>
              </a:ext>
            </a:extLst>
          </p:cNvPr>
          <p:cNvSpPr/>
          <p:nvPr/>
        </p:nvSpPr>
        <p:spPr>
          <a:xfrm>
            <a:off x="8343381" y="163152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05E2F9A-FCC9-4490-A5D8-0139D8878571}"/>
              </a:ext>
            </a:extLst>
          </p:cNvPr>
          <p:cNvSpPr/>
          <p:nvPr/>
        </p:nvSpPr>
        <p:spPr>
          <a:xfrm>
            <a:off x="8520209" y="233252"/>
            <a:ext cx="431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1C620F-D40F-4CB7-A074-5EA000066F25}"/>
              </a:ext>
            </a:extLst>
          </p:cNvPr>
          <p:cNvSpPr/>
          <p:nvPr/>
        </p:nvSpPr>
        <p:spPr>
          <a:xfrm>
            <a:off x="9371697" y="241095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0C91CBB-C2FC-4AF1-B5B1-4C776FE7150A}"/>
              </a:ext>
            </a:extLst>
          </p:cNvPr>
          <p:cNvSpPr/>
          <p:nvPr/>
        </p:nvSpPr>
        <p:spPr>
          <a:xfrm>
            <a:off x="9548525" y="311195"/>
            <a:ext cx="431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FA61F7-44CC-4695-9E54-07D973CAFF32}"/>
              </a:ext>
            </a:extLst>
          </p:cNvPr>
          <p:cNvSpPr/>
          <p:nvPr/>
        </p:nvSpPr>
        <p:spPr>
          <a:xfrm>
            <a:off x="9149090" y="1205414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C20E71E-7B35-4613-9881-CE8D601130E2}"/>
              </a:ext>
            </a:extLst>
          </p:cNvPr>
          <p:cNvSpPr/>
          <p:nvPr/>
        </p:nvSpPr>
        <p:spPr>
          <a:xfrm>
            <a:off x="9307483" y="1275514"/>
            <a:ext cx="46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B292BD-137C-4072-9B89-B9DEE0906E60}"/>
              </a:ext>
            </a:extLst>
          </p:cNvPr>
          <p:cNvSpPr/>
          <p:nvPr/>
        </p:nvSpPr>
        <p:spPr>
          <a:xfrm>
            <a:off x="8155680" y="1205414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6F0CF69-E61D-4EBC-B1E5-98BB7959DBF2}"/>
              </a:ext>
            </a:extLst>
          </p:cNvPr>
          <p:cNvSpPr/>
          <p:nvPr/>
        </p:nvSpPr>
        <p:spPr>
          <a:xfrm>
            <a:off x="8342927" y="1275514"/>
            <a:ext cx="410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A894952-F490-400B-A1EA-227A784DFBDE}"/>
              </a:ext>
            </a:extLst>
          </p:cNvPr>
          <p:cNvSpPr/>
          <p:nvPr/>
        </p:nvSpPr>
        <p:spPr>
          <a:xfrm>
            <a:off x="7217721" y="1185424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6B764AD-EBFC-47B5-AD17-295884700C24}"/>
              </a:ext>
            </a:extLst>
          </p:cNvPr>
          <p:cNvSpPr/>
          <p:nvPr/>
        </p:nvSpPr>
        <p:spPr>
          <a:xfrm>
            <a:off x="7392144" y="1255524"/>
            <a:ext cx="436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1576ACE-0C19-41B8-BBF3-6A6F66410580}"/>
              </a:ext>
            </a:extLst>
          </p:cNvPr>
          <p:cNvSpPr/>
          <p:nvPr/>
        </p:nvSpPr>
        <p:spPr>
          <a:xfrm>
            <a:off x="6154091" y="1157814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928920A-5AB7-4B23-941E-F45DDB43EE98}"/>
              </a:ext>
            </a:extLst>
          </p:cNvPr>
          <p:cNvSpPr/>
          <p:nvPr/>
        </p:nvSpPr>
        <p:spPr>
          <a:xfrm>
            <a:off x="6330919" y="1227914"/>
            <a:ext cx="431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49109B0-0A21-4F2D-B189-5DD95DDACBF3}"/>
              </a:ext>
            </a:extLst>
          </p:cNvPr>
          <p:cNvSpPr/>
          <p:nvPr/>
        </p:nvSpPr>
        <p:spPr>
          <a:xfrm>
            <a:off x="5227697" y="1402345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7A84D1B-DAA6-4774-A11D-A8AB2D209C1E}"/>
              </a:ext>
            </a:extLst>
          </p:cNvPr>
          <p:cNvSpPr/>
          <p:nvPr/>
        </p:nvSpPr>
        <p:spPr>
          <a:xfrm>
            <a:off x="5422158" y="1472445"/>
            <a:ext cx="396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1AFB9B2-ED2E-4826-ABF2-AFF9E8440A58}"/>
              </a:ext>
            </a:extLst>
          </p:cNvPr>
          <p:cNvSpPr/>
          <p:nvPr/>
        </p:nvSpPr>
        <p:spPr>
          <a:xfrm>
            <a:off x="5320656" y="2309816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80758C4-D0EC-40E2-9543-11D1E9D7A555}"/>
              </a:ext>
            </a:extLst>
          </p:cNvPr>
          <p:cNvSpPr/>
          <p:nvPr/>
        </p:nvSpPr>
        <p:spPr>
          <a:xfrm>
            <a:off x="5479049" y="2379916"/>
            <a:ext cx="46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1335BDF-5121-4FEB-A3DA-A892691B3282}"/>
              </a:ext>
            </a:extLst>
          </p:cNvPr>
          <p:cNvSpPr/>
          <p:nvPr/>
        </p:nvSpPr>
        <p:spPr>
          <a:xfrm>
            <a:off x="5301468" y="3309156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A55B89E-267D-49C0-8082-4C837CE67098}"/>
              </a:ext>
            </a:extLst>
          </p:cNvPr>
          <p:cNvSpPr/>
          <p:nvPr/>
        </p:nvSpPr>
        <p:spPr>
          <a:xfrm>
            <a:off x="5459861" y="3379256"/>
            <a:ext cx="46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EDAF3FA-3114-408B-ABF2-6A7BDD502C57}"/>
              </a:ext>
            </a:extLst>
          </p:cNvPr>
          <p:cNvSpPr/>
          <p:nvPr/>
        </p:nvSpPr>
        <p:spPr>
          <a:xfrm>
            <a:off x="5344333" y="4216627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245589F-85A4-4D8B-B947-163D426647DD}"/>
              </a:ext>
            </a:extLst>
          </p:cNvPr>
          <p:cNvSpPr/>
          <p:nvPr/>
        </p:nvSpPr>
        <p:spPr>
          <a:xfrm>
            <a:off x="5521161" y="4286727"/>
            <a:ext cx="431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869E48E-9BDA-4FA5-AE60-13A40149E426}"/>
              </a:ext>
            </a:extLst>
          </p:cNvPr>
          <p:cNvSpPr/>
          <p:nvPr/>
        </p:nvSpPr>
        <p:spPr>
          <a:xfrm>
            <a:off x="6312484" y="4283756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9EDB96B-28EE-4F6B-A607-178AFFEBB41C}"/>
              </a:ext>
            </a:extLst>
          </p:cNvPr>
          <p:cNvSpPr/>
          <p:nvPr/>
        </p:nvSpPr>
        <p:spPr>
          <a:xfrm>
            <a:off x="6470877" y="4353856"/>
            <a:ext cx="46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FF12485-0E45-4E52-AE03-BC2B6C770C5B}"/>
              </a:ext>
            </a:extLst>
          </p:cNvPr>
          <p:cNvSpPr/>
          <p:nvPr/>
        </p:nvSpPr>
        <p:spPr>
          <a:xfrm>
            <a:off x="7324565" y="4283756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D109E12-76C0-43E1-A7B9-7564B8AF4781}"/>
              </a:ext>
            </a:extLst>
          </p:cNvPr>
          <p:cNvSpPr/>
          <p:nvPr/>
        </p:nvSpPr>
        <p:spPr>
          <a:xfrm>
            <a:off x="7482958" y="4353856"/>
            <a:ext cx="46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ACAB9D2-85D3-4FAC-9C52-3A6B1C3DCA5E}"/>
              </a:ext>
            </a:extLst>
          </p:cNvPr>
          <p:cNvSpPr/>
          <p:nvPr/>
        </p:nvSpPr>
        <p:spPr>
          <a:xfrm>
            <a:off x="8314073" y="4236156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22CCED1-40D7-4C2F-A704-D9B372EA7175}"/>
              </a:ext>
            </a:extLst>
          </p:cNvPr>
          <p:cNvSpPr/>
          <p:nvPr/>
        </p:nvSpPr>
        <p:spPr>
          <a:xfrm>
            <a:off x="8508534" y="4306256"/>
            <a:ext cx="396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E0D30D7-D654-4A53-9D13-20D7A3B8B69B}"/>
              </a:ext>
            </a:extLst>
          </p:cNvPr>
          <p:cNvSpPr/>
          <p:nvPr/>
        </p:nvSpPr>
        <p:spPr>
          <a:xfrm>
            <a:off x="8387090" y="3338764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2068910-0CD9-44FA-B8FB-92D2F96592DD}"/>
              </a:ext>
            </a:extLst>
          </p:cNvPr>
          <p:cNvSpPr/>
          <p:nvPr/>
        </p:nvSpPr>
        <p:spPr>
          <a:xfrm>
            <a:off x="8561513" y="3408864"/>
            <a:ext cx="436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679DE95-756F-4D76-A50F-1144897295F5}"/>
              </a:ext>
            </a:extLst>
          </p:cNvPr>
          <p:cNvSpPr/>
          <p:nvPr/>
        </p:nvSpPr>
        <p:spPr>
          <a:xfrm>
            <a:off x="8401471" y="2345197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E555AD-AA33-473A-A618-E65D1B570DBC}"/>
              </a:ext>
            </a:extLst>
          </p:cNvPr>
          <p:cNvSpPr/>
          <p:nvPr/>
        </p:nvSpPr>
        <p:spPr>
          <a:xfrm>
            <a:off x="8588718" y="2415297"/>
            <a:ext cx="410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6D3D90A-F398-4456-99CC-B8C9882BD49A}"/>
              </a:ext>
            </a:extLst>
          </p:cNvPr>
          <p:cNvSpPr/>
          <p:nvPr/>
        </p:nvSpPr>
        <p:spPr>
          <a:xfrm>
            <a:off x="9380180" y="2347615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FB4A614-2424-427E-9033-A50C904F2C9C}"/>
              </a:ext>
            </a:extLst>
          </p:cNvPr>
          <p:cNvSpPr/>
          <p:nvPr/>
        </p:nvSpPr>
        <p:spPr>
          <a:xfrm>
            <a:off x="9554603" y="2417715"/>
            <a:ext cx="436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EDC340F-B9F6-4C2B-BA80-E94ADD420546}"/>
              </a:ext>
            </a:extLst>
          </p:cNvPr>
          <p:cNvSpPr/>
          <p:nvPr/>
        </p:nvSpPr>
        <p:spPr>
          <a:xfrm>
            <a:off x="9477879" y="3272631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F803E50-6C9A-45B4-AD94-8968D4BADD9F}"/>
              </a:ext>
            </a:extLst>
          </p:cNvPr>
          <p:cNvSpPr/>
          <p:nvPr/>
        </p:nvSpPr>
        <p:spPr>
          <a:xfrm>
            <a:off x="9672340" y="3342731"/>
            <a:ext cx="396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9E5D4DC-697E-44D2-A2B4-AE76212545A5}"/>
              </a:ext>
            </a:extLst>
          </p:cNvPr>
          <p:cNvSpPr/>
          <p:nvPr/>
        </p:nvSpPr>
        <p:spPr>
          <a:xfrm>
            <a:off x="9477879" y="4176612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FEACFD9-C920-47B4-92CF-49064A9B078E}"/>
              </a:ext>
            </a:extLst>
          </p:cNvPr>
          <p:cNvSpPr/>
          <p:nvPr/>
        </p:nvSpPr>
        <p:spPr>
          <a:xfrm>
            <a:off x="9665126" y="4246712"/>
            <a:ext cx="410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D11D278-1CEF-491B-9F92-89A7A741B1CF}"/>
              </a:ext>
            </a:extLst>
          </p:cNvPr>
          <p:cNvSpPr/>
          <p:nvPr/>
        </p:nvSpPr>
        <p:spPr>
          <a:xfrm>
            <a:off x="9477879" y="5173901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19DAF42-449B-4485-87D7-D1AA8759E8AE}"/>
              </a:ext>
            </a:extLst>
          </p:cNvPr>
          <p:cNvSpPr/>
          <p:nvPr/>
        </p:nvSpPr>
        <p:spPr>
          <a:xfrm>
            <a:off x="9652302" y="5244001"/>
            <a:ext cx="436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A294337-B309-4EF1-8E95-C87FDD9170F0}"/>
              </a:ext>
            </a:extLst>
          </p:cNvPr>
          <p:cNvSpPr/>
          <p:nvPr/>
        </p:nvSpPr>
        <p:spPr>
          <a:xfrm>
            <a:off x="8544834" y="5309806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61AB083-8B38-409B-92AA-A62508FB138D}"/>
              </a:ext>
            </a:extLst>
          </p:cNvPr>
          <p:cNvSpPr/>
          <p:nvPr/>
        </p:nvSpPr>
        <p:spPr>
          <a:xfrm>
            <a:off x="8703227" y="5379906"/>
            <a:ext cx="46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C078E14-0812-4382-AF69-C09A6F2B274E}"/>
              </a:ext>
            </a:extLst>
          </p:cNvPr>
          <p:cNvSpPr/>
          <p:nvPr/>
        </p:nvSpPr>
        <p:spPr>
          <a:xfrm>
            <a:off x="7546835" y="5285615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1E2300E-54E6-4062-9C31-B355FE09B5B1}"/>
              </a:ext>
            </a:extLst>
          </p:cNvPr>
          <p:cNvSpPr/>
          <p:nvPr/>
        </p:nvSpPr>
        <p:spPr>
          <a:xfrm>
            <a:off x="7734082" y="5355715"/>
            <a:ext cx="410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ED4D085-67EB-4353-8F2E-5FD68BD8DE01}"/>
              </a:ext>
            </a:extLst>
          </p:cNvPr>
          <p:cNvSpPr/>
          <p:nvPr/>
        </p:nvSpPr>
        <p:spPr>
          <a:xfrm>
            <a:off x="6430185" y="5309806"/>
            <a:ext cx="762000" cy="782564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3B78359-B008-4272-BE2F-4CC97E213498}"/>
              </a:ext>
            </a:extLst>
          </p:cNvPr>
          <p:cNvSpPr/>
          <p:nvPr/>
        </p:nvSpPr>
        <p:spPr>
          <a:xfrm>
            <a:off x="6588578" y="5379906"/>
            <a:ext cx="46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pic>
        <p:nvPicPr>
          <p:cNvPr id="116" name="Crazy Arcade Music (크아 BGM) - Sắc màu (Coloring)">
            <a:hlinkClick r:id="" action="ppaction://media"/>
            <a:extLst>
              <a:ext uri="{FF2B5EF4-FFF2-40B4-BE49-F238E27FC236}">
                <a16:creationId xmlns:a16="http://schemas.microsoft.com/office/drawing/2014/main" id="{DEE572D1-DB15-42FC-A409-B63963D1F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7779" y="-1359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9635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35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audio>
              <p:cMediaNode vol="80000">
                <p:cTn id="2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31" grpId="0" animBg="1"/>
      <p:bldP spid="55" grpId="0" animBg="1"/>
      <p:bldP spid="34" grpId="0"/>
      <p:bldP spid="67" grpId="0" animBg="1"/>
      <p:bldP spid="68" grpId="0"/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7" grpId="0" animBg="1"/>
      <p:bldP spid="78" grpId="0"/>
      <p:bldP spid="79" grpId="0" animBg="1"/>
      <p:bldP spid="80" grpId="0"/>
      <p:bldP spid="81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  <p:bldP spid="89" grpId="0" animBg="1"/>
      <p:bldP spid="90" grpId="0"/>
      <p:bldP spid="91" grpId="0" animBg="1"/>
      <p:bldP spid="92" grpId="0"/>
      <p:bldP spid="93" grpId="0" animBg="1"/>
      <p:bldP spid="94" grpId="0"/>
      <p:bldP spid="95" grpId="0" animBg="1"/>
      <p:bldP spid="96" grpId="0"/>
      <p:bldP spid="97" grpId="0" animBg="1"/>
      <p:bldP spid="98" grpId="0"/>
      <p:bldP spid="99" grpId="0" animBg="1"/>
      <p:bldP spid="100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  <p:bldP spid="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565" y="594710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204076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C5AAF-5423-B6D7-90F7-B1A1789F6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214"/>
            <a:ext cx="3824315" cy="600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E384FC-79DC-5B45-61CC-9EA184CF47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9" y="816733"/>
            <a:ext cx="10194181" cy="5412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1DFACD-9CA6-5E06-602E-1D2AA23D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21436" r="93832" b="68920"/>
          <a:stretch/>
        </p:blipFill>
        <p:spPr>
          <a:xfrm>
            <a:off x="911969" y="1796823"/>
            <a:ext cx="876300" cy="860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973E7-749C-5413-BEC7-6839BAE4BC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71415" r="93775" b="18941"/>
          <a:stretch/>
        </p:blipFill>
        <p:spPr>
          <a:xfrm>
            <a:off x="911969" y="4568598"/>
            <a:ext cx="876300" cy="860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29B2D8-A7E7-6C45-7AC9-660E5271F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329214"/>
            <a:ext cx="3884613" cy="326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F61EE2-8F98-3A53-2F6D-E63961C0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1" y="3262314"/>
            <a:ext cx="3884613" cy="326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93E766-4164-C748-0DF9-C4F0C2BA8B22}"/>
              </a:ext>
            </a:extLst>
          </p:cNvPr>
          <p:cNvSpPr txBox="1"/>
          <p:nvPr/>
        </p:nvSpPr>
        <p:spPr>
          <a:xfrm>
            <a:off x="5701004" y="55739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856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778" y="458977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r="136"/>
          <a:stretch/>
        </p:blipFill>
        <p:spPr>
          <a:xfrm>
            <a:off x="3073400" y="1178290"/>
            <a:ext cx="8184962" cy="5170713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</a:t>
            </a: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my food.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vocabulary and phonics.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</a:t>
            </a:r>
            <a:r>
              <a:rPr lang="en-US" sz="3600" b="1" i="1" dirty="0">
                <a:solidFill>
                  <a:srgbClr val="FF0000"/>
                </a:solidFill>
                <a:latin typeface="Calibri"/>
              </a:rPr>
              <a:t>1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23)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(pages 26-27)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30 SB)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9837"/>
            <a:ext cx="12192001" cy="7027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5130" y="336005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3943" y="889684"/>
            <a:ext cx="117841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Phonics: </a:t>
            </a:r>
            <a:r>
              <a:rPr lang="en-US" sz="3600" i="1" dirty="0">
                <a:solidFill>
                  <a:srgbClr val="0070C0"/>
                </a:solidFill>
              </a:rPr>
              <a:t>/f/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food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This is my food.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Recognize the sound of letter F/f, the sound /f/ and produce them individually.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9398524" cy="5975659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/f/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399"/>
          <a:stretch/>
        </p:blipFill>
        <p:spPr>
          <a:xfrm>
            <a:off x="0" y="413715"/>
            <a:ext cx="12046857" cy="829502"/>
          </a:xfrm>
          <a:prstGeom prst="roundRect">
            <a:avLst>
              <a:gd name="adj" fmla="val 41164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" r="-355"/>
          <a:stretch/>
        </p:blipFill>
        <p:spPr>
          <a:xfrm>
            <a:off x="4453164" y="1444174"/>
            <a:ext cx="7491186" cy="4855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76F6A-4367-2210-668C-F4E37709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0472"/>
            <a:ext cx="46196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23950"/>
            <a:ext cx="6782665" cy="4245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4894" y="1888022"/>
            <a:ext cx="3535047" cy="1656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FA8F-D5A7-6567-F920-2781AFB71B1B}"/>
              </a:ext>
            </a:extLst>
          </p:cNvPr>
          <p:cNvSpPr txBox="1"/>
          <p:nvPr/>
        </p:nvSpPr>
        <p:spPr>
          <a:xfrm>
            <a:off x="7145373" y="39388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/fuːd/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thức 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6601A-39D5-6ED6-B807-2326BBD53D98}"/>
              </a:ext>
            </a:extLst>
          </p:cNvPr>
          <p:cNvSpPr txBox="1"/>
          <p:nvPr/>
        </p:nvSpPr>
        <p:spPr>
          <a:xfrm>
            <a:off x="5701004" y="55739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318</Words>
  <Application>Microsoft Office PowerPoint</Application>
  <PresentationFormat>Widescreen</PresentationFormat>
  <Paragraphs>101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2</cp:revision>
  <dcterms:created xsi:type="dcterms:W3CDTF">2023-08-05T07:47:01Z</dcterms:created>
  <dcterms:modified xsi:type="dcterms:W3CDTF">2023-08-05T10:45:32Z</dcterms:modified>
</cp:coreProperties>
</file>