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82" r:id="rId2"/>
    <p:sldId id="304" r:id="rId3"/>
    <p:sldId id="302" r:id="rId4"/>
    <p:sldId id="292" r:id="rId5"/>
    <p:sldId id="278" r:id="rId6"/>
    <p:sldId id="334" r:id="rId7"/>
    <p:sldId id="674" r:id="rId8"/>
    <p:sldId id="336" r:id="rId9"/>
    <p:sldId id="373" r:id="rId10"/>
    <p:sldId id="433" r:id="rId11"/>
    <p:sldId id="423" r:id="rId12"/>
    <p:sldId id="436" r:id="rId13"/>
    <p:sldId id="439" r:id="rId14"/>
    <p:sldId id="425" r:id="rId15"/>
    <p:sldId id="435" r:id="rId16"/>
    <p:sldId id="440" r:id="rId17"/>
    <p:sldId id="378" r:id="rId18"/>
    <p:sldId id="377" r:id="rId19"/>
    <p:sldId id="675" r:id="rId20"/>
    <p:sldId id="315" r:id="rId21"/>
    <p:sldId id="418" r:id="rId22"/>
    <p:sldId id="419" r:id="rId23"/>
    <p:sldId id="420" r:id="rId24"/>
    <p:sldId id="396" r:id="rId25"/>
    <p:sldId id="34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6" autoAdjust="0"/>
    <p:restoredTop sz="61672" autoAdjust="0"/>
  </p:normalViewPr>
  <p:slideViewPr>
    <p:cSldViewPr snapToGrid="0">
      <p:cViewPr>
        <p:scale>
          <a:sx n="12" d="100"/>
          <a:sy n="12" d="100"/>
        </p:scale>
        <p:origin x="777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F66D5-7BAB-42AE-BEA1-EBBC808F4885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99B9F-2E26-4853-A2A9-7667478B0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47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B20E-5DAB-5C54-516D-44E31134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90E57-01E2-6414-F07E-D93786B92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B6379-945D-A0E9-DEC7-6B16D50A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F0036-6478-E762-73D1-EECABAD5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091AD-A661-2502-4A85-7F55E89B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88A85-432A-0206-C860-BBD24FB9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41978-0F05-03F8-D38D-91A6A7231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4407E-8A05-CD67-BA74-BC0716E6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BD044-C269-C32C-179A-69B1088B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74EEB-7367-9837-7CC6-EBAF619C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7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CE2723-3885-738C-27AF-9D6F47501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A6F18-ACC4-4B5E-9223-E81476748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4C1C6-7CD0-3F21-CC89-FD9D237F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6382-C8F5-5057-67FF-0766A2E5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7EBD-0D66-9F72-34AD-53BFE10D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2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890345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54730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7020-6DF3-F5C4-F00E-D627A8B8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9C79-059A-03F2-AFF7-7639A34F7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06C31-5D5D-9022-FE1F-CECECA16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A65C6-F542-52E4-1986-35336E61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1C2A-389F-C663-3F8D-9195FCFE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01E4-4B1D-B55A-1B64-C629ECDD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48B5E-B81C-B27A-07A7-2B4A645B1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CB916-05C2-C6EB-FFA6-4D9632DE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91FAB-3AF1-C0C6-F348-1A28DAF8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9D22B-E908-61F6-F2F3-FD29603F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4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39E2-090F-183B-9E1D-C24A8546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1BCF-DDEA-368A-4E27-F00F18504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20431-7CA9-5431-C170-7F5E38DF2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18BE5-2E3D-142A-9708-AB007BAB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B74D8-DD1A-77D6-FAEB-475D79BA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6416B-273B-160C-BCA5-FAA9A62D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1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AD05-08F5-9CB0-0DA9-394D25C5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63CA5-3401-3C84-A3AF-F184AD20A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A996D-0158-E0F5-C9C0-60B192FD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D64B23-A563-3884-9F6C-1D4E516C0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96655-A12C-F7C6-A77E-6261E2CD2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7BF53-A69E-CBD2-8DCB-69136508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5FB89-C8C5-1EB0-EA4F-E8CB514E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8EAF6-0122-A946-B90C-DF596231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6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D9BA-F1A1-B3E2-FC37-EAC4B7E04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6209E-8A5B-710E-37F7-BABB72E0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DC946-D64F-7785-A6FE-C39EBD19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FA6FB-2886-9DEC-91EF-52CE3C18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13192-D99B-B0F3-2C27-400399FF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F115C-0284-E712-5096-23D194808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4AB53-3857-1453-5726-CFA1D259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5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9C3-790F-23B7-E8B9-5FDE4B98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48CEE-F823-EA9B-31F6-6C0AC2234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97F9F-26C6-6157-6B16-41BC61C06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D00A6-1517-E7C8-2DE7-35939139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2D635-16A8-64F7-090B-50792026D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B8D40-302D-C134-9584-5BC8615B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8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AFD74-9F64-72FA-0CE2-287DFA4A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53741F-FB89-CF63-7D7B-FA2B1B838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04A3B-5EB2-E437-FBB0-0F9F2440D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BACA1-E297-3F21-1728-8B907957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3A72F-32EE-986F-D0B1-02BFED6D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9F085-C461-FD61-26D2-925ABECE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5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8B542-F369-B90D-0FFD-1CB9F5AF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D51F-1D69-C009-715B-BB29BF0BD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2B3F1-3FFF-81F0-F8CB-95707AAC4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FDE98-F1C2-BDAA-0B60-91D80F514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9388-81C4-9551-0527-CB7BD8EEC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4F758E3D-551F-A9D5-55E9-1E663ED5CA68}"/>
              </a:ext>
            </a:extLst>
          </p:cNvPr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B2BB8E1-3A79-71B0-9471-F0DD8A4D3674}"/>
              </a:ext>
            </a:extLst>
          </p:cNvPr>
          <p:cNvSpPr txBox="1"/>
          <p:nvPr userDrawn="1"/>
        </p:nvSpPr>
        <p:spPr>
          <a:xfrm>
            <a:off x="153420" y="-41098"/>
            <a:ext cx="172515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4: My body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30E9A17-064E-7839-34FD-799ACF5FB0A1}"/>
              </a:ext>
            </a:extLst>
          </p:cNvPr>
          <p:cNvSpPr txBox="1"/>
          <p:nvPr userDrawn="1"/>
        </p:nvSpPr>
        <p:spPr>
          <a:xfrm>
            <a:off x="10878551" y="-47027"/>
            <a:ext cx="10461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3</a:t>
            </a:r>
          </a:p>
        </p:txBody>
      </p:sp>
      <p:sp>
        <p:nvSpPr>
          <p:cNvPr id="11" name="Round Same Side Corner Rectangle 7">
            <a:extLst>
              <a:ext uri="{FF2B5EF4-FFF2-40B4-BE49-F238E27FC236}">
                <a16:creationId xmlns:a16="http://schemas.microsoft.com/office/drawing/2014/main" id="{80C66C14-0435-815A-82C9-870EF188EDF3}"/>
              </a:ext>
            </a:extLst>
          </p:cNvPr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10C64-5E8C-0A42-238D-932E1A51C70D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</a:t>
            </a: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3A6C670-E257-F04C-01DD-8B9B17BD0D4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26A384-F534-2FC7-074B-821AE6073F8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AF88753-AE91-07E8-657D-CA6E4D529C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ECB7-B19B-38F4-CC66-37CE33D5DC2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05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microsoft.com/office/2007/relationships/hdphoto" Target="../media/hdphoto4.wdp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6.wdp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42.png"/><Relationship Id="rId17" Type="http://schemas.microsoft.com/office/2007/relationships/hdphoto" Target="../media/hdphoto8.wdp"/><Relationship Id="rId2" Type="http://schemas.openxmlformats.org/officeDocument/2006/relationships/audio" Target="../media/audio14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.wav"/><Relationship Id="rId11" Type="http://schemas.microsoft.com/office/2007/relationships/hdphoto" Target="../media/hdphoto5.wdp"/><Relationship Id="rId5" Type="http://schemas.openxmlformats.org/officeDocument/2006/relationships/audio" Target="../media/audio17.wav"/><Relationship Id="rId1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audio" Target="../media/audio16.wav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4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15.png"/><Relationship Id="rId5" Type="http://schemas.openxmlformats.org/officeDocument/2006/relationships/audio" Target="../media/audio9.wav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C62E9-D5D2-5902-19A6-301464C42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>
                <a:solidFill>
                  <a:srgbClr val="FF0000"/>
                </a:solidFill>
                <a:latin typeface="Calibri"/>
              </a:rPr>
              <a:t>Review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5" y="725399"/>
            <a:ext cx="4406001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to speak …</a:t>
            </a:r>
          </a:p>
        </p:txBody>
      </p:sp>
    </p:spTree>
    <p:extLst>
      <p:ext uri="{BB962C8B-B14F-4D97-AF65-F5344CB8AC3E}">
        <p14:creationId xmlns:p14="http://schemas.microsoft.com/office/powerpoint/2010/main" val="4047812804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ame Side Corner Rectangle 47">
            <a:extLst>
              <a:ext uri="{FF2B5EF4-FFF2-40B4-BE49-F238E27FC236}">
                <a16:creationId xmlns:a16="http://schemas.microsoft.com/office/drawing/2014/main" id="{BBDC2225-5A0E-4C8D-B0CB-6D269E0D1645}"/>
              </a:ext>
            </a:extLst>
          </p:cNvPr>
          <p:cNvSpPr/>
          <p:nvPr/>
        </p:nvSpPr>
        <p:spPr>
          <a:xfrm>
            <a:off x="53340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8-Point Star 39">
            <a:extLst>
              <a:ext uri="{FF2B5EF4-FFF2-40B4-BE49-F238E27FC236}">
                <a16:creationId xmlns:a16="http://schemas.microsoft.com/office/drawing/2014/main" id="{1718D3D4-577F-46D0-AACD-1830AD7D2087}"/>
              </a:ext>
            </a:extLst>
          </p:cNvPr>
          <p:cNvSpPr/>
          <p:nvPr/>
        </p:nvSpPr>
        <p:spPr>
          <a:xfrm>
            <a:off x="37465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Snip Same Side Corner Rectangle 47">
            <a:extLst>
              <a:ext uri="{FF2B5EF4-FFF2-40B4-BE49-F238E27FC236}">
                <a16:creationId xmlns:a16="http://schemas.microsoft.com/office/drawing/2014/main" id="{1BCF562F-F9CF-401A-8353-CDAF3C8893FA}"/>
              </a:ext>
            </a:extLst>
          </p:cNvPr>
          <p:cNvSpPr/>
          <p:nvPr/>
        </p:nvSpPr>
        <p:spPr>
          <a:xfrm>
            <a:off x="436880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8-Point Star 39">
            <a:extLst>
              <a:ext uri="{FF2B5EF4-FFF2-40B4-BE49-F238E27FC236}">
                <a16:creationId xmlns:a16="http://schemas.microsoft.com/office/drawing/2014/main" id="{4412C141-1962-482C-B070-BFA33E34DD32}"/>
              </a:ext>
            </a:extLst>
          </p:cNvPr>
          <p:cNvSpPr/>
          <p:nvPr/>
        </p:nvSpPr>
        <p:spPr>
          <a:xfrm>
            <a:off x="421005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nip Same Side Corner Rectangle 47">
            <a:extLst>
              <a:ext uri="{FF2B5EF4-FFF2-40B4-BE49-F238E27FC236}">
                <a16:creationId xmlns:a16="http://schemas.microsoft.com/office/drawing/2014/main" id="{9B2C2807-06DA-4C6B-881F-E720745653C3}"/>
              </a:ext>
            </a:extLst>
          </p:cNvPr>
          <p:cNvSpPr/>
          <p:nvPr/>
        </p:nvSpPr>
        <p:spPr>
          <a:xfrm>
            <a:off x="815975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8-Point Star 39">
            <a:extLst>
              <a:ext uri="{FF2B5EF4-FFF2-40B4-BE49-F238E27FC236}">
                <a16:creationId xmlns:a16="http://schemas.microsoft.com/office/drawing/2014/main" id="{389D8DEE-5E87-4C95-B818-180AA66A6FB9}"/>
              </a:ext>
            </a:extLst>
          </p:cNvPr>
          <p:cNvSpPr/>
          <p:nvPr/>
        </p:nvSpPr>
        <p:spPr>
          <a:xfrm>
            <a:off x="800100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44">
            <a:extLst>
              <a:ext uri="{FF2B5EF4-FFF2-40B4-BE49-F238E27FC236}">
                <a16:creationId xmlns:a16="http://schemas.microsoft.com/office/drawing/2014/main" id="{B65320B9-CDE1-40D8-8540-5CBBB081B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306513"/>
            <a:ext cx="319881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66E6AFA-B13A-4328-B6B3-88B6A8F45C20}"/>
              </a:ext>
            </a:extLst>
          </p:cNvPr>
          <p:cNvSpPr/>
          <p:nvPr/>
        </p:nvSpPr>
        <p:spPr>
          <a:xfrm>
            <a:off x="655638" y="4273382"/>
            <a:ext cx="3198813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50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ignature-Light" pitchFamily="18" charset="0"/>
                <a:cs typeface="Times New Roman" panose="02020603050405020304" pitchFamily="18" charset="0"/>
              </a:rPr>
              <a:t>red</a:t>
            </a:r>
          </a:p>
        </p:txBody>
      </p:sp>
      <p:pic>
        <p:nvPicPr>
          <p:cNvPr id="29" name="Picture 44">
            <a:extLst>
              <a:ext uri="{FF2B5EF4-FFF2-40B4-BE49-F238E27FC236}">
                <a16:creationId xmlns:a16="http://schemas.microsoft.com/office/drawing/2014/main" id="{58DBE23B-6248-4096-A57A-FA3FACF92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168400"/>
            <a:ext cx="32956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E647152-A218-4F3A-B7E5-4D58A92FEB81}"/>
              </a:ext>
            </a:extLst>
          </p:cNvPr>
          <p:cNvSpPr/>
          <p:nvPr/>
        </p:nvSpPr>
        <p:spPr>
          <a:xfrm>
            <a:off x="4638824" y="4104144"/>
            <a:ext cx="3294492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50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ignature-Light" pitchFamily="18" charset="0"/>
                <a:cs typeface="Times New Roman" panose="02020603050405020304" pitchFamily="18" charset="0"/>
              </a:rPr>
              <a:t>yellow</a:t>
            </a:r>
          </a:p>
        </p:txBody>
      </p:sp>
      <p:pic>
        <p:nvPicPr>
          <p:cNvPr id="31" name="Picture 44">
            <a:extLst>
              <a:ext uri="{FF2B5EF4-FFF2-40B4-BE49-F238E27FC236}">
                <a16:creationId xmlns:a16="http://schemas.microsoft.com/office/drawing/2014/main" id="{82CB53F6-29BC-40E7-9B5E-55C1EEFE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325563"/>
            <a:ext cx="3313112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51BBB62-24AA-4D02-B07E-07F5B8A830F6}"/>
              </a:ext>
            </a:extLst>
          </p:cNvPr>
          <p:cNvSpPr/>
          <p:nvPr/>
        </p:nvSpPr>
        <p:spPr>
          <a:xfrm>
            <a:off x="8847852" y="4148305"/>
            <a:ext cx="2281395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50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ignature-Light" pitchFamily="18" charset="0"/>
                <a:cs typeface="Times New Roman" panose="02020603050405020304" pitchFamily="18" charset="0"/>
              </a:rPr>
              <a:t>blue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FFD798-1BB8-1D66-AD28-D9220F1FA164}"/>
              </a:ext>
            </a:extLst>
          </p:cNvPr>
          <p:cNvSpPr txBox="1"/>
          <p:nvPr/>
        </p:nvSpPr>
        <p:spPr>
          <a:xfrm>
            <a:off x="6736702" y="569167"/>
            <a:ext cx="389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color to hear the sound.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0585805F-5810-4486-BE9B-6D3DAB31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754063"/>
            <a:ext cx="98425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AA68DB2F-31E7-4B40-977B-7B978FC612AC}"/>
              </a:ext>
            </a:extLst>
          </p:cNvPr>
          <p:cNvSpPr txBox="1"/>
          <p:nvPr/>
        </p:nvSpPr>
        <p:spPr>
          <a:xfrm>
            <a:off x="2712852" y="1116604"/>
            <a:ext cx="7077635" cy="84638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70C0"/>
                  </a:glow>
                </a:effectLst>
                <a:uLnTx/>
                <a:uFillTx/>
                <a:latin typeface="Lazydog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Snip Single Corner Rectangle 9">
            <a:extLst>
              <a:ext uri="{FF2B5EF4-FFF2-40B4-BE49-F238E27FC236}">
                <a16:creationId xmlns:a16="http://schemas.microsoft.com/office/drawing/2014/main" id="{EF6CA653-AA5E-4762-B658-17715D340D2F}"/>
              </a:ext>
            </a:extLst>
          </p:cNvPr>
          <p:cNvSpPr/>
          <p:nvPr/>
        </p:nvSpPr>
        <p:spPr>
          <a:xfrm>
            <a:off x="2997200" y="2246313"/>
            <a:ext cx="6923088" cy="1439862"/>
          </a:xfrm>
          <a:prstGeom prst="snip1Rect">
            <a:avLst/>
          </a:prstGeom>
          <a:solidFill>
            <a:srgbClr val="00B050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It’s 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red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.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78853" name="TextBox 10">
            <a:extLst>
              <a:ext uri="{FF2B5EF4-FFF2-40B4-BE49-F238E27FC236}">
                <a16:creationId xmlns:a16="http://schemas.microsoft.com/office/drawing/2014/main" id="{27704A29-A957-490A-A900-F49F63071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470400"/>
            <a:ext cx="9156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Dùng để nói về màu sắc “Nó </a:t>
            </a: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màu đỏ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”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618D3ABC-FEAE-4F15-9864-DDBD55CEC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99" t="5595" r="-699" b="13286"/>
          <a:stretch>
            <a:fillRect/>
          </a:stretch>
        </p:blipFill>
        <p:spPr bwMode="auto">
          <a:xfrm>
            <a:off x="8159614" y="3214688"/>
            <a:ext cx="3617854" cy="295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506D3D3-B472-4BFB-A2FB-0E2A5E7E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99" t="5595" r="-699" b="13286"/>
          <a:stretch>
            <a:fillRect/>
          </a:stretch>
        </p:blipFill>
        <p:spPr bwMode="auto">
          <a:xfrm>
            <a:off x="4002507" y="3214688"/>
            <a:ext cx="3617854" cy="29559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770D0A-2483-44BE-BE43-3EFFDA672070}"/>
              </a:ext>
            </a:extLst>
          </p:cNvPr>
          <p:cNvSpPr txBox="1"/>
          <p:nvPr/>
        </p:nvSpPr>
        <p:spPr>
          <a:xfrm>
            <a:off x="4682001" y="687388"/>
            <a:ext cx="2806285" cy="923330"/>
          </a:xfrm>
          <a:prstGeom prst="rect">
            <a:avLst/>
          </a:prstGeom>
          <a:noFill/>
          <a:ln w="38100">
            <a:solidFill>
              <a:srgbClr val="7030A0"/>
            </a:solidFill>
            <a:prstDash val="lgDashDotDot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srgbClr val="F79646">
                      <a:lumMod val="40000"/>
                      <a:lumOff val="60000"/>
                    </a:srgbClr>
                  </a:glo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It’s 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27000">
                  <a:srgbClr val="F79646">
                    <a:lumMod val="40000"/>
                    <a:lumOff val="6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877" name="TextBox 10">
            <a:extLst>
              <a:ext uri="{FF2B5EF4-FFF2-40B4-BE49-F238E27FC236}">
                <a16:creationId xmlns:a16="http://schemas.microsoft.com/office/drawing/2014/main" id="{82A9DC06-2DC7-44A6-ADDA-2FEB5D8F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31800"/>
            <a:ext cx="233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Speaking</a:t>
            </a:r>
          </a:p>
        </p:txBody>
      </p:sp>
      <p:pic>
        <p:nvPicPr>
          <p:cNvPr id="12" name="Picture 44">
            <a:extLst>
              <a:ext uri="{FF2B5EF4-FFF2-40B4-BE49-F238E27FC236}">
                <a16:creationId xmlns:a16="http://schemas.microsoft.com/office/drawing/2014/main" id="{8CF7F92D-5EE3-4D74-ACA5-A047BAFC2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586163"/>
            <a:ext cx="228917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4">
            <a:extLst>
              <a:ext uri="{FF2B5EF4-FFF2-40B4-BE49-F238E27FC236}">
                <a16:creationId xmlns:a16="http://schemas.microsoft.com/office/drawing/2014/main" id="{E78E217F-3D3C-4F40-9BC1-48B80769B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0" y="3429000"/>
            <a:ext cx="238601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2E1C7EC-3DAA-4EC8-849F-A1A0D073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99" t="5595" r="-699" b="13286"/>
          <a:stretch>
            <a:fillRect/>
          </a:stretch>
        </p:blipFill>
        <p:spPr bwMode="auto">
          <a:xfrm>
            <a:off x="448765" y="3214688"/>
            <a:ext cx="3617854" cy="295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4">
            <a:extLst>
              <a:ext uri="{FF2B5EF4-FFF2-40B4-BE49-F238E27FC236}">
                <a16:creationId xmlns:a16="http://schemas.microsoft.com/office/drawing/2014/main" id="{15E55959-7064-49BA-B987-A98E8583C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3557588"/>
            <a:ext cx="21367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7729C05-05C9-4CE5-82E3-81B293A529D9}"/>
              </a:ext>
            </a:extLst>
          </p:cNvPr>
          <p:cNvCxnSpPr>
            <a:stCxn id="3" idx="2"/>
          </p:cNvCxnSpPr>
          <p:nvPr/>
        </p:nvCxnSpPr>
        <p:spPr>
          <a:xfrm flipH="1">
            <a:off x="2257425" y="1611313"/>
            <a:ext cx="3827463" cy="1946275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019B16-8E56-4E10-B9DB-67403B47A88B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811838" y="1611313"/>
            <a:ext cx="273050" cy="1946275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7E1EB5-7CD6-46E5-AFF1-ABA3D0BBA6A3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084888" y="1611313"/>
            <a:ext cx="3883025" cy="1946275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D773078-866F-9E67-EBDB-2BDE885CEE93}"/>
              </a:ext>
            </a:extLst>
          </p:cNvPr>
          <p:cNvSpPr txBox="1"/>
          <p:nvPr/>
        </p:nvSpPr>
        <p:spPr>
          <a:xfrm>
            <a:off x="7716416" y="632103"/>
            <a:ext cx="389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color to hear the sound.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ame Side Corner Rectangle 47">
            <a:extLst>
              <a:ext uri="{FF2B5EF4-FFF2-40B4-BE49-F238E27FC236}">
                <a16:creationId xmlns:a16="http://schemas.microsoft.com/office/drawing/2014/main" id="{BBDC2225-5A0E-4C8D-B0CB-6D269E0D1645}"/>
              </a:ext>
            </a:extLst>
          </p:cNvPr>
          <p:cNvSpPr/>
          <p:nvPr/>
        </p:nvSpPr>
        <p:spPr>
          <a:xfrm>
            <a:off x="53340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8-Point Star 39">
            <a:extLst>
              <a:ext uri="{FF2B5EF4-FFF2-40B4-BE49-F238E27FC236}">
                <a16:creationId xmlns:a16="http://schemas.microsoft.com/office/drawing/2014/main" id="{1718D3D4-577F-46D0-AACD-1830AD7D2087}"/>
              </a:ext>
            </a:extLst>
          </p:cNvPr>
          <p:cNvSpPr/>
          <p:nvPr/>
        </p:nvSpPr>
        <p:spPr>
          <a:xfrm>
            <a:off x="37465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nip Same Side Corner Rectangle 47">
            <a:extLst>
              <a:ext uri="{FF2B5EF4-FFF2-40B4-BE49-F238E27FC236}">
                <a16:creationId xmlns:a16="http://schemas.microsoft.com/office/drawing/2014/main" id="{1BCF562F-F9CF-401A-8353-CDAF3C8893FA}"/>
              </a:ext>
            </a:extLst>
          </p:cNvPr>
          <p:cNvSpPr/>
          <p:nvPr/>
        </p:nvSpPr>
        <p:spPr>
          <a:xfrm>
            <a:off x="436880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8-Point Star 39">
            <a:extLst>
              <a:ext uri="{FF2B5EF4-FFF2-40B4-BE49-F238E27FC236}">
                <a16:creationId xmlns:a16="http://schemas.microsoft.com/office/drawing/2014/main" id="{4412C141-1962-482C-B070-BFA33E34DD32}"/>
              </a:ext>
            </a:extLst>
          </p:cNvPr>
          <p:cNvSpPr/>
          <p:nvPr/>
        </p:nvSpPr>
        <p:spPr>
          <a:xfrm>
            <a:off x="421005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nip Same Side Corner Rectangle 47">
            <a:extLst>
              <a:ext uri="{FF2B5EF4-FFF2-40B4-BE49-F238E27FC236}">
                <a16:creationId xmlns:a16="http://schemas.microsoft.com/office/drawing/2014/main" id="{9B2C2807-06DA-4C6B-881F-E720745653C3}"/>
              </a:ext>
            </a:extLst>
          </p:cNvPr>
          <p:cNvSpPr/>
          <p:nvPr/>
        </p:nvSpPr>
        <p:spPr>
          <a:xfrm>
            <a:off x="8159750" y="1306513"/>
            <a:ext cx="3657600" cy="4244975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8-Point Star 39">
            <a:extLst>
              <a:ext uri="{FF2B5EF4-FFF2-40B4-BE49-F238E27FC236}">
                <a16:creationId xmlns:a16="http://schemas.microsoft.com/office/drawing/2014/main" id="{389D8DEE-5E87-4C95-B818-180AA66A6FB9}"/>
              </a:ext>
            </a:extLst>
          </p:cNvPr>
          <p:cNvSpPr/>
          <p:nvPr/>
        </p:nvSpPr>
        <p:spPr>
          <a:xfrm>
            <a:off x="8001000" y="992188"/>
            <a:ext cx="958850" cy="869950"/>
          </a:xfrm>
          <a:prstGeom prst="star8">
            <a:avLst/>
          </a:prstGeom>
          <a:solidFill>
            <a:schemeClr val="bg1"/>
          </a:solidFill>
          <a:ln>
            <a:solidFill>
              <a:srgbClr val="FFCE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44">
            <a:extLst>
              <a:ext uri="{FF2B5EF4-FFF2-40B4-BE49-F238E27FC236}">
                <a16:creationId xmlns:a16="http://schemas.microsoft.com/office/drawing/2014/main" id="{FDB7867E-C843-499B-9C14-59F5F3ABC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" y="1538006"/>
            <a:ext cx="326231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F28B4B-8CAE-4E56-A33B-65CA472C7129}"/>
              </a:ext>
            </a:extLst>
          </p:cNvPr>
          <p:cNvSpPr/>
          <p:nvPr/>
        </p:nvSpPr>
        <p:spPr>
          <a:xfrm>
            <a:off x="-230665" y="3992906"/>
            <a:ext cx="5082126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50" normalizeH="0" baseline="0" noProof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ignature-Light" pitchFamily="18" charset="0"/>
                <a:cs typeface="Times New Roman" panose="02020603050405020304" pitchFamily="18" charset="0"/>
              </a:rPr>
              <a:t>pink</a:t>
            </a:r>
          </a:p>
        </p:txBody>
      </p:sp>
      <p:pic>
        <p:nvPicPr>
          <p:cNvPr id="16" name="Picture 44">
            <a:extLst>
              <a:ext uri="{FF2B5EF4-FFF2-40B4-BE49-F238E27FC236}">
                <a16:creationId xmlns:a16="http://schemas.microsoft.com/office/drawing/2014/main" id="{837168BE-2F29-4420-9060-E306BD917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50" y="1752600"/>
            <a:ext cx="2520950" cy="251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5EAFC2-FD42-4561-B812-62572FE695EA}"/>
              </a:ext>
            </a:extLst>
          </p:cNvPr>
          <p:cNvSpPr/>
          <p:nvPr/>
        </p:nvSpPr>
        <p:spPr>
          <a:xfrm>
            <a:off x="8485034" y="4129068"/>
            <a:ext cx="329128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50" normalizeH="0" baseline="0" noProof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ignature-Light" pitchFamily="18" charset="0"/>
                <a:cs typeface="Times New Roman" panose="02020603050405020304" pitchFamily="18" charset="0"/>
              </a:rPr>
              <a:t>flower</a:t>
            </a:r>
          </a:p>
        </p:txBody>
      </p:sp>
      <p:pic>
        <p:nvPicPr>
          <p:cNvPr id="18" name="Picture 44">
            <a:extLst>
              <a:ext uri="{FF2B5EF4-FFF2-40B4-BE49-F238E27FC236}">
                <a16:creationId xmlns:a16="http://schemas.microsoft.com/office/drawing/2014/main" id="{9CCABCC5-09E8-406A-9374-7CFD5F1AE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48" y="1858874"/>
            <a:ext cx="2563693" cy="2487844"/>
          </a:xfrm>
          <a:prstGeom prst="rect">
            <a:avLst/>
          </a:prstGeom>
          <a:solidFill>
            <a:srgbClr val="B4C3B4"/>
          </a:solidFill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0AD0B5-45EF-4088-B15A-5C5CC9D76302}"/>
              </a:ext>
            </a:extLst>
          </p:cNvPr>
          <p:cNvSpPr/>
          <p:nvPr/>
        </p:nvSpPr>
        <p:spPr>
          <a:xfrm>
            <a:off x="3477404" y="4026634"/>
            <a:ext cx="5082126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50" normalizeH="0" baseline="0" noProof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ignature-Light" pitchFamily="18" charset="0"/>
                <a:cs typeface="Times New Roman" panose="02020603050405020304" pitchFamily="18" charset="0"/>
              </a:rPr>
              <a:t>white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o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5089" y="753814"/>
            <a:ext cx="9841823" cy="535037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12852" y="1116604"/>
            <a:ext cx="7077635" cy="817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70C0"/>
                  </a:glow>
                </a:effectLst>
                <a:uLnTx/>
                <a:uFillTx/>
                <a:latin typeface="Lazydog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Snip Single Corner Rectangle 9"/>
          <p:cNvSpPr/>
          <p:nvPr/>
        </p:nvSpPr>
        <p:spPr>
          <a:xfrm>
            <a:off x="2966628" y="2819400"/>
            <a:ext cx="6923655" cy="770640"/>
          </a:xfrm>
          <a:prstGeom prst="snip1Rect">
            <a:avLst/>
          </a:prstGeom>
          <a:solidFill>
            <a:srgbClr val="22C84A"/>
          </a:solidFill>
          <a:ln w="28575">
            <a:solidFill>
              <a:srgbClr val="22C84A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It’s a 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pink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flower.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4514513"/>
            <a:ext cx="10843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diễn tả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51096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A8E5D8-A0AE-4EF2-A2B3-C81BCAA57489}"/>
              </a:ext>
            </a:extLst>
          </p:cNvPr>
          <p:cNvSpPr/>
          <p:nvPr/>
        </p:nvSpPr>
        <p:spPr>
          <a:xfrm>
            <a:off x="4164013" y="2947988"/>
            <a:ext cx="3533775" cy="3355975"/>
          </a:xfrm>
          <a:prstGeom prst="dodecagon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89DF5BC-6DD0-491F-8C10-10642D22D569}"/>
              </a:ext>
            </a:extLst>
          </p:cNvPr>
          <p:cNvSpPr/>
          <p:nvPr/>
        </p:nvSpPr>
        <p:spPr>
          <a:xfrm>
            <a:off x="8274050" y="2878138"/>
            <a:ext cx="3535363" cy="3127375"/>
          </a:xfrm>
          <a:prstGeom prst="dodecagon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BBED869-21AD-4CD3-BAEC-55A8421CC494}"/>
              </a:ext>
            </a:extLst>
          </p:cNvPr>
          <p:cNvSpPr/>
          <p:nvPr/>
        </p:nvSpPr>
        <p:spPr>
          <a:xfrm>
            <a:off x="482600" y="2514600"/>
            <a:ext cx="3435350" cy="3127375"/>
          </a:xfrm>
          <a:prstGeom prst="dodecagon">
            <a:avLst/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TextBox 10">
            <a:extLst>
              <a:ext uri="{FF2B5EF4-FFF2-40B4-BE49-F238E27FC236}">
                <a16:creationId xmlns:a16="http://schemas.microsoft.com/office/drawing/2014/main" id="{EFEEE338-2F87-4C21-A1FC-A9EB39FD1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436563"/>
            <a:ext cx="2336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Speaking</a:t>
            </a:r>
          </a:p>
        </p:txBody>
      </p:sp>
      <p:pic>
        <p:nvPicPr>
          <p:cNvPr id="12" name="Picture 44">
            <a:extLst>
              <a:ext uri="{FF2B5EF4-FFF2-40B4-BE49-F238E27FC236}">
                <a16:creationId xmlns:a16="http://schemas.microsoft.com/office/drawing/2014/main" id="{2AD5F34C-A507-4EAC-953D-7390A9DA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5897" y="3787776"/>
            <a:ext cx="2170005" cy="184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4">
            <a:extLst>
              <a:ext uri="{FF2B5EF4-FFF2-40B4-BE49-F238E27FC236}">
                <a16:creationId xmlns:a16="http://schemas.microsoft.com/office/drawing/2014/main" id="{426530EE-B2B3-4A32-89EB-8DAA40E4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r="7202"/>
          <a:stretch/>
        </p:blipFill>
        <p:spPr bwMode="auto">
          <a:xfrm>
            <a:off x="8848186" y="3513798"/>
            <a:ext cx="2387090" cy="197988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4">
            <a:extLst>
              <a:ext uri="{FF2B5EF4-FFF2-40B4-BE49-F238E27FC236}">
                <a16:creationId xmlns:a16="http://schemas.microsoft.com/office/drawing/2014/main" id="{907F7659-912C-4695-A011-9DCB1191E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0605" y="3229756"/>
            <a:ext cx="1626936" cy="174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F4FE41-8356-4EA3-89B1-DB0F61B39581}"/>
              </a:ext>
            </a:extLst>
          </p:cNvPr>
          <p:cNvSpPr txBox="1"/>
          <p:nvPr/>
        </p:nvSpPr>
        <p:spPr>
          <a:xfrm>
            <a:off x="3546475" y="673696"/>
            <a:ext cx="5812912" cy="923330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srgbClr val="F79646">
                      <a:lumMod val="40000"/>
                      <a:lumOff val="60000"/>
                    </a:srgbClr>
                  </a:glo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It’s a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79646">
                      <a:lumMod val="40000"/>
                      <a:lumOff val="60000"/>
                    </a:srgbClr>
                  </a:glo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...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srgbClr val="F79646">
                      <a:lumMod val="40000"/>
                      <a:lumOff val="60000"/>
                    </a:srgbClr>
                  </a:glo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flower.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D22F5D-C790-40CD-9C9E-36A1E894EEB3}"/>
              </a:ext>
            </a:extLst>
          </p:cNvPr>
          <p:cNvCxnSpPr>
            <a:cxnSpLocks/>
            <a:stCxn id="10" idx="2"/>
            <a:endCxn id="34" idx="11"/>
          </p:cNvCxnSpPr>
          <p:nvPr/>
        </p:nvCxnSpPr>
        <p:spPr>
          <a:xfrm flipH="1">
            <a:off x="2660548" y="1597026"/>
            <a:ext cx="3792383" cy="917574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82559E-E53E-4C08-95B6-0D473B2CB1A4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311387" y="1597026"/>
            <a:ext cx="141544" cy="1337270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CEEB9A-C095-416B-87A2-08052D05870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452931" y="1597026"/>
            <a:ext cx="3820856" cy="1267420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2181"/>
            <a:ext cx="5045297" cy="709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749A0C-1013-13C2-1BF5-2BB375067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42488"/>
            <a:ext cx="11987599" cy="42492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D5C675-1467-5C43-21ED-E172571CE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12" b="95749" l="10000" r="90000">
                        <a14:foregroundMark x1="58525" y1="9612" x2="58525" y2="9612"/>
                        <a14:foregroundMark x1="45902" y1="95749" x2="45902" y2="9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4" y="1556689"/>
            <a:ext cx="1708736" cy="1515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9C48E-FED0-0BB9-389D-9CFCB43A1C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049" y1="24399" x2="56393" y2="39926"/>
                        <a14:foregroundMark x1="37705" y1="40665" x2="67213" y2="66913"/>
                        <a14:foregroundMark x1="66557" y1="78373" x2="64426" y2="32717"/>
                        <a14:foregroundMark x1="62295" y1="24399" x2="82623" y2="46026"/>
                        <a14:foregroundMark x1="82623" y1="46026" x2="78525" y2="57301"/>
                        <a14:foregroundMark x1="66557" y1="79113" x2="66557" y2="79113"/>
                        <a14:foregroundMark x1="40492" y1="58965" x2="40492" y2="58965"/>
                        <a14:foregroundMark x1="30656" y1="57671" x2="37049" y2="44732"/>
                        <a14:foregroundMark x1="37705" y1="65250" x2="54918" y2="65250"/>
                        <a14:foregroundMark x1="70820" y1="23660" x2="70820" y2="21627"/>
                        <a14:foregroundMark x1="54590" y1="48614" x2="64098" y2="48614"/>
                        <a14:foregroundMark x1="66885" y1="20887" x2="74262" y2="20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1" t="6023" r="9059" b="7216"/>
          <a:stretch/>
        </p:blipFill>
        <p:spPr>
          <a:xfrm>
            <a:off x="6877049" y="1454149"/>
            <a:ext cx="1466851" cy="1617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A2F6ED-5D60-A948-BB4B-8C450B1508F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2" b="89834" l="17705" r="85410">
                        <a14:foregroundMark x1="77705" y1="51386" x2="77705" y2="51386"/>
                        <a14:foregroundMark x1="83934" y1="48983" x2="83934" y2="48983"/>
                        <a14:foregroundMark x1="85410" y1="48983" x2="85410" y2="48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3" t="12259" r="12967" b="14080"/>
          <a:stretch/>
        </p:blipFill>
        <p:spPr>
          <a:xfrm>
            <a:off x="736600" y="3785860"/>
            <a:ext cx="1524000" cy="14401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D4BA5B-C73F-5E99-4B3E-CE147805E4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2460" r="87540">
                        <a14:foregroundMark x1="40000" y1="40111" x2="61967" y2="56747"/>
                        <a14:foregroundMark x1="35410" y1="48429" x2="34098" y2="47135"/>
                        <a14:foregroundMark x1="34918" y1="63401" x2="34918" y2="63401"/>
                        <a14:foregroundMark x1="30656" y1="61553" x2="33443" y2="61553"/>
                        <a14:foregroundMark x1="24754" y1="50647" x2="24754" y2="50647"/>
                        <a14:foregroundMark x1="45902" y1="62477" x2="45902" y2="62477"/>
                        <a14:foregroundMark x1="51803" y1="69501" x2="51803" y2="69501"/>
                        <a14:foregroundMark x1="40000" y1="79298" x2="60328" y2="68207"/>
                        <a14:foregroundMark x1="66557" y1="64695" x2="76721" y2="60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69" t="17038" r="12105" b="14810"/>
          <a:stretch/>
        </p:blipFill>
        <p:spPr>
          <a:xfrm>
            <a:off x="6781800" y="3879850"/>
            <a:ext cx="1524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" y="312159"/>
            <a:ext cx="6138553" cy="726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749A0C-1013-13C2-1BF5-2BB375067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7395" y="1038225"/>
            <a:ext cx="7593737" cy="5332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FF5EB3-7C01-4664-31A2-CF2B1DFE29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t="3393" r="92187" b="86962"/>
          <a:stretch/>
        </p:blipFill>
        <p:spPr>
          <a:xfrm>
            <a:off x="2067395" y="1239471"/>
            <a:ext cx="628650" cy="652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53A640-9398-97B2-9784-59A69AF46D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t="29482" r="92253" b="60873"/>
          <a:stretch/>
        </p:blipFill>
        <p:spPr>
          <a:xfrm>
            <a:off x="2096363" y="2503121"/>
            <a:ext cx="628650" cy="652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95B77-868C-4E05-C366-BD62B2C375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54898" r="92385" b="35457"/>
          <a:stretch/>
        </p:blipFill>
        <p:spPr>
          <a:xfrm>
            <a:off x="2067395" y="3882016"/>
            <a:ext cx="628650" cy="652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D85375-68F3-6D39-D545-3FEB4A458C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" t="81175" r="92451" b="9180"/>
          <a:stretch/>
        </p:blipFill>
        <p:spPr>
          <a:xfrm>
            <a:off x="2096363" y="5145666"/>
            <a:ext cx="628650" cy="6528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FBFF6-056F-B942-6822-F33BF7EE5BF7}"/>
              </a:ext>
            </a:extLst>
          </p:cNvPr>
          <p:cNvCxnSpPr/>
          <p:nvPr/>
        </p:nvCxnSpPr>
        <p:spPr>
          <a:xfrm>
            <a:off x="4819650" y="1485900"/>
            <a:ext cx="2343150" cy="134363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493407-3412-7777-39AC-62B7DFFDAED4}"/>
              </a:ext>
            </a:extLst>
          </p:cNvPr>
          <p:cNvCxnSpPr>
            <a:cxnSpLocks/>
          </p:cNvCxnSpPr>
          <p:nvPr/>
        </p:nvCxnSpPr>
        <p:spPr>
          <a:xfrm flipV="1">
            <a:off x="4785667" y="1441450"/>
            <a:ext cx="2377133" cy="13880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4E9244-0F16-3D20-5CCB-B56E1B2514E6}"/>
              </a:ext>
            </a:extLst>
          </p:cNvPr>
          <p:cNvCxnSpPr>
            <a:cxnSpLocks/>
          </p:cNvCxnSpPr>
          <p:nvPr/>
        </p:nvCxnSpPr>
        <p:spPr>
          <a:xfrm>
            <a:off x="4756699" y="4166210"/>
            <a:ext cx="2456901" cy="14281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22A8CA-3739-4A9E-0900-38B9D4D46A62}"/>
              </a:ext>
            </a:extLst>
          </p:cNvPr>
          <p:cNvCxnSpPr>
            <a:cxnSpLocks/>
          </p:cNvCxnSpPr>
          <p:nvPr/>
        </p:nvCxnSpPr>
        <p:spPr>
          <a:xfrm flipV="1">
            <a:off x="4796582" y="4206265"/>
            <a:ext cx="2377133" cy="13880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C68348C-B25F-68D2-61E2-D54EE1456B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761" b="73810" l="29442" r="85454">
                        <a14:foregroundMark x1="45082" y1="54713" x2="69016" y2="50832"/>
                        <a14:foregroundMark x1="66721" y1="46765" x2="81311" y2="49908"/>
                        <a14:foregroundMark x1="60656" y1="57301" x2="70000" y2="56747"/>
                        <a14:foregroundMark x1="76885" y1="46026" x2="76885" y2="46026"/>
                        <a14:foregroundMark x1="63770" y1="36599" x2="63770" y2="36599"/>
                        <a14:foregroundMark x1="60492" y1="36599" x2="55082" y2="39187"/>
                        <a14:foregroundMark x1="33279" y1="43438" x2="35246" y2="62477"/>
                        <a14:foregroundMark x1="45574" y1="63031" x2="45574" y2="63031"/>
                        <a14:foregroundMark x1="56721" y1="65804" x2="56721" y2="65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1" t="22005" r="7544" b="20434"/>
          <a:stretch/>
        </p:blipFill>
        <p:spPr>
          <a:xfrm>
            <a:off x="2696045" y="893235"/>
            <a:ext cx="1874036" cy="13664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4F2B0B-0A0C-EE5F-5F93-78F61619BC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5152" l="12705" r="86475">
                        <a14:foregroundMark x1="43033" y1="9091" x2="49590" y2="32727"/>
                        <a14:foregroundMark x1="49590" y1="32727" x2="48361" y2="44848"/>
                        <a14:foregroundMark x1="27869" y1="78788" x2="47541" y2="82424"/>
                        <a14:foregroundMark x1="47131" y1="95152" x2="46721" y2="95152"/>
                        <a14:foregroundMark x1="73361" y1="21212" x2="73361" y2="21212"/>
                        <a14:foregroundMark x1="19262" y1="30909" x2="19262" y2="30909"/>
                        <a14:foregroundMark x1="31967" y1="29697" x2="31967" y2="2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8" r="3628"/>
          <a:stretch/>
        </p:blipFill>
        <p:spPr>
          <a:xfrm>
            <a:off x="2653721" y="2186216"/>
            <a:ext cx="1715079" cy="12505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127EFA-3845-2BF6-5927-54473F853F3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716" b="89450" l="2769" r="86462">
                        <a14:foregroundMark x1="60923" y1="33028" x2="40000" y2="75229"/>
                        <a14:foregroundMark x1="76000" y1="44495" x2="77846" y2="67890"/>
                        <a14:foregroundMark x1="73231" y1="77064" x2="73231" y2="77064"/>
                        <a14:foregroundMark x1="16615" y1="56881" x2="16615" y2="56881"/>
                        <a14:foregroundMark x1="9846" y1="61009" x2="9846" y2="61009"/>
                        <a14:foregroundMark x1="9231" y1="63761" x2="15692" y2="63761"/>
                        <a14:foregroundMark x1="9231" y1="56422" x2="6462" y2="61009"/>
                        <a14:foregroundMark x1="2769" y1="60092" x2="2769" y2="60092"/>
                        <a14:foregroundMark x1="2462" y1="62844" x2="2462" y2="62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1" r="4002"/>
          <a:stretch/>
        </p:blipFill>
        <p:spPr>
          <a:xfrm>
            <a:off x="2858823" y="3537542"/>
            <a:ext cx="1814864" cy="12505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6E6864-3B62-FBCF-1203-BF026772490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016" b="91803" l="7566" r="93421">
                        <a14:foregroundMark x1="62171" y1="18033" x2="60855" y2="58197"/>
                        <a14:foregroundMark x1="35855" y1="68033" x2="45724" y2="68033"/>
                        <a14:foregroundMark x1="73355" y1="64754" x2="83224" y2="61475"/>
                        <a14:foregroundMark x1="18092" y1="37295" x2="26974" y2="55738"/>
                        <a14:foregroundMark x1="10197" y1="39754" x2="15461" y2="39344"/>
                        <a14:foregroundMark x1="7566" y1="27459" x2="16118" y2="41803"/>
                        <a14:foregroundMark x1="17105" y1="9836" x2="17105" y2="9836"/>
                        <a14:foregroundMark x1="36513" y1="92213" x2="38487" y2="91393"/>
                        <a14:foregroundMark x1="81908" y1="81148" x2="82895" y2="81148"/>
                        <a14:foregroundMark x1="93421" y1="67213" x2="93421" y2="6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93" b="615"/>
          <a:stretch/>
        </p:blipFill>
        <p:spPr>
          <a:xfrm>
            <a:off x="2725631" y="4982987"/>
            <a:ext cx="1814864" cy="1388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7C0EC-FE2A-5BA0-57D6-6EBB08F8E3BD}"/>
              </a:ext>
            </a:extLst>
          </p:cNvPr>
          <p:cNvSpPr txBox="1"/>
          <p:nvPr/>
        </p:nvSpPr>
        <p:spPr>
          <a:xfrm>
            <a:off x="6736702" y="569167"/>
            <a:ext cx="343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B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5381374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50484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157581" y="371312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82467" y="480016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2591877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086" y="423809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" r="499"/>
          <a:stretch/>
        </p:blipFill>
        <p:spPr>
          <a:xfrm>
            <a:off x="3073400" y="1380198"/>
            <a:ext cx="7865353" cy="4968805"/>
          </a:xfrm>
          <a:prstGeom prst="roundRect">
            <a:avLst>
              <a:gd name="adj" fmla="val 12266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049730"/>
            <a:ext cx="50010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Revise pink, red, yellow, blue, white</a:t>
            </a:r>
          </a:p>
        </p:txBody>
      </p:sp>
      <p:sp>
        <p:nvSpPr>
          <p:cNvPr id="6" name="Plaque 5"/>
          <p:cNvSpPr/>
          <p:nvPr/>
        </p:nvSpPr>
        <p:spPr>
          <a:xfrm>
            <a:off x="5767097" y="1417432"/>
            <a:ext cx="58922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Revise “It’s ...”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structure.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28)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31 SB)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85060"/>
            <a:ext cx="12192001" cy="6943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Revise pink, red, yellow, blue, white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Revise “It’s ...”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Revise identifying colors.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7712"/>
            <a:ext cx="9398524" cy="600814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1"/>
          <p:cNvSpPr txBox="1">
            <a:spLocks noGrp="1"/>
          </p:cNvSpPr>
          <p:nvPr>
            <p:ph type="title" idx="4294967295"/>
          </p:nvPr>
        </p:nvSpPr>
        <p:spPr>
          <a:xfrm>
            <a:off x="0" y="266700"/>
            <a:ext cx="5813425" cy="1401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sea Market"/>
                <a:ea typeface="Chelsea Market"/>
                <a:cs typeface="Chelsea Market"/>
                <a:sym typeface="Chelsea Market"/>
              </a:rPr>
              <a:t>Review 3: Colors</a:t>
            </a:r>
            <a:endParaRPr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" name="Picture 44">
            <a:extLst>
              <a:ext uri="{FF2B5EF4-FFF2-40B4-BE49-F238E27FC236}">
                <a16:creationId xmlns:a16="http://schemas.microsoft.com/office/drawing/2014/main" id="{3AAA1671-BE88-966D-43DD-6A4185357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1988248"/>
            <a:ext cx="2225312" cy="222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4">
            <a:extLst>
              <a:ext uri="{FF2B5EF4-FFF2-40B4-BE49-F238E27FC236}">
                <a16:creationId xmlns:a16="http://schemas.microsoft.com/office/drawing/2014/main" id="{CC309C85-2A7C-D6E2-4F76-DC9BA9619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28" y="1988248"/>
            <a:ext cx="2298074" cy="227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4">
            <a:extLst>
              <a:ext uri="{FF2B5EF4-FFF2-40B4-BE49-F238E27FC236}">
                <a16:creationId xmlns:a16="http://schemas.microsoft.com/office/drawing/2014/main" id="{7D9D3729-E086-4125-D0D6-AF8D6457E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45" y="1988248"/>
            <a:ext cx="2298074" cy="22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4">
            <a:extLst>
              <a:ext uri="{FF2B5EF4-FFF2-40B4-BE49-F238E27FC236}">
                <a16:creationId xmlns:a16="http://schemas.microsoft.com/office/drawing/2014/main" id="{6C7AF21D-B648-EBCC-4E78-A96683E65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3325" y="2202947"/>
            <a:ext cx="2090371" cy="20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30DE35-CBF1-E4A3-53E5-F4E028879C5D}"/>
              </a:ext>
            </a:extLst>
          </p:cNvPr>
          <p:cNvSpPr/>
          <p:nvPr/>
        </p:nvSpPr>
        <p:spPr>
          <a:xfrm>
            <a:off x="6748346" y="4655053"/>
            <a:ext cx="380354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spc="50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Signature-Light" pitchFamily="18" charset="0"/>
                <a:cs typeface="Times New Roman" panose="02020603050405020304" pitchFamily="18" charset="0"/>
              </a:rPr>
              <a:t>pink</a:t>
            </a:r>
          </a:p>
        </p:txBody>
      </p:sp>
      <p:pic>
        <p:nvPicPr>
          <p:cNvPr id="10" name="Picture 44">
            <a:extLst>
              <a:ext uri="{FF2B5EF4-FFF2-40B4-BE49-F238E27FC236}">
                <a16:creationId xmlns:a16="http://schemas.microsoft.com/office/drawing/2014/main" id="{7EB1C616-9667-9733-013C-3EFF57BC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67499" y="2202947"/>
            <a:ext cx="2047702" cy="2006196"/>
          </a:xfrm>
          <a:prstGeom prst="rect">
            <a:avLst/>
          </a:prstGeom>
          <a:solidFill>
            <a:srgbClr val="B4C3B4"/>
          </a:solidFill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B70AE4-2CC4-3027-FA0D-BA2F957460A8}"/>
              </a:ext>
            </a:extLst>
          </p:cNvPr>
          <p:cNvSpPr/>
          <p:nvPr/>
        </p:nvSpPr>
        <p:spPr>
          <a:xfrm>
            <a:off x="9708319" y="4642109"/>
            <a:ext cx="264333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spc="50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Signature-Light" pitchFamily="18" charset="0"/>
                <a:cs typeface="Times New Roman" panose="02020603050405020304" pitchFamily="18" charset="0"/>
              </a:rPr>
              <a:t>white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EE4686-CF82-6094-1B1E-8134B38C32DE}"/>
              </a:ext>
            </a:extLst>
          </p:cNvPr>
          <p:cNvSpPr/>
          <p:nvPr/>
        </p:nvSpPr>
        <p:spPr>
          <a:xfrm>
            <a:off x="4982414" y="4642109"/>
            <a:ext cx="264333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spc="50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Signature-Light" pitchFamily="18" charset="0"/>
                <a:cs typeface="Times New Roman" panose="02020603050405020304" pitchFamily="18" charset="0"/>
              </a:rPr>
              <a:t>blue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6097CD-5416-D2A8-9BE7-C2D8B7329727}"/>
              </a:ext>
            </a:extLst>
          </p:cNvPr>
          <p:cNvSpPr/>
          <p:nvPr/>
        </p:nvSpPr>
        <p:spPr>
          <a:xfrm>
            <a:off x="2206171" y="4642109"/>
            <a:ext cx="3070346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spc="50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Signature-Light" pitchFamily="18" charset="0"/>
                <a:cs typeface="Times New Roman" panose="02020603050405020304" pitchFamily="18" charset="0"/>
              </a:rPr>
              <a:t>yellow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A93676-164C-B77E-9D2A-C94BF8C4EC4F}"/>
              </a:ext>
            </a:extLst>
          </p:cNvPr>
          <p:cNvSpPr/>
          <p:nvPr/>
        </p:nvSpPr>
        <p:spPr>
          <a:xfrm>
            <a:off x="417621" y="4642109"/>
            <a:ext cx="178855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spc="50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Signature-Light" pitchFamily="18" charset="0"/>
                <a:cs typeface="Times New Roman" panose="02020603050405020304" pitchFamily="18" charset="0"/>
              </a:rPr>
              <a:t>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511B1-BC13-3769-2C3E-27A86AC49C7D}"/>
              </a:ext>
            </a:extLst>
          </p:cNvPr>
          <p:cNvSpPr txBox="1"/>
          <p:nvPr/>
        </p:nvSpPr>
        <p:spPr>
          <a:xfrm>
            <a:off x="6736702" y="569167"/>
            <a:ext cx="389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color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4958425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FC8FACCD-786E-ADBC-B070-834C91C50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86" y="991777"/>
            <a:ext cx="9609028" cy="5345551"/>
          </a:xfrm>
          <a:prstGeom prst="rect">
            <a:avLst/>
          </a:prstGeom>
        </p:spPr>
      </p:pic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72" y="369315"/>
            <a:ext cx="5696399" cy="6701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583406" y="51973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8DA0997-3846-09E6-DF4F-DB429D41E056}"/>
              </a:ext>
            </a:extLst>
          </p:cNvPr>
          <p:cNvSpPr/>
          <p:nvPr/>
        </p:nvSpPr>
        <p:spPr>
          <a:xfrm>
            <a:off x="3289881" y="1039481"/>
            <a:ext cx="571500" cy="571500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700" b="1">
                <a:solidFill>
                  <a:srgbClr val="ED1C24"/>
                </a:solidFill>
                <a:latin typeface="#9Slide01 Tieu de ngan" panose="00000800000000000000" pitchFamily="2" charset="-93"/>
              </a:rPr>
              <a:t>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304D77F-D27E-1848-56D1-43CD3962E8F9}"/>
              </a:ext>
            </a:extLst>
          </p:cNvPr>
          <p:cNvSpPr/>
          <p:nvPr/>
        </p:nvSpPr>
        <p:spPr>
          <a:xfrm>
            <a:off x="3268690" y="3664552"/>
            <a:ext cx="571500" cy="571500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700" b="1">
                <a:solidFill>
                  <a:srgbClr val="ED1C24"/>
                </a:solidFill>
                <a:latin typeface="#9Slide01 Tieu de ngan" panose="00000800000000000000" pitchFamily="2" charset="-93"/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AF78679-26D9-055A-B3F4-AAE93D00F4D1}"/>
              </a:ext>
            </a:extLst>
          </p:cNvPr>
          <p:cNvSpPr/>
          <p:nvPr/>
        </p:nvSpPr>
        <p:spPr>
          <a:xfrm>
            <a:off x="8330621" y="1007094"/>
            <a:ext cx="571500" cy="571500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700" b="1">
                <a:solidFill>
                  <a:srgbClr val="ED1C24"/>
                </a:solidFill>
                <a:latin typeface="#9Slide01 Tieu de ngan" panose="00000800000000000000" pitchFamily="2" charset="-93"/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5E9BF3D-9E99-0031-04DD-EDF51E125504}"/>
              </a:ext>
            </a:extLst>
          </p:cNvPr>
          <p:cNvSpPr/>
          <p:nvPr/>
        </p:nvSpPr>
        <p:spPr>
          <a:xfrm>
            <a:off x="8330621" y="3664552"/>
            <a:ext cx="571500" cy="571500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700" b="1">
                <a:solidFill>
                  <a:srgbClr val="ED1C24"/>
                </a:solidFill>
                <a:latin typeface="#9Slide01 Tieu de ngan" panose="00000800000000000000" pitchFamily="2" charset="-93"/>
              </a:rPr>
              <a:t>4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F03BF3C-FBE2-8FA5-E951-85101AD3001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017809" y="2894834"/>
            <a:ext cx="817564" cy="58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363EFB9-7F54-FF7F-B121-38D9EB650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52850" y="5601574"/>
            <a:ext cx="817564" cy="58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79CFA3A-880E-ADC8-FB3D-738C048DB08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21588" y="5644177"/>
            <a:ext cx="817564" cy="585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view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881" y="353202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5914" y="3616194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2640"/>
            <a:ext cx="5244285" cy="662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9E9A29-BB6A-D27E-C37F-66C4807BE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99" y="2187720"/>
            <a:ext cx="12090402" cy="28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276</Words>
  <Application>Microsoft Office PowerPoint</Application>
  <PresentationFormat>Widescreen</PresentationFormat>
  <Paragraphs>80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#9Slide01 Tieu de ngan</vt:lpstr>
      <vt:lpstr>Arial</vt:lpstr>
      <vt:lpstr>Britannic Bold</vt:lpstr>
      <vt:lpstr>Calibri</vt:lpstr>
      <vt:lpstr>Calibri Light</vt:lpstr>
      <vt:lpstr>Chelsea Market</vt:lpstr>
      <vt:lpstr>Lazydog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Review 3: Colors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Hien Kim</cp:lastModifiedBy>
  <cp:revision>3</cp:revision>
  <dcterms:created xsi:type="dcterms:W3CDTF">2023-08-05T07:47:01Z</dcterms:created>
  <dcterms:modified xsi:type="dcterms:W3CDTF">2023-08-05T08:40:06Z</dcterms:modified>
</cp:coreProperties>
</file>