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82" r:id="rId2"/>
    <p:sldId id="304" r:id="rId3"/>
    <p:sldId id="302" r:id="rId4"/>
    <p:sldId id="292" r:id="rId5"/>
    <p:sldId id="278" r:id="rId6"/>
    <p:sldId id="334" r:id="rId7"/>
    <p:sldId id="674" r:id="rId8"/>
    <p:sldId id="336" r:id="rId9"/>
    <p:sldId id="373" r:id="rId10"/>
    <p:sldId id="433" r:id="rId11"/>
    <p:sldId id="412" r:id="rId12"/>
    <p:sldId id="438" r:id="rId13"/>
    <p:sldId id="323" r:id="rId14"/>
    <p:sldId id="378" r:id="rId15"/>
    <p:sldId id="377" r:id="rId16"/>
    <p:sldId id="675" r:id="rId17"/>
    <p:sldId id="676" r:id="rId18"/>
    <p:sldId id="315" r:id="rId19"/>
    <p:sldId id="418" r:id="rId20"/>
    <p:sldId id="419" r:id="rId21"/>
    <p:sldId id="420" r:id="rId22"/>
    <p:sldId id="396" r:id="rId23"/>
    <p:sldId id="34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6" autoAdjust="0"/>
    <p:restoredTop sz="61672" autoAdjust="0"/>
  </p:normalViewPr>
  <p:slideViewPr>
    <p:cSldViewPr snapToGrid="0">
      <p:cViewPr>
        <p:scale>
          <a:sx n="15" d="100"/>
          <a:sy n="15" d="100"/>
        </p:scale>
        <p:origin x="54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F66D5-7BAB-42AE-BEA1-EBBC808F4885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9B9F-2E26-4853-A2A9-7667478B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6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47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25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3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5B20E-5DAB-5C54-516D-44E31134A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90E57-01E2-6414-F07E-D93786B92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B6379-945D-A0E9-DEC7-6B16D50A3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22A-7AE8-49C6-A9B7-14EC4983F9E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F0036-6478-E762-73D1-EECABAD5C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091AD-A661-2502-4A85-7F55E89B6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73E0-9116-4375-A478-C8113BA94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3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88A85-432A-0206-C860-BBD24FB99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41978-0F05-03F8-D38D-91A6A7231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4407E-8A05-CD67-BA74-BC0716E67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22A-7AE8-49C6-A9B7-14EC4983F9E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BD044-C269-C32C-179A-69B1088B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74EEB-7367-9837-7CC6-EBAF619C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73E0-9116-4375-A478-C8113BA94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7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CE2723-3885-738C-27AF-9D6F47501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FA6F18-ACC4-4B5E-9223-E81476748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4C1C6-7CD0-3F21-CC89-FD9D237F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22A-7AE8-49C6-A9B7-14EC4983F9E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D6382-C8F5-5057-67FF-0766A2E5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A7EBD-0D66-9F72-34AD-53BFE10D6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73E0-9116-4375-A478-C8113BA94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25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3073" y="6325674"/>
            <a:ext cx="550151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558985" y="6559843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0623173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896823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37020-6DF3-F5C4-F00E-D627A8B8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19C79-059A-03F2-AFF7-7639A34F7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06C31-5D5D-9022-FE1F-CECECA162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22A-7AE8-49C6-A9B7-14EC4983F9E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A65C6-F542-52E4-1986-35336E610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01C2A-389F-C663-3F8D-9195FCFE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73E0-9116-4375-A478-C8113BA94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01E4-4B1D-B55A-1B64-C629ECDD1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48B5E-B81C-B27A-07A7-2B4A645B1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CB916-05C2-C6EB-FFA6-4D9632DE9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22A-7AE8-49C6-A9B7-14EC4983F9E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91FAB-3AF1-C0C6-F348-1A28DAF8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9D22B-E908-61F6-F2F3-FD29603FB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73E0-9116-4375-A478-C8113BA94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4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E39E2-090F-183B-9E1D-C24A85461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01BCF-DDEA-368A-4E27-F00F18504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20431-7CA9-5431-C170-7F5E38DF2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18BE5-2E3D-142A-9708-AB007BAB1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22A-7AE8-49C6-A9B7-14EC4983F9E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B74D8-DD1A-77D6-FAEB-475D79BA1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6416B-273B-160C-BCA5-FAA9A62D4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73E0-9116-4375-A478-C8113BA94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1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AD05-08F5-9CB0-0DA9-394D25C55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63CA5-3401-3C84-A3AF-F184AD20A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8A996D-0158-E0F5-C9C0-60B192FD8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D64B23-A563-3884-9F6C-1D4E516C0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596655-A12C-F7C6-A77E-6261E2CD23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07BF53-A69E-CBD2-8DCB-69136508F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22A-7AE8-49C6-A9B7-14EC4983F9E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75FB89-C8C5-1EB0-EA4F-E8CB514E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8EAF6-0122-A946-B90C-DF5962313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73E0-9116-4375-A478-C8113BA94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6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1D9BA-F1A1-B3E2-FC37-EAC4B7E04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6209E-8A5B-710E-37F7-BABB72E0D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22A-7AE8-49C6-A9B7-14EC4983F9E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DC946-D64F-7785-A6FE-C39EBD199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9FA6FB-2886-9DEC-91EF-52CE3C180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73E0-9116-4375-A478-C8113BA94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8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13192-D99B-B0F3-2C27-400399FF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22A-7AE8-49C6-A9B7-14EC4983F9E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EF115C-0284-E712-5096-23D194808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4AB53-3857-1453-5726-CFA1D259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73E0-9116-4375-A478-C8113BA94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5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2D9C3-790F-23B7-E8B9-5FDE4B98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48CEE-F823-EA9B-31F6-6C0AC2234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97F9F-26C6-6157-6B16-41BC61C06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D00A6-1517-E7C8-2DE7-359391398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22A-7AE8-49C6-A9B7-14EC4983F9E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2D635-16A8-64F7-090B-50792026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B8D40-302D-C134-9584-5BC8615B5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73E0-9116-4375-A478-C8113BA94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8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AFD74-9F64-72FA-0CE2-287DFA4A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53741F-FB89-CF63-7D7B-FA2B1B838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04A3B-5EB2-E437-FBB0-0F9F2440D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BACA1-E297-3F21-1728-8B9079579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22A-7AE8-49C6-A9B7-14EC4983F9E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3A72F-32EE-986F-D0B1-02BFED6D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9F085-C461-FD61-26D2-925ABECE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73E0-9116-4375-A478-C8113BA94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5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48B542-F369-B90D-0FFD-1CB9F5AF0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AD51F-1D69-C009-715B-BB29BF0BD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2B3F1-3FFF-81F0-F8CB-95707AAC40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D522A-7AE8-49C6-A9B7-14EC4983F9E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FDE98-F1C2-BDAA-0B60-91D80F514E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C9388-81C4-9551-0527-CB7BD8EEC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673E0-9116-4375-A478-C8113BA940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4F758E3D-551F-A9D5-55E9-1E663ED5CA68}"/>
              </a:ext>
            </a:extLst>
          </p:cNvPr>
          <p:cNvSpPr/>
          <p:nvPr userDrawn="1"/>
        </p:nvSpPr>
        <p:spPr>
          <a:xfrm>
            <a:off x="0" y="-87923"/>
            <a:ext cx="12192000" cy="355738"/>
          </a:xfrm>
          <a:prstGeom prst="round2SameRect">
            <a:avLst/>
          </a:prstGeom>
          <a:solidFill>
            <a:srgbClr val="EF5288"/>
          </a:solidFill>
          <a:ln>
            <a:solidFill>
              <a:srgbClr val="EF5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0B2BB8E1-3A79-71B0-9471-F0DD8A4D3674}"/>
              </a:ext>
            </a:extLst>
          </p:cNvPr>
          <p:cNvSpPr txBox="1"/>
          <p:nvPr userDrawn="1"/>
        </p:nvSpPr>
        <p:spPr>
          <a:xfrm>
            <a:off x="153420" y="-41098"/>
            <a:ext cx="172515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4: My body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30E9A17-064E-7839-34FD-799ACF5FB0A1}"/>
              </a:ext>
            </a:extLst>
          </p:cNvPr>
          <p:cNvSpPr txBox="1"/>
          <p:nvPr userDrawn="1"/>
        </p:nvSpPr>
        <p:spPr>
          <a:xfrm>
            <a:off x="10878551" y="-47027"/>
            <a:ext cx="104618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4</a:t>
            </a:r>
          </a:p>
        </p:txBody>
      </p:sp>
      <p:sp>
        <p:nvSpPr>
          <p:cNvPr id="11" name="Round Same Side Corner Rectangle 7">
            <a:extLst>
              <a:ext uri="{FF2B5EF4-FFF2-40B4-BE49-F238E27FC236}">
                <a16:creationId xmlns:a16="http://schemas.microsoft.com/office/drawing/2014/main" id="{80C66C14-0435-815A-82C9-870EF188EDF3}"/>
              </a:ext>
            </a:extLst>
          </p:cNvPr>
          <p:cNvSpPr/>
          <p:nvPr userDrawn="1"/>
        </p:nvSpPr>
        <p:spPr>
          <a:xfrm>
            <a:off x="0" y="6392008"/>
            <a:ext cx="12192000" cy="465992"/>
          </a:xfrm>
          <a:prstGeom prst="round2SameRect">
            <a:avLst/>
          </a:prstGeom>
          <a:solidFill>
            <a:srgbClr val="EF5288"/>
          </a:solidFill>
          <a:ln>
            <a:solidFill>
              <a:srgbClr val="EF5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E10C64-5E8C-0A42-238D-932E1A51C70D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Anh 1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-Learn Smart Start </a:t>
            </a:r>
          </a:p>
        </p:txBody>
      </p:sp>
      <p:pic>
        <p:nvPicPr>
          <p:cNvPr id="13" name="Picture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3A6C670-E257-F04C-01DD-8B9B17BD0D4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743073" y="6325674"/>
            <a:ext cx="579475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26A384-F534-2FC7-074B-821AE6073F8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 rot="10800000">
            <a:off x="5558985" y="6559843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F88753-AE91-07E8-657D-CA6E4D529CF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356217" y="6568807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81ECB7-B19B-38F4-CC66-37CE33D5DC29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505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2.wav"/><Relationship Id="rId7" Type="http://schemas.openxmlformats.org/officeDocument/2006/relationships/image" Target="../media/image2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1&amp;idSubject=1&amp;idSeries=1&amp;idTheme=298&amp;IdLevel=1&amp;idThemeServer=4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11" Type="http://schemas.openxmlformats.org/officeDocument/2006/relationships/image" Target="../media/image13.png"/><Relationship Id="rId5" Type="http://schemas.openxmlformats.org/officeDocument/2006/relationships/audio" Target="../media/audio7.wav"/><Relationship Id="rId10" Type="http://schemas.openxmlformats.org/officeDocument/2006/relationships/image" Target="../media/image12.png"/><Relationship Id="rId4" Type="http://schemas.openxmlformats.org/officeDocument/2006/relationships/audio" Target="../media/audio6.wav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AC62E9-D5D2-5902-19A6-301464C42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3" y="-93519"/>
            <a:ext cx="12198273" cy="6951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9008" y="2751994"/>
            <a:ext cx="65942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>
                <a:solidFill>
                  <a:srgbClr val="FF0000"/>
                </a:solidFill>
                <a:latin typeface="Calibri"/>
              </a:rPr>
              <a:t>Review 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31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474104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5" y="725399"/>
            <a:ext cx="4406001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It’s time to speak …</a:t>
            </a:r>
          </a:p>
        </p:txBody>
      </p:sp>
    </p:spTree>
    <p:extLst>
      <p:ext uri="{BB962C8B-B14F-4D97-AF65-F5344CB8AC3E}">
        <p14:creationId xmlns:p14="http://schemas.microsoft.com/office/powerpoint/2010/main" val="4047812804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ame Side Corner Rectangle 47">
            <a:extLst>
              <a:ext uri="{FF2B5EF4-FFF2-40B4-BE49-F238E27FC236}">
                <a16:creationId xmlns:a16="http://schemas.microsoft.com/office/drawing/2014/main" id="{BBDC2225-5A0E-4C8D-B0CB-6D269E0D1645}"/>
              </a:ext>
            </a:extLst>
          </p:cNvPr>
          <p:cNvSpPr/>
          <p:nvPr/>
        </p:nvSpPr>
        <p:spPr>
          <a:xfrm>
            <a:off x="533400" y="1306513"/>
            <a:ext cx="3657600" cy="4244975"/>
          </a:xfrm>
          <a:prstGeom prst="snip2Same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8-Point Star 39">
            <a:extLst>
              <a:ext uri="{FF2B5EF4-FFF2-40B4-BE49-F238E27FC236}">
                <a16:creationId xmlns:a16="http://schemas.microsoft.com/office/drawing/2014/main" id="{1718D3D4-577F-46D0-AACD-1830AD7D2087}"/>
              </a:ext>
            </a:extLst>
          </p:cNvPr>
          <p:cNvSpPr/>
          <p:nvPr/>
        </p:nvSpPr>
        <p:spPr>
          <a:xfrm>
            <a:off x="374650" y="992188"/>
            <a:ext cx="958850" cy="869950"/>
          </a:xfrm>
          <a:prstGeom prst="star8">
            <a:avLst/>
          </a:prstGeom>
          <a:solidFill>
            <a:schemeClr val="bg1"/>
          </a:solidFill>
          <a:ln>
            <a:solidFill>
              <a:srgbClr val="FFCE5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3" name="Snip Same Side Corner Rectangle 47">
            <a:extLst>
              <a:ext uri="{FF2B5EF4-FFF2-40B4-BE49-F238E27FC236}">
                <a16:creationId xmlns:a16="http://schemas.microsoft.com/office/drawing/2014/main" id="{1BCF562F-F9CF-401A-8353-CDAF3C8893FA}"/>
              </a:ext>
            </a:extLst>
          </p:cNvPr>
          <p:cNvSpPr/>
          <p:nvPr/>
        </p:nvSpPr>
        <p:spPr>
          <a:xfrm>
            <a:off x="4368800" y="1306513"/>
            <a:ext cx="3657600" cy="4244975"/>
          </a:xfrm>
          <a:prstGeom prst="snip2Same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8-Point Star 39">
            <a:extLst>
              <a:ext uri="{FF2B5EF4-FFF2-40B4-BE49-F238E27FC236}">
                <a16:creationId xmlns:a16="http://schemas.microsoft.com/office/drawing/2014/main" id="{4412C141-1962-482C-B070-BFA33E34DD32}"/>
              </a:ext>
            </a:extLst>
          </p:cNvPr>
          <p:cNvSpPr/>
          <p:nvPr/>
        </p:nvSpPr>
        <p:spPr>
          <a:xfrm>
            <a:off x="4210050" y="992188"/>
            <a:ext cx="958850" cy="869950"/>
          </a:xfrm>
          <a:prstGeom prst="star8">
            <a:avLst/>
          </a:prstGeom>
          <a:solidFill>
            <a:schemeClr val="bg1"/>
          </a:solidFill>
          <a:ln>
            <a:solidFill>
              <a:srgbClr val="FFCE5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nip Same Side Corner Rectangle 47">
            <a:extLst>
              <a:ext uri="{FF2B5EF4-FFF2-40B4-BE49-F238E27FC236}">
                <a16:creationId xmlns:a16="http://schemas.microsoft.com/office/drawing/2014/main" id="{9B2C2807-06DA-4C6B-881F-E720745653C3}"/>
              </a:ext>
            </a:extLst>
          </p:cNvPr>
          <p:cNvSpPr/>
          <p:nvPr/>
        </p:nvSpPr>
        <p:spPr>
          <a:xfrm>
            <a:off x="8159750" y="1306513"/>
            <a:ext cx="3657600" cy="4244975"/>
          </a:xfrm>
          <a:prstGeom prst="snip2Same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8-Point Star 39">
            <a:extLst>
              <a:ext uri="{FF2B5EF4-FFF2-40B4-BE49-F238E27FC236}">
                <a16:creationId xmlns:a16="http://schemas.microsoft.com/office/drawing/2014/main" id="{389D8DEE-5E87-4C95-B818-180AA66A6FB9}"/>
              </a:ext>
            </a:extLst>
          </p:cNvPr>
          <p:cNvSpPr/>
          <p:nvPr/>
        </p:nvSpPr>
        <p:spPr>
          <a:xfrm>
            <a:off x="8001000" y="992188"/>
            <a:ext cx="958850" cy="869950"/>
          </a:xfrm>
          <a:prstGeom prst="star8">
            <a:avLst/>
          </a:prstGeom>
          <a:solidFill>
            <a:schemeClr val="bg1"/>
          </a:solidFill>
          <a:ln>
            <a:solidFill>
              <a:srgbClr val="FFCE5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44">
            <a:extLst>
              <a:ext uri="{FF2B5EF4-FFF2-40B4-BE49-F238E27FC236}">
                <a16:creationId xmlns:a16="http://schemas.microsoft.com/office/drawing/2014/main" id="{A12DF487-9F56-4D2A-9D79-09251BDC1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662" y="1472751"/>
            <a:ext cx="2460625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FAFB37-FF54-47F8-808D-2B59923CBD5E}"/>
              </a:ext>
            </a:extLst>
          </p:cNvPr>
          <p:cNvSpPr/>
          <p:nvPr/>
        </p:nvSpPr>
        <p:spPr>
          <a:xfrm>
            <a:off x="350448" y="4148305"/>
            <a:ext cx="4288376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50" normalizeH="0" baseline="0" noProof="0">
                <a:ln w="11430"/>
                <a:solidFill>
                  <a:srgbClr val="3C22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gnature-Light" pitchFamily="18" charset="0"/>
                <a:cs typeface="Times New Roman" panose="02020603050405020304" pitchFamily="18" charset="0"/>
              </a:rPr>
              <a:t>head</a:t>
            </a:r>
          </a:p>
        </p:txBody>
      </p:sp>
      <p:pic>
        <p:nvPicPr>
          <p:cNvPr id="16" name="Picture 44">
            <a:extLst>
              <a:ext uri="{FF2B5EF4-FFF2-40B4-BE49-F238E27FC236}">
                <a16:creationId xmlns:a16="http://schemas.microsoft.com/office/drawing/2014/main" id="{ECF0F20C-12FF-4C76-AEB1-AA3B8A2E7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289" y="2028916"/>
            <a:ext cx="2619624" cy="217274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D0EEBD2-0769-483F-9D16-D8AEA21378BA}"/>
              </a:ext>
            </a:extLst>
          </p:cNvPr>
          <p:cNvSpPr/>
          <p:nvPr/>
        </p:nvSpPr>
        <p:spPr>
          <a:xfrm>
            <a:off x="5287294" y="4011613"/>
            <a:ext cx="1582486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50" normalizeH="0" baseline="0" noProof="0">
                <a:ln w="11430"/>
                <a:solidFill>
                  <a:srgbClr val="3C22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gnature-Light" pitchFamily="18" charset="0"/>
                <a:cs typeface="Times New Roman" panose="02020603050405020304" pitchFamily="18" charset="0"/>
              </a:rPr>
              <a:t>leg</a:t>
            </a:r>
          </a:p>
        </p:txBody>
      </p:sp>
      <p:pic>
        <p:nvPicPr>
          <p:cNvPr id="18" name="Picture 44">
            <a:extLst>
              <a:ext uri="{FF2B5EF4-FFF2-40B4-BE49-F238E27FC236}">
                <a16:creationId xmlns:a16="http://schemas.microsoft.com/office/drawing/2014/main" id="{712A18D4-A726-4FD3-80EE-B4E25B6AF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227" y="1504081"/>
            <a:ext cx="1733111" cy="292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128967C-B332-4160-AE49-A5766EDB2DEE}"/>
              </a:ext>
            </a:extLst>
          </p:cNvPr>
          <p:cNvSpPr/>
          <p:nvPr/>
        </p:nvSpPr>
        <p:spPr>
          <a:xfrm>
            <a:off x="8896671" y="4073056"/>
            <a:ext cx="220765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50" normalizeH="0" baseline="0" noProof="0">
                <a:ln w="11430"/>
                <a:solidFill>
                  <a:srgbClr val="3C22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gnature-Light" pitchFamily="18" charset="0"/>
                <a:cs typeface="Times New Roman" panose="02020603050405020304" pitchFamily="18" charset="0"/>
              </a:rPr>
              <a:t>arm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96FEEE-DFD3-A7D7-B7F1-8DBE65ABCDDA}"/>
              </a:ext>
            </a:extLst>
          </p:cNvPr>
          <p:cNvSpPr txBox="1"/>
          <p:nvPr/>
        </p:nvSpPr>
        <p:spPr>
          <a:xfrm>
            <a:off x="6956866" y="441484"/>
            <a:ext cx="423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body part to hear the sound.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e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75089" y="753814"/>
            <a:ext cx="9841823" cy="535037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712852" y="1116604"/>
            <a:ext cx="7077635" cy="8175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Lazydog"/>
                <a:ea typeface="+mn-ea"/>
                <a:cs typeface="+mn-cs"/>
              </a:rPr>
              <a:t>Structure</a:t>
            </a:r>
          </a:p>
        </p:txBody>
      </p:sp>
      <p:sp>
        <p:nvSpPr>
          <p:cNvPr id="10" name="Snip Single Corner Rectangle 9"/>
          <p:cNvSpPr/>
          <p:nvPr/>
        </p:nvSpPr>
        <p:spPr>
          <a:xfrm>
            <a:off x="2971800" y="2480139"/>
            <a:ext cx="6923655" cy="962920"/>
          </a:xfrm>
          <a:prstGeom prst="snip1Rect">
            <a:avLst/>
          </a:prstGeom>
          <a:solidFill>
            <a:srgbClr val="22C84A"/>
          </a:solidFill>
          <a:ln w="28575">
            <a:solidFill>
              <a:srgbClr val="22C84A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Touch your 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head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.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988998"/>
            <a:ext cx="10677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Dùng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đưa ra câu lệnh: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“Hãy chạm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000" b="0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của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6389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3A8E5D8-A0AE-4EF2-A2B3-C81BCAA57489}"/>
              </a:ext>
            </a:extLst>
          </p:cNvPr>
          <p:cNvSpPr/>
          <p:nvPr/>
        </p:nvSpPr>
        <p:spPr>
          <a:xfrm>
            <a:off x="4164013" y="2947988"/>
            <a:ext cx="3533775" cy="3355975"/>
          </a:xfrm>
          <a:prstGeom prst="dodecagon">
            <a:avLst/>
          </a:prstGeom>
          <a:solidFill>
            <a:srgbClr val="22C84A"/>
          </a:solidFill>
          <a:ln>
            <a:solidFill>
              <a:srgbClr val="22C8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89DF5BC-6DD0-491F-8C10-10642D22D569}"/>
              </a:ext>
            </a:extLst>
          </p:cNvPr>
          <p:cNvSpPr/>
          <p:nvPr/>
        </p:nvSpPr>
        <p:spPr>
          <a:xfrm>
            <a:off x="8274050" y="2878138"/>
            <a:ext cx="3535363" cy="3127375"/>
          </a:xfrm>
          <a:prstGeom prst="dodecagon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BBED869-21AD-4CD3-BAEC-55A8421CC494}"/>
              </a:ext>
            </a:extLst>
          </p:cNvPr>
          <p:cNvSpPr/>
          <p:nvPr/>
        </p:nvSpPr>
        <p:spPr>
          <a:xfrm>
            <a:off x="482600" y="2514600"/>
            <a:ext cx="3435350" cy="3127375"/>
          </a:xfrm>
          <a:prstGeom prst="dodecagon">
            <a:avLst/>
          </a:prstGeom>
          <a:solidFill>
            <a:srgbClr val="FF3399"/>
          </a:solidFill>
          <a:ln>
            <a:solidFill>
              <a:srgbClr val="FF33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830" name="TextBox 10">
            <a:extLst>
              <a:ext uri="{FF2B5EF4-FFF2-40B4-BE49-F238E27FC236}">
                <a16:creationId xmlns:a16="http://schemas.microsoft.com/office/drawing/2014/main" id="{EFEEE338-2F87-4C21-A1FC-A9EB39FD1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3" y="436563"/>
            <a:ext cx="2336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Speaking</a:t>
            </a:r>
          </a:p>
        </p:txBody>
      </p:sp>
      <p:pic>
        <p:nvPicPr>
          <p:cNvPr id="12" name="Picture 44">
            <a:extLst>
              <a:ext uri="{FF2B5EF4-FFF2-40B4-BE49-F238E27FC236}">
                <a16:creationId xmlns:a16="http://schemas.microsoft.com/office/drawing/2014/main" id="{2AD5F34C-A507-4EAC-953D-7390A9DA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5410" y="3486150"/>
            <a:ext cx="217000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4">
            <a:extLst>
              <a:ext uri="{FF2B5EF4-FFF2-40B4-BE49-F238E27FC236}">
                <a16:creationId xmlns:a16="http://schemas.microsoft.com/office/drawing/2014/main" id="{426530EE-B2B3-4A32-89EB-8DAA40E4A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48186" y="3513798"/>
            <a:ext cx="2387090" cy="197988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4">
            <a:extLst>
              <a:ext uri="{FF2B5EF4-FFF2-40B4-BE49-F238E27FC236}">
                <a16:creationId xmlns:a16="http://schemas.microsoft.com/office/drawing/2014/main" id="{907F7659-912C-4695-A011-9DCB1191E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10451" y="3213100"/>
            <a:ext cx="1260584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F4FE41-8356-4EA3-89B1-DB0F61B39581}"/>
              </a:ext>
            </a:extLst>
          </p:cNvPr>
          <p:cNvSpPr txBox="1"/>
          <p:nvPr/>
        </p:nvSpPr>
        <p:spPr>
          <a:xfrm>
            <a:off x="3546475" y="673696"/>
            <a:ext cx="5812912" cy="923330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glow rad="127000">
                    <a:srgbClr val="F79646">
                      <a:lumMod val="40000"/>
                      <a:lumOff val="60000"/>
                    </a:srgbClr>
                  </a:glow>
                </a:effectLst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Touch your 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127000">
                  <a:srgbClr val="F79646">
                    <a:lumMod val="40000"/>
                    <a:lumOff val="6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D22F5D-C790-40CD-9C9E-36A1E894EEB3}"/>
              </a:ext>
            </a:extLst>
          </p:cNvPr>
          <p:cNvCxnSpPr>
            <a:cxnSpLocks/>
            <a:stCxn id="10" idx="2"/>
            <a:endCxn id="34" idx="11"/>
          </p:cNvCxnSpPr>
          <p:nvPr/>
        </p:nvCxnSpPr>
        <p:spPr>
          <a:xfrm flipH="1">
            <a:off x="2660548" y="1597026"/>
            <a:ext cx="3792383" cy="917574"/>
          </a:xfrm>
          <a:prstGeom prst="straightConnector1">
            <a:avLst/>
          </a:prstGeom>
          <a:ln>
            <a:solidFill>
              <a:srgbClr val="FF000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82559E-E53E-4C08-95B6-0D473B2CB1A4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6311387" y="1597026"/>
            <a:ext cx="141544" cy="1337270"/>
          </a:xfrm>
          <a:prstGeom prst="straightConnector1">
            <a:avLst/>
          </a:prstGeom>
          <a:ln>
            <a:solidFill>
              <a:srgbClr val="FF000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0CEEB9A-C095-416B-87A2-08052D05870D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6452931" y="1597026"/>
            <a:ext cx="3820856" cy="1267420"/>
          </a:xfrm>
          <a:prstGeom prst="straightConnector1">
            <a:avLst/>
          </a:prstGeom>
          <a:ln>
            <a:solidFill>
              <a:srgbClr val="FF000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715267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952150" y="3624943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  <p:extLst>
      <p:ext uri="{BB962C8B-B14F-4D97-AF65-F5344CB8AC3E}">
        <p14:creationId xmlns:p14="http://schemas.microsoft.com/office/powerpoint/2010/main" val="160721705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2EC7919-7CC1-423E-4E6C-AC1D100AC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51164"/>
            <a:ext cx="5735869" cy="5074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749A0C-1013-13C2-1BF5-2BB375067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628" y="1515215"/>
            <a:ext cx="11931099" cy="3891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9C35EA-91DB-BCB2-1EF7-5460B6C89B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957" y="1892300"/>
            <a:ext cx="1432729" cy="1188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7BC135-B3A8-AA17-A8A9-08E6AD77C2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0379" y="3895271"/>
            <a:ext cx="1071883" cy="118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834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2EC7919-7CC1-423E-4E6C-AC1D100AC9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97645"/>
            <a:ext cx="5109855" cy="6768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749A0C-1013-13C2-1BF5-2BB3750678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3340"/>
            <a:ext cx="12132896" cy="30642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F427F0-F7C4-6083-6FB9-D7640A3721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6" r="74340" b="80287"/>
          <a:stretch/>
        </p:blipFill>
        <p:spPr>
          <a:xfrm>
            <a:off x="2090057" y="1863340"/>
            <a:ext cx="1016000" cy="604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E96695-AB09-D13C-7B60-20AD5E7CA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058" y="2330790"/>
            <a:ext cx="2055812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4D0BE2-39BA-C25A-70A3-81A6D71C76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r="511" b="14175"/>
          <a:stretch/>
        </p:blipFill>
        <p:spPr bwMode="auto">
          <a:xfrm>
            <a:off x="6850744" y="2330790"/>
            <a:ext cx="2823027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64F1B1-CB8A-0870-9390-7943C51804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1" t="1939" r="16738" b="80301"/>
          <a:stretch/>
        </p:blipFill>
        <p:spPr>
          <a:xfrm>
            <a:off x="8948057" y="1917770"/>
            <a:ext cx="1153886" cy="5442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E80E5F-C637-5A78-C995-6A403749CB05}"/>
              </a:ext>
            </a:extLst>
          </p:cNvPr>
          <p:cNvSpPr txBox="1"/>
          <p:nvPr/>
        </p:nvSpPr>
        <p:spPr>
          <a:xfrm>
            <a:off x="6956866" y="441484"/>
            <a:ext cx="423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35381374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2EC7919-7CC1-423E-4E6C-AC1D100AC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6554"/>
            <a:ext cx="4131691" cy="7093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749A0C-1013-13C2-1BF5-2BB375067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264" y="1196527"/>
            <a:ext cx="10751786" cy="51942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D60717-9840-6968-51C2-AC9D741A504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224" y="4893779"/>
            <a:ext cx="1737347" cy="52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9A727D-AA46-EC6D-4E0F-5F7E09AC7D2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584" y="4927475"/>
            <a:ext cx="1444171" cy="52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3789DE-75C4-738D-2EC0-A4E937E6194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756" y="4975810"/>
            <a:ext cx="1369416" cy="52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5429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3"/>
            <a:ext cx="9229273" cy="6114798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48957" y="382556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PLAY!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r="499"/>
          <a:stretch/>
        </p:blipFill>
        <p:spPr>
          <a:xfrm>
            <a:off x="3073400" y="1380198"/>
            <a:ext cx="7865353" cy="4968805"/>
          </a:xfrm>
          <a:prstGeom prst="roundRect">
            <a:avLst>
              <a:gd name="adj" fmla="val 12266"/>
            </a:avLst>
          </a:prstGeom>
        </p:spPr>
      </p:pic>
      <p:sp>
        <p:nvSpPr>
          <p:cNvPr id="6" name="Rectangle: Rounded Corners 5">
            <a:hlinkClick r:id="rId3"/>
          </p:cNvPr>
          <p:cNvSpPr/>
          <p:nvPr/>
        </p:nvSpPr>
        <p:spPr>
          <a:xfrm>
            <a:off x="231838" y="3493302"/>
            <a:ext cx="1994995" cy="615820"/>
          </a:xfrm>
          <a:prstGeom prst="roundRect">
            <a:avLst/>
          </a:prstGeom>
          <a:solidFill>
            <a:srgbClr val="EF4E8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play the games</a:t>
            </a:r>
          </a:p>
        </p:txBody>
      </p:sp>
    </p:spTree>
    <p:extLst>
      <p:ext uri="{BB962C8B-B14F-4D97-AF65-F5344CB8AC3E}">
        <p14:creationId xmlns:p14="http://schemas.microsoft.com/office/powerpoint/2010/main" val="138818060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82467" y="167227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82467" y="3999884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182467" y="518250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82467" y="561505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B7BF400E-9AE8-3020-B60A-E22F01106C95}"/>
              </a:ext>
            </a:extLst>
          </p:cNvPr>
          <p:cNvSpPr/>
          <p:nvPr/>
        </p:nvSpPr>
        <p:spPr>
          <a:xfrm>
            <a:off x="182467" y="2783049"/>
            <a:ext cx="3256378" cy="6966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932" y="450185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38" y="312377"/>
            <a:ext cx="9058275" cy="6078898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7602042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449943" y="2049730"/>
            <a:ext cx="5001078" cy="228028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Revise head, leg, arm</a:t>
            </a:r>
          </a:p>
        </p:txBody>
      </p:sp>
      <p:sp>
        <p:nvSpPr>
          <p:cNvPr id="6" name="Plaque 5"/>
          <p:cNvSpPr/>
          <p:nvPr/>
        </p:nvSpPr>
        <p:spPr>
          <a:xfrm>
            <a:off x="5767097" y="1417432"/>
            <a:ext cx="5892278" cy="372046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Structures/ Sentence patterns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>
                <a:solidFill>
                  <a:srgbClr val="0070C0"/>
                </a:solidFill>
                <a:latin typeface="Calibri"/>
              </a:rPr>
              <a:t>Touch your head.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522626"/>
      </p:ext>
    </p:extLst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i="1" dirty="0">
                <a:solidFill>
                  <a:srgbClr val="0070C0"/>
                </a:solidFill>
                <a:latin typeface="Calibri"/>
              </a:rPr>
              <a:t>Review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vocabularies and structure. Make sentences using them.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the exercises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Anh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Workbook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(page 29)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 the consolidation games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Anh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DHA App on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www.eduhome.com.vn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Prepare the next lesson (page 32 SB)</a:t>
            </a:r>
          </a:p>
        </p:txBody>
      </p:sp>
    </p:spTree>
    <p:extLst>
      <p:ext uri="{BB962C8B-B14F-4D97-AF65-F5344CB8AC3E}">
        <p14:creationId xmlns:p14="http://schemas.microsoft.com/office/powerpoint/2010/main" val="13363744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69837"/>
            <a:ext cx="12192001" cy="70278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936" y="1254472"/>
            <a:ext cx="11784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gain the following: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Revise head, leg, arm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Sentence pattern: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Revise “Touch your head”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Skills: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Revise body parts.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7180"/>
            <a:ext cx="9398524" cy="6008679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41"/>
          <p:cNvSpPr txBox="1">
            <a:spLocks noGrp="1"/>
          </p:cNvSpPr>
          <p:nvPr>
            <p:ph type="title" idx="4294967295"/>
          </p:nvPr>
        </p:nvSpPr>
        <p:spPr>
          <a:xfrm>
            <a:off x="0" y="266700"/>
            <a:ext cx="5813425" cy="1401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lsea Market"/>
                <a:ea typeface="Chelsea Market"/>
                <a:cs typeface="Chelsea Market"/>
                <a:sym typeface="Chelsea Market"/>
              </a:rPr>
              <a:t>Review 4: My body</a:t>
            </a:r>
            <a:endParaRPr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3" name="Snip Same Side Corner Rectangle 47">
            <a:extLst>
              <a:ext uri="{FF2B5EF4-FFF2-40B4-BE49-F238E27FC236}">
                <a16:creationId xmlns:a16="http://schemas.microsoft.com/office/drawing/2014/main" id="{C02988EF-ECDD-3522-68C1-D54CD9CB752B}"/>
              </a:ext>
            </a:extLst>
          </p:cNvPr>
          <p:cNvSpPr/>
          <p:nvPr/>
        </p:nvSpPr>
        <p:spPr>
          <a:xfrm>
            <a:off x="620486" y="1620223"/>
            <a:ext cx="3657600" cy="4244975"/>
          </a:xfrm>
          <a:prstGeom prst="snip2Same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8-Point Star 39">
            <a:extLst>
              <a:ext uri="{FF2B5EF4-FFF2-40B4-BE49-F238E27FC236}">
                <a16:creationId xmlns:a16="http://schemas.microsoft.com/office/drawing/2014/main" id="{4753DCFC-2913-B266-AD61-0A8298F53A1C}"/>
              </a:ext>
            </a:extLst>
          </p:cNvPr>
          <p:cNvSpPr/>
          <p:nvPr/>
        </p:nvSpPr>
        <p:spPr>
          <a:xfrm>
            <a:off x="461736" y="1305898"/>
            <a:ext cx="958850" cy="869950"/>
          </a:xfrm>
          <a:prstGeom prst="star8">
            <a:avLst/>
          </a:prstGeom>
          <a:solidFill>
            <a:schemeClr val="bg1"/>
          </a:solidFill>
          <a:ln>
            <a:solidFill>
              <a:srgbClr val="FFCE5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" name="Snip Same Side Corner Rectangle 47">
            <a:extLst>
              <a:ext uri="{FF2B5EF4-FFF2-40B4-BE49-F238E27FC236}">
                <a16:creationId xmlns:a16="http://schemas.microsoft.com/office/drawing/2014/main" id="{069BB5E0-3AA7-8D8B-3AD7-28CB29A0C09D}"/>
              </a:ext>
            </a:extLst>
          </p:cNvPr>
          <p:cNvSpPr/>
          <p:nvPr/>
        </p:nvSpPr>
        <p:spPr>
          <a:xfrm>
            <a:off x="4455886" y="1620223"/>
            <a:ext cx="3657600" cy="4244975"/>
          </a:xfrm>
          <a:prstGeom prst="snip2Same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8-Point Star 39">
            <a:extLst>
              <a:ext uri="{FF2B5EF4-FFF2-40B4-BE49-F238E27FC236}">
                <a16:creationId xmlns:a16="http://schemas.microsoft.com/office/drawing/2014/main" id="{A717E4DC-A2F1-8355-0979-4225AB340EF0}"/>
              </a:ext>
            </a:extLst>
          </p:cNvPr>
          <p:cNvSpPr/>
          <p:nvPr/>
        </p:nvSpPr>
        <p:spPr>
          <a:xfrm>
            <a:off x="4297136" y="1305898"/>
            <a:ext cx="958850" cy="869950"/>
          </a:xfrm>
          <a:prstGeom prst="star8">
            <a:avLst/>
          </a:prstGeom>
          <a:solidFill>
            <a:schemeClr val="bg1"/>
          </a:solidFill>
          <a:ln>
            <a:solidFill>
              <a:srgbClr val="FFCE5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nip Same Side Corner Rectangle 47">
            <a:extLst>
              <a:ext uri="{FF2B5EF4-FFF2-40B4-BE49-F238E27FC236}">
                <a16:creationId xmlns:a16="http://schemas.microsoft.com/office/drawing/2014/main" id="{C2FD7390-842B-8B57-52CB-B57A65EBF126}"/>
              </a:ext>
            </a:extLst>
          </p:cNvPr>
          <p:cNvSpPr/>
          <p:nvPr/>
        </p:nvSpPr>
        <p:spPr>
          <a:xfrm>
            <a:off x="8246836" y="1620223"/>
            <a:ext cx="3657600" cy="4244975"/>
          </a:xfrm>
          <a:prstGeom prst="snip2Same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8-Point Star 39">
            <a:extLst>
              <a:ext uri="{FF2B5EF4-FFF2-40B4-BE49-F238E27FC236}">
                <a16:creationId xmlns:a16="http://schemas.microsoft.com/office/drawing/2014/main" id="{C99379E6-E138-9FC4-E539-8ADD16DE6A7A}"/>
              </a:ext>
            </a:extLst>
          </p:cNvPr>
          <p:cNvSpPr/>
          <p:nvPr/>
        </p:nvSpPr>
        <p:spPr>
          <a:xfrm>
            <a:off x="8088086" y="1305898"/>
            <a:ext cx="958850" cy="869950"/>
          </a:xfrm>
          <a:prstGeom prst="star8">
            <a:avLst/>
          </a:prstGeom>
          <a:solidFill>
            <a:schemeClr val="bg1"/>
          </a:solidFill>
          <a:ln>
            <a:solidFill>
              <a:srgbClr val="FFCE5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44">
            <a:extLst>
              <a:ext uri="{FF2B5EF4-FFF2-40B4-BE49-F238E27FC236}">
                <a16:creationId xmlns:a16="http://schemas.microsoft.com/office/drawing/2014/main" id="{73A36062-8519-7936-90C0-C73AE69BA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48" y="1786461"/>
            <a:ext cx="2460625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4E5F2B1-5B0D-B8B6-8255-D65186B46F4B}"/>
              </a:ext>
            </a:extLst>
          </p:cNvPr>
          <p:cNvSpPr/>
          <p:nvPr/>
        </p:nvSpPr>
        <p:spPr>
          <a:xfrm>
            <a:off x="437534" y="4462015"/>
            <a:ext cx="4288376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50" normalizeH="0" baseline="0" noProof="0">
                <a:ln w="11430"/>
                <a:solidFill>
                  <a:srgbClr val="3C22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gnature-Light" pitchFamily="18" charset="0"/>
                <a:cs typeface="Times New Roman" panose="02020603050405020304" pitchFamily="18" charset="0"/>
              </a:rPr>
              <a:t>head</a:t>
            </a:r>
          </a:p>
        </p:txBody>
      </p:sp>
      <p:pic>
        <p:nvPicPr>
          <p:cNvPr id="20" name="Picture 44">
            <a:extLst>
              <a:ext uri="{FF2B5EF4-FFF2-40B4-BE49-F238E27FC236}">
                <a16:creationId xmlns:a16="http://schemas.microsoft.com/office/drawing/2014/main" id="{A7D5C9E5-5D5D-5DE4-0036-08F206AE4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375" y="2342626"/>
            <a:ext cx="2619624" cy="217274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C52DDCC-433A-F16E-43F8-88C3DB7CE10C}"/>
              </a:ext>
            </a:extLst>
          </p:cNvPr>
          <p:cNvSpPr/>
          <p:nvPr/>
        </p:nvSpPr>
        <p:spPr>
          <a:xfrm>
            <a:off x="5374380" y="4325323"/>
            <a:ext cx="1582486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50" normalizeH="0" baseline="0" noProof="0">
                <a:ln w="11430"/>
                <a:solidFill>
                  <a:srgbClr val="3C22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gnature-Light" pitchFamily="18" charset="0"/>
                <a:cs typeface="Times New Roman" panose="02020603050405020304" pitchFamily="18" charset="0"/>
              </a:rPr>
              <a:t>leg</a:t>
            </a:r>
          </a:p>
        </p:txBody>
      </p:sp>
      <p:pic>
        <p:nvPicPr>
          <p:cNvPr id="22" name="Picture 44">
            <a:extLst>
              <a:ext uri="{FF2B5EF4-FFF2-40B4-BE49-F238E27FC236}">
                <a16:creationId xmlns:a16="http://schemas.microsoft.com/office/drawing/2014/main" id="{B73B9963-098A-E9D2-D7C5-95ABCC64E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313" y="1817791"/>
            <a:ext cx="1733111" cy="292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F3A2BCD-F23D-E753-1E09-37B20D48F57D}"/>
              </a:ext>
            </a:extLst>
          </p:cNvPr>
          <p:cNvSpPr/>
          <p:nvPr/>
        </p:nvSpPr>
        <p:spPr>
          <a:xfrm>
            <a:off x="8983757" y="4386766"/>
            <a:ext cx="220765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50" normalizeH="0" baseline="0" noProof="0">
                <a:ln w="11430"/>
                <a:solidFill>
                  <a:srgbClr val="3C22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gnature-Light" pitchFamily="18" charset="0"/>
                <a:cs typeface="Times New Roman" panose="02020603050405020304" pitchFamily="18" charset="0"/>
              </a:rPr>
              <a:t>arm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C054F6-5E48-1346-D0AF-61DC347CB762}"/>
              </a:ext>
            </a:extLst>
          </p:cNvPr>
          <p:cNvSpPr txBox="1"/>
          <p:nvPr/>
        </p:nvSpPr>
        <p:spPr>
          <a:xfrm>
            <a:off x="6956866" y="441484"/>
            <a:ext cx="423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body part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14958425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3B64181-6B4D-8E0B-6C49-ADA0FFCA2F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46" y="1083732"/>
            <a:ext cx="9691981" cy="5218372"/>
          </a:xfrm>
          <a:prstGeom prst="rect">
            <a:avLst/>
          </a:prstGeom>
        </p:spPr>
      </p:pic>
      <p:pic>
        <p:nvPicPr>
          <p:cNvPr id="16" name="cd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0" y="369315"/>
            <a:ext cx="5601015" cy="6701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583406" y="519732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A to hear the sound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527129-EBE5-9FD5-E062-3452A6989E89}"/>
              </a:ext>
            </a:extLst>
          </p:cNvPr>
          <p:cNvSpPr/>
          <p:nvPr/>
        </p:nvSpPr>
        <p:spPr>
          <a:xfrm>
            <a:off x="3314173" y="3755705"/>
            <a:ext cx="571500" cy="571500"/>
          </a:xfrm>
          <a:prstGeom prst="ellipse">
            <a:avLst/>
          </a:prstGeom>
          <a:solidFill>
            <a:srgbClr val="F6ADCD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700" b="1">
                <a:solidFill>
                  <a:srgbClr val="ED1C24"/>
                </a:solidFill>
                <a:latin typeface="#9Slide01 Tieu de ngan" panose="00000800000000000000" pitchFamily="2" charset="-93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929B80-D421-DE56-AF0F-5F61D3C8229A}"/>
              </a:ext>
            </a:extLst>
          </p:cNvPr>
          <p:cNvSpPr/>
          <p:nvPr/>
        </p:nvSpPr>
        <p:spPr>
          <a:xfrm>
            <a:off x="8477250" y="1083732"/>
            <a:ext cx="571500" cy="571500"/>
          </a:xfrm>
          <a:prstGeom prst="ellipse">
            <a:avLst/>
          </a:prstGeom>
          <a:solidFill>
            <a:srgbClr val="F6ADCD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700" b="1">
                <a:solidFill>
                  <a:srgbClr val="ED1C24"/>
                </a:solidFill>
                <a:latin typeface="#9Slide01 Tieu de ngan" panose="00000800000000000000" pitchFamily="2" charset="-93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2E34872-731D-E1B7-CD99-81EFE6EA7E70}"/>
              </a:ext>
            </a:extLst>
          </p:cNvPr>
          <p:cNvSpPr/>
          <p:nvPr/>
        </p:nvSpPr>
        <p:spPr>
          <a:xfrm>
            <a:off x="8477250" y="3813763"/>
            <a:ext cx="571500" cy="571500"/>
          </a:xfrm>
          <a:prstGeom prst="ellipse">
            <a:avLst/>
          </a:prstGeom>
          <a:solidFill>
            <a:srgbClr val="F6ADCD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700" b="1">
                <a:solidFill>
                  <a:srgbClr val="ED1C24"/>
                </a:solidFill>
                <a:latin typeface="#9Slide01 Tieu de ngan" panose="00000800000000000000" pitchFamily="2" charset="-93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0EAF42-C548-273F-A737-2010C9A7A782}"/>
              </a:ext>
            </a:extLst>
          </p:cNvPr>
          <p:cNvSpPr/>
          <p:nvPr/>
        </p:nvSpPr>
        <p:spPr>
          <a:xfrm>
            <a:off x="3314173" y="1072337"/>
            <a:ext cx="571500" cy="571500"/>
          </a:xfrm>
          <a:prstGeom prst="ellipse">
            <a:avLst/>
          </a:prstGeom>
          <a:solidFill>
            <a:srgbClr val="F6ADCD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700" b="1">
                <a:solidFill>
                  <a:srgbClr val="ED1C24"/>
                </a:solidFill>
                <a:latin typeface="#9Slide01 Tieu de ngan" panose="00000800000000000000" pitchFamily="2" charset="-93"/>
              </a:rPr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186638-3A4B-CF21-7C6D-1E449A412FE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451930" y="3107084"/>
            <a:ext cx="817564" cy="585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B7F138-0E43-8606-3085-F48751B245C3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322309" y="5652270"/>
            <a:ext cx="817564" cy="585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2CEDB5-A65D-EA44-07CF-5E2D791FAD5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77729" y="5716270"/>
            <a:ext cx="817564" cy="585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2639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repeatCount="2000" repeatDur="0" restart="never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repeatCount="2000" repeatDur="0" restart="never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2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repeatCount="2000" repeatDur="0" restart="never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2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repeatCount="2000" repeatDur="0" restart="never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2.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view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954" y="343872"/>
            <a:ext cx="9024938" cy="6016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3987" y="3606863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d1">
            <a:extLst>
              <a:ext uri="{FF2B5EF4-FFF2-40B4-BE49-F238E27FC236}">
                <a16:creationId xmlns:a16="http://schemas.microsoft.com/office/drawing/2014/main" id="{AF18ED1B-933A-87FA-13A4-F663226FE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552" y="352640"/>
            <a:ext cx="4005180" cy="6624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9E9A29-BB6A-D27E-C37F-66C4807BEB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466068"/>
            <a:ext cx="12126687" cy="410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17297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242</Words>
  <Application>Microsoft Office PowerPoint</Application>
  <PresentationFormat>Widescreen</PresentationFormat>
  <Paragraphs>70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#9Slide01 Tieu de ngan</vt:lpstr>
      <vt:lpstr>Arial</vt:lpstr>
      <vt:lpstr>Britannic Bold</vt:lpstr>
      <vt:lpstr>Calibri</vt:lpstr>
      <vt:lpstr>Calibri Light</vt:lpstr>
      <vt:lpstr>Chelsea Market</vt:lpstr>
      <vt:lpstr>Lazydog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Review 4: My body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Hien Kim</dc:creator>
  <cp:lastModifiedBy>Hien Kim</cp:lastModifiedBy>
  <cp:revision>4</cp:revision>
  <dcterms:created xsi:type="dcterms:W3CDTF">2023-08-05T07:47:01Z</dcterms:created>
  <dcterms:modified xsi:type="dcterms:W3CDTF">2023-08-05T08:47:40Z</dcterms:modified>
</cp:coreProperties>
</file>