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01" r:id="rId2"/>
    <p:sldId id="302" r:id="rId3"/>
    <p:sldId id="257" r:id="rId4"/>
    <p:sldId id="259" r:id="rId5"/>
    <p:sldId id="360" r:id="rId6"/>
    <p:sldId id="402" r:id="rId7"/>
    <p:sldId id="260" r:id="rId8"/>
    <p:sldId id="264" r:id="rId9"/>
    <p:sldId id="261" r:id="rId10"/>
    <p:sldId id="409" r:id="rId11"/>
    <p:sldId id="381" r:id="rId12"/>
    <p:sldId id="272" r:id="rId13"/>
    <p:sldId id="403" r:id="rId14"/>
    <p:sldId id="404" r:id="rId15"/>
    <p:sldId id="405" r:id="rId16"/>
    <p:sldId id="269" r:id="rId17"/>
    <p:sldId id="389" r:id="rId18"/>
    <p:sldId id="406" r:id="rId19"/>
    <p:sldId id="407" r:id="rId20"/>
    <p:sldId id="393" r:id="rId21"/>
    <p:sldId id="265" r:id="rId22"/>
    <p:sldId id="359" r:id="rId23"/>
    <p:sldId id="411" r:id="rId24"/>
    <p:sldId id="412" r:id="rId25"/>
    <p:sldId id="413" r:id="rId26"/>
    <p:sldId id="410" r:id="rId27"/>
    <p:sldId id="408" r:id="rId28"/>
    <p:sldId id="414" r:id="rId29"/>
    <p:sldId id="278" r:id="rId30"/>
    <p:sldId id="366" r:id="rId31"/>
    <p:sldId id="279" r:id="rId32"/>
    <p:sldId id="280" r:id="rId33"/>
    <p:sldId id="281" r:id="rId34"/>
    <p:sldId id="28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52B57-DFD5-4382-B893-ED771CA3BE7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6413-3321-469E-A865-9792DC5C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4839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34C1-883C-91C0-41A0-4AA92FBCD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70E65-7372-9D5C-E137-2A40C3B9B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B0FA8-0E34-D2A0-E85C-BAD491978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1DD34-B065-B0CC-4C24-51BAAF9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A344-57CD-56A0-50E7-DAE6AFB6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7015-BB4D-615B-7E87-9A6A6A33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85B69-B136-6903-418D-F43BEC985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B154-1998-FDC7-C7A4-D6ADA86B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3993-C26C-0E1E-FFD1-C972C445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48F5F-8626-E138-4814-8B7CB71F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6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8A93E8-5224-3E3E-4164-2265603ED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5100D-BAAA-E790-C1AA-8A2972410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F1D01-93D7-AD94-0D43-B49B9C74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816DD-CCA2-6C30-DE50-9F846F09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D7BCC-ED83-E5BF-8927-171C250C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4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132602-2A68-D648-0586-AD15E2DAA4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173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783916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E6DB-CC24-7859-79CC-D0D84390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8CB4-9902-FB8A-1995-AEFA4347F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4DDB8-C19C-6B13-BDB6-D2685C25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8FF7-6231-8757-DFDE-AFB4BD9E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F78EF-16CA-9C7A-44B3-984462B7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4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6D63-1801-BFD5-A633-70E550F8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36977-3D7A-C213-CFBA-A656781E7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3AD9-4B5A-512D-F222-9121E82F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25DD7-3D0D-3A61-DEC9-545F28D7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2ECCB-0B83-0EDD-E494-2BFBD0EF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1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069F-218F-F564-1627-624AF316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46999-D0A6-62CC-97D0-BBA76F367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6CAF3-C178-2187-5BB5-1428A772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5856D-B874-659C-33B6-3C1C22C9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90F34-7BD4-8679-AC1D-7F02090B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7DD29-E1F3-8730-D2FD-18B07852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450F-CF3E-AF6D-B602-26C6F918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C804E-3F0D-72CB-CED1-A10FA5F00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DB16-8593-4268-E6EC-B4D2A4B4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FE767-791A-8761-94EF-EC28DEAD8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986C5-8808-212A-6E00-83228FA15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EB554-347C-7E42-1693-071BC660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688F3-050D-1C31-F243-A93AE39E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03677-576B-7549-636D-BACDC110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1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D4DE-807E-F3C9-6CED-7DD2D5C6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26F92-7193-3B89-5B2F-D102FA3D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88FB6-9A20-503A-DC83-10E1293D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A219-BC9F-8039-0A3A-DB39A07F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2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416E7-67A1-55A3-BF05-D3ED01E9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3A5DD5-4FD0-EC2B-DD59-3AFE5FB2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C3FD7-011D-14EF-B4DB-D14B772A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4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D1A0-69E9-F4BE-2BE2-F2C12B12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ABF0-3739-4A85-3713-7C6365E03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00790-9870-E706-0867-85454FEF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FBE84-0506-1954-FDEA-6AC59DD3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879E5-F8EF-940D-099A-A4BDFB2D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16197-9D4A-D786-2698-579EE874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5345-EEF7-9C3E-6A8B-F3BC7676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0F71F-B29B-A004-D609-7795BAEDF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7D650-42C4-F58A-CA9D-A503FE0E9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76207-9D1A-DDE3-EEAD-490DEAE5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6A557-72A9-6969-7110-D31F6DFB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D5C62-06E9-7A8C-DCDA-D9057328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030FE-BB05-FF15-822C-10322EFF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2D52-C24C-E0DE-AC34-759A08AAF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5260-837B-5C7C-FF58-916BA340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0398-B73A-B447-6D4D-B08DACBEB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95398-1E3E-E077-B703-3C43DAFAA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38F8F5F1-598C-32DE-1DF3-F0FC3C899310}"/>
              </a:ext>
            </a:extLst>
          </p:cNvPr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D545E94-74F6-5679-4BE6-4765DB00696C}"/>
              </a:ext>
            </a:extLst>
          </p:cNvPr>
          <p:cNvSpPr txBox="1"/>
          <p:nvPr userDrawn="1"/>
        </p:nvSpPr>
        <p:spPr>
          <a:xfrm>
            <a:off x="153420" y="0"/>
            <a:ext cx="17427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 ANIMALS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3008B75-7238-F691-B685-1776C294D089}"/>
              </a:ext>
            </a:extLst>
          </p:cNvPr>
          <p:cNvSpPr txBox="1"/>
          <p:nvPr userDrawn="1"/>
        </p:nvSpPr>
        <p:spPr>
          <a:xfrm>
            <a:off x="10742446" y="8737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1.2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0" name="Round Same Side Corner Rectangle 7">
            <a:extLst>
              <a:ext uri="{FF2B5EF4-FFF2-40B4-BE49-F238E27FC236}">
                <a16:creationId xmlns:a16="http://schemas.microsoft.com/office/drawing/2014/main" id="{7ABA909D-0490-5B75-7614-57AF8D7A85CC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66C6F2-F511-DA12-BED8-A1FD628D8F4F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6745F-2267-A17F-EEB7-6F9492E6E7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55E3E9F-9B2E-2F50-0A14-1F6CE0AFDF4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8C375DE-827B-9150-C54A-99D4CB80598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1DA838D-E50B-4C65-47AB-B49ABA481F0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2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ixabay.com/en/lips-organ-human-body-mouth-closed-25601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uncyclomedia.org/wiki/Image:Arrow_-_next_01.svg" TargetMode="Externa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mmons.uncyclomedia.org/wiki/Image:Arrow_-_next_01.svg" TargetMode="Externa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hyperlink" Target="https://commons.uncyclomedia.org/wiki/Image:Arrow_-_next_01.sv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7890-green-tick-picture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5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4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15228" y="2987128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93868" y="3666409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33</a:t>
            </a:r>
          </a:p>
        </p:txBody>
      </p:sp>
    </p:spTree>
    <p:extLst>
      <p:ext uri="{BB962C8B-B14F-4D97-AF65-F5344CB8AC3E}">
        <p14:creationId xmlns:p14="http://schemas.microsoft.com/office/powerpoint/2010/main" val="403176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/>
              <a:t>L</a:t>
            </a:r>
            <a:r>
              <a:rPr lang="en-VN" sz="4800" b="1"/>
              <a:t>et’s play!</a:t>
            </a:r>
            <a:endParaRPr lang="en-VN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543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Read my lips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089FF5E-D387-4AE4-F3B2-703D5266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536184">
            <a:off x="5590782" y="2534327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97" y="367990"/>
            <a:ext cx="9218010" cy="60258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09421" y="464170"/>
            <a:ext cx="5610481" cy="57470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3543822" y="2865121"/>
            <a:ext cx="4897651" cy="1283134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 like (</a:t>
            </a:r>
            <a:r>
              <a:rPr lang="en-US" sz="4400" i="1" dirty="0">
                <a:solidFill>
                  <a:srgbClr val="FF0000"/>
                </a:solidFill>
              </a:rPr>
              <a:t>cats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09" y="412595"/>
            <a:ext cx="8818235" cy="5983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6287" y="3046428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65153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6397347" y="749727"/>
            <a:ext cx="5527008" cy="4460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0" y="2990558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3800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6612810" y="63409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586596" y="2941607"/>
            <a:ext cx="4992595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394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6096000" y="67357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543557" y="2747513"/>
            <a:ext cx="525093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72" y="412595"/>
            <a:ext cx="8688234" cy="5999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2542" y="3829648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C352C08-9C93-6F64-F9E4-9606E0969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85" y="345440"/>
            <a:ext cx="10432215" cy="5949889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C41221-2248-D4E6-14AB-7C3E2373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440"/>
            <a:ext cx="40513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4B5016-5111-E7D8-9334-12884DCC94D4}"/>
              </a:ext>
            </a:extLst>
          </p:cNvPr>
          <p:cNvSpPr/>
          <p:nvPr/>
        </p:nvSpPr>
        <p:spPr>
          <a:xfrm>
            <a:off x="2402007" y="3125338"/>
            <a:ext cx="3548418" cy="29479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25F193-7360-EB1B-556A-EE69EEE919D3}"/>
              </a:ext>
            </a:extLst>
          </p:cNvPr>
          <p:cNvSpPr/>
          <p:nvPr/>
        </p:nvSpPr>
        <p:spPr>
          <a:xfrm>
            <a:off x="9335979" y="3681255"/>
            <a:ext cx="2510278" cy="19962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ACF1F3-DAC0-504D-04BA-EBAC80D96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01" y="1720921"/>
            <a:ext cx="3174367" cy="140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78406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057169C-F78B-53EC-03B9-EA0B84363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06" y="318144"/>
            <a:ext cx="10714269" cy="61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F10D58A-0CF3-7616-9266-A5E1A05E221E}"/>
              </a:ext>
            </a:extLst>
          </p:cNvPr>
          <p:cNvSpPr/>
          <p:nvPr/>
        </p:nvSpPr>
        <p:spPr>
          <a:xfrm>
            <a:off x="4531360" y="1706881"/>
            <a:ext cx="3129280" cy="2981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545AB-6C3E-9AC9-8878-69FA8FD1E85A}"/>
              </a:ext>
            </a:extLst>
          </p:cNvPr>
          <p:cNvSpPr txBox="1"/>
          <p:nvPr/>
        </p:nvSpPr>
        <p:spPr>
          <a:xfrm>
            <a:off x="6096000" y="5303520"/>
            <a:ext cx="235673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 I like dogs. </a:t>
            </a:r>
          </a:p>
        </p:txBody>
      </p:sp>
    </p:spTree>
    <p:extLst>
      <p:ext uri="{BB962C8B-B14F-4D97-AF65-F5344CB8AC3E}">
        <p14:creationId xmlns:p14="http://schemas.microsoft.com/office/powerpoint/2010/main" val="9849707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057169C-F78B-53EC-03B9-EA0B84363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06" y="318144"/>
            <a:ext cx="10714269" cy="61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FF97AA6-620C-2EBE-DACC-14D8960A0C36}"/>
              </a:ext>
            </a:extLst>
          </p:cNvPr>
          <p:cNvSpPr/>
          <p:nvPr/>
        </p:nvSpPr>
        <p:spPr>
          <a:xfrm>
            <a:off x="2036247" y="318144"/>
            <a:ext cx="2312233" cy="1368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9CF9B9-EBCC-A0A0-367C-83C2CA194957}"/>
              </a:ext>
            </a:extLst>
          </p:cNvPr>
          <p:cNvSpPr/>
          <p:nvPr/>
        </p:nvSpPr>
        <p:spPr>
          <a:xfrm>
            <a:off x="7559039" y="1357498"/>
            <a:ext cx="2596713" cy="1368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582E8-84C9-8676-2F3B-88A921C95F8C}"/>
              </a:ext>
            </a:extLst>
          </p:cNvPr>
          <p:cNvSpPr txBox="1"/>
          <p:nvPr/>
        </p:nvSpPr>
        <p:spPr>
          <a:xfrm>
            <a:off x="6096000" y="5303520"/>
            <a:ext cx="239649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 I like birds. </a:t>
            </a:r>
          </a:p>
        </p:txBody>
      </p:sp>
    </p:spTree>
    <p:extLst>
      <p:ext uri="{BB962C8B-B14F-4D97-AF65-F5344CB8AC3E}">
        <p14:creationId xmlns:p14="http://schemas.microsoft.com/office/powerpoint/2010/main" val="1664970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900741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972483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animals and say what animals they like.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cat, dog, bird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like (</a:t>
            </a:r>
            <a:r>
              <a:rPr lang="en-US" sz="3600" dirty="0">
                <a:solidFill>
                  <a:srgbClr val="FF0000"/>
                </a:solidFill>
              </a:rPr>
              <a:t>cats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F99118-B9C7-C155-BD45-A629779C2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" y="949959"/>
            <a:ext cx="11289030" cy="5318277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AA1596-7E07-F9EF-57BD-D363A943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450"/>
            <a:ext cx="45085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26306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66" y="434482"/>
            <a:ext cx="8274497" cy="5955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5256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1828800" y="1259840"/>
            <a:ext cx="942848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6600" b="1" dirty="0">
                <a:ln w="22225">
                  <a:solidFill>
                    <a:srgbClr val="EE297E"/>
                  </a:solidFill>
                  <a:prstDash val="solid"/>
                </a:ln>
                <a:solidFill>
                  <a:srgbClr val="F2C9EC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21F1F-8160-2CB0-8C02-BBD020931927}"/>
              </a:ext>
            </a:extLst>
          </p:cNvPr>
          <p:cNvSpPr txBox="1"/>
          <p:nvPr/>
        </p:nvSpPr>
        <p:spPr>
          <a:xfrm>
            <a:off x="2839153" y="4084319"/>
            <a:ext cx="6805423" cy="8799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8800" b="1" dirty="0">
                <a:ln w="6600">
                  <a:noFill/>
                  <a:prstDash val="solid"/>
                </a:ln>
                <a:solidFill>
                  <a:srgbClr val="EF5288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Look and guess</a:t>
            </a:r>
            <a:endParaRPr lang="en-VN" sz="8800" b="1" dirty="0">
              <a:ln w="6600">
                <a:noFill/>
                <a:prstDash val="solid"/>
              </a:ln>
              <a:solidFill>
                <a:srgbClr val="EF5288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E514157-FD28-501A-C271-4500B475C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2" t="23542" r="13631" b="7021"/>
          <a:stretch/>
        </p:blipFill>
        <p:spPr>
          <a:xfrm>
            <a:off x="4121506" y="350002"/>
            <a:ext cx="6011841" cy="485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24860" y="4277683"/>
            <a:ext cx="4624535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cat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CC1BBA1-EACB-C411-11E9-6F4EF1977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20102" t="23542" r="13631" b="7021"/>
          <a:stretch/>
        </p:blipFill>
        <p:spPr>
          <a:xfrm>
            <a:off x="4026899" y="350002"/>
            <a:ext cx="6201053" cy="5004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88BB518C-037F-972D-054F-EA674196D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31680" y="4559302"/>
            <a:ext cx="2867400" cy="35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9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24C580FA-F72E-3754-E563-1B4E5C2A9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32" t="15271" r="21026" b="8049"/>
          <a:stretch/>
        </p:blipFill>
        <p:spPr>
          <a:xfrm>
            <a:off x="4885610" y="491855"/>
            <a:ext cx="4308232" cy="540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363077" y="2982247"/>
            <a:ext cx="4308232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dog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A picture containing text, picture frame, vector graphics, screenshot&#10;&#10;Description automatically generated">
            <a:extLst>
              <a:ext uri="{FF2B5EF4-FFF2-40B4-BE49-F238E27FC236}">
                <a16:creationId xmlns:a16="http://schemas.microsoft.com/office/drawing/2014/main" id="{6126BD23-4690-1A0C-2A03-3E8D0CDFF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2132" t="15271" r="21026" b="8049"/>
          <a:stretch/>
        </p:blipFill>
        <p:spPr>
          <a:xfrm>
            <a:off x="4885610" y="491855"/>
            <a:ext cx="4522533" cy="567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DE7892D2-844D-2D2C-C267-140B022D7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05042" y="4578997"/>
            <a:ext cx="2867400" cy="35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08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BCECAF35-FD62-45ED-8184-A87BF34EB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t="18109" r="12797" b="4566"/>
          <a:stretch/>
        </p:blipFill>
        <p:spPr>
          <a:xfrm>
            <a:off x="4378698" y="511014"/>
            <a:ext cx="5781302" cy="4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223020" y="3093200"/>
            <a:ext cx="4064000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like </a:t>
            </a:r>
            <a:r>
              <a:rPr lang="en-VN" sz="4400" b="1" dirty="0">
                <a:solidFill>
                  <a:srgbClr val="FF0000"/>
                </a:solidFill>
              </a:rPr>
              <a:t>bird</a:t>
            </a:r>
            <a:r>
              <a:rPr lang="en-VN" sz="4400" b="1" u="sng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" name="Picture 1" descr="Arrow&#10;&#10;Description automatically generated">
            <a:extLst>
              <a:ext uri="{FF2B5EF4-FFF2-40B4-BE49-F238E27FC236}">
                <a16:creationId xmlns:a16="http://schemas.microsoft.com/office/drawing/2014/main" id="{93192C37-6CC9-164A-2564-E0BCBFA57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14560" y="4559838"/>
            <a:ext cx="2867400" cy="3574295"/>
          </a:xfrm>
          <a:prstGeom prst="rect">
            <a:avLst/>
          </a:prstGeom>
        </p:spPr>
      </p:pic>
      <p:pic>
        <p:nvPicPr>
          <p:cNvPr id="4" name="Picture 3" descr="A picture containing text, screenshot, picture frame, vector graphics&#10;&#10;Description automatically generated">
            <a:extLst>
              <a:ext uri="{FF2B5EF4-FFF2-40B4-BE49-F238E27FC236}">
                <a16:creationId xmlns:a16="http://schemas.microsoft.com/office/drawing/2014/main" id="{0C6AF1A4-241B-3A2D-A271-4B685F02D8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9163" t="18109" r="12797" b="4566"/>
          <a:stretch/>
        </p:blipFill>
        <p:spPr>
          <a:xfrm>
            <a:off x="4302629" y="447738"/>
            <a:ext cx="5933440" cy="4935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764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4AF4759D-7A4C-F7BD-3AF2-1CA5D5240E94}"/>
              </a:ext>
            </a:extLst>
          </p:cNvPr>
          <p:cNvSpPr/>
          <p:nvPr/>
        </p:nvSpPr>
        <p:spPr>
          <a:xfrm>
            <a:off x="2322179" y="1005592"/>
            <a:ext cx="7091679" cy="5019040"/>
          </a:xfrm>
          <a:prstGeom prst="hear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F0B626-542C-A032-2E5A-40C089C00ECF}"/>
              </a:ext>
            </a:extLst>
          </p:cNvPr>
          <p:cNvSpPr/>
          <p:nvPr/>
        </p:nvSpPr>
        <p:spPr>
          <a:xfrm>
            <a:off x="3088639" y="2472576"/>
            <a:ext cx="660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Good job!</a:t>
            </a:r>
            <a:endParaRPr lang="en-US" sz="11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4559069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EC637F75-D427-1FEE-6839-08B9BD34B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2" y="396349"/>
            <a:ext cx="57531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TRACK 18.mp3" descr="TRACK 18.mp3">
            <a:hlinkClick r:id="" action="ppaction://media"/>
            <a:extLst>
              <a:ext uri="{FF2B5EF4-FFF2-40B4-BE49-F238E27FC236}">
                <a16:creationId xmlns:a16="http://schemas.microsoft.com/office/drawing/2014/main" id="{B64AD595-8218-767C-E097-78EEE0E516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351" y="2976114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FD2D1D-7B73-625D-CB27-6C9EB34D2F3A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254356F-84EC-2B0F-F5C3-9529448DC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502" y="1042680"/>
            <a:ext cx="9684398" cy="549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EE6BA9E2-DA3D-CF33-199F-25DEBEFC2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42130" y="2705100"/>
            <a:ext cx="644351" cy="723900"/>
          </a:xfrm>
          <a:prstGeom prst="rect">
            <a:avLst/>
          </a:prstGeom>
        </p:spPr>
      </p:pic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DA2620B1-7485-F908-22A6-72BE298C4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005570" y="5453370"/>
            <a:ext cx="644351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81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49737" y="552114"/>
            <a:ext cx="445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75" y="1306822"/>
            <a:ext cx="10291512" cy="499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65213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6763"/>
            <a:ext cx="9121698" cy="59732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04108"/>
            <a:ext cx="3256378" cy="52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62960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154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93F6A6-7B58-CC0E-DAD8-FABA164CB308}"/>
              </a:ext>
            </a:extLst>
          </p:cNvPr>
          <p:cNvSpPr txBox="1"/>
          <p:nvPr/>
        </p:nvSpPr>
        <p:spPr>
          <a:xfrm>
            <a:off x="0" y="386862"/>
            <a:ext cx="274947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chemeClr val="bg1"/>
                </a:solidFill>
              </a:rPr>
              <a:t>Let’s draw!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DD214-0A6F-1051-32BE-956753B97846}"/>
              </a:ext>
            </a:extLst>
          </p:cNvPr>
          <p:cNvSpPr txBox="1"/>
          <p:nvPr/>
        </p:nvSpPr>
        <p:spPr>
          <a:xfrm>
            <a:off x="4396322" y="4372708"/>
            <a:ext cx="392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……………………………..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B24C9FC-F932-0787-A15A-2413E86D8303}"/>
              </a:ext>
            </a:extLst>
          </p:cNvPr>
          <p:cNvSpPr/>
          <p:nvPr/>
        </p:nvSpPr>
        <p:spPr>
          <a:xfrm>
            <a:off x="2357121" y="711200"/>
            <a:ext cx="8006080" cy="5466080"/>
          </a:xfrm>
          <a:prstGeom prst="heart">
            <a:avLst/>
          </a:prstGeom>
          <a:noFill/>
          <a:ln w="762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7819992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5" y="379141"/>
            <a:ext cx="8815412" cy="60105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55713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Bird.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like(</a:t>
            </a:r>
            <a:r>
              <a:rPr lang="en-US" sz="3600" i="1" dirty="0">
                <a:solidFill>
                  <a:srgbClr val="FF0000"/>
                </a:solidFill>
              </a:rPr>
              <a:t>cats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22662"/>
            <a:ext cx="12192001" cy="6989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" y="390293"/>
            <a:ext cx="8664165" cy="59968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074095" y="2178485"/>
            <a:ext cx="6232412" cy="1862048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115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9" end="2655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0293"/>
            <a:ext cx="12192000" cy="60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94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38" y="402761"/>
            <a:ext cx="8910261" cy="5994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8715" y="3923212"/>
            <a:ext cx="419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Review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02" y="372587"/>
            <a:ext cx="9084375" cy="60170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41643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Dog, </a:t>
            </a:r>
          </a:p>
          <a:p>
            <a:pPr algn="ctr"/>
            <a:r>
              <a:rPr lang="en-US" sz="3600" i="1" dirty="0"/>
              <a:t>Cat,</a:t>
            </a:r>
          </a:p>
          <a:p>
            <a:pPr algn="ctr"/>
            <a:r>
              <a:rPr lang="en-US" sz="3600" i="1" dirty="0"/>
              <a:t>Bird.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266</Words>
  <Application>Microsoft Office PowerPoint</Application>
  <PresentationFormat>Widescreen</PresentationFormat>
  <Paragraphs>73</Paragraphs>
  <Slides>34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2</cp:revision>
  <dcterms:created xsi:type="dcterms:W3CDTF">2023-08-05T09:15:42Z</dcterms:created>
  <dcterms:modified xsi:type="dcterms:W3CDTF">2023-08-05T09:47:15Z</dcterms:modified>
</cp:coreProperties>
</file>