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4"/>
  </p:notesMasterIdLst>
  <p:sldIdLst>
    <p:sldId id="402" r:id="rId2"/>
    <p:sldId id="403" r:id="rId3"/>
    <p:sldId id="348" r:id="rId4"/>
    <p:sldId id="259" r:id="rId5"/>
    <p:sldId id="360" r:id="rId6"/>
    <p:sldId id="404" r:id="rId7"/>
    <p:sldId id="260" r:id="rId8"/>
    <p:sldId id="338" r:id="rId9"/>
    <p:sldId id="264" r:id="rId10"/>
    <p:sldId id="386" r:id="rId11"/>
    <p:sldId id="383" r:id="rId12"/>
    <p:sldId id="269" r:id="rId13"/>
    <p:sldId id="384" r:id="rId14"/>
    <p:sldId id="385" r:id="rId15"/>
    <p:sldId id="396" r:id="rId16"/>
    <p:sldId id="387" r:id="rId17"/>
    <p:sldId id="265" r:id="rId18"/>
    <p:sldId id="359" r:id="rId19"/>
    <p:sldId id="256" r:id="rId20"/>
    <p:sldId id="257" r:id="rId21"/>
    <p:sldId id="405" r:id="rId22"/>
    <p:sldId id="258" r:id="rId23"/>
    <p:sldId id="406" r:id="rId24"/>
    <p:sldId id="371" r:id="rId25"/>
    <p:sldId id="407" r:id="rId26"/>
    <p:sldId id="278" r:id="rId27"/>
    <p:sldId id="417" r:id="rId28"/>
    <p:sldId id="418" r:id="rId29"/>
    <p:sldId id="279" r:id="rId30"/>
    <p:sldId id="280" r:id="rId31"/>
    <p:sldId id="281" r:id="rId32"/>
    <p:sldId id="283" r:id="rId33"/>
  </p:sldIdLst>
  <p:sldSz cx="12192000" cy="6858000"/>
  <p:notesSz cx="6858000" cy="91440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288"/>
    <a:srgbClr val="54FF00"/>
    <a:srgbClr val="EF578A"/>
    <a:srgbClr val="FF40FF"/>
    <a:srgbClr val="B597EA"/>
    <a:srgbClr val="EECAF2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88165" autoAdjust="0"/>
  </p:normalViewPr>
  <p:slideViewPr>
    <p:cSldViewPr snapToGrid="0" snapToObjects="1">
      <p:cViewPr>
        <p:scale>
          <a:sx n="15" d="100"/>
          <a:sy n="15" d="100"/>
        </p:scale>
        <p:origin x="546" y="12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5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74278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 ANIMALS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2.2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5" r:id="rId16"/>
    <p:sldLayoutId id="2147483690" r:id="rId17"/>
    <p:sldLayoutId id="2147483691" r:id="rId18"/>
    <p:sldLayoutId id="2147483693" r:id="rId19"/>
    <p:sldLayoutId id="2147483697" r:id="rId20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3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hyperlink" Target="https://svgsilh.com/4caf50/image/304167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reesvg.org/reminder-han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eduhome.com.vn/DHALesson?idGrade=1&amp;idSubject=1&amp;idSeries=1&amp;idTheme=298&amp;IdLevel=1&amp;idThemeServer=5" TargetMode="Externa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052122"/>
            <a:ext cx="4586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5: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94662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35</a:t>
            </a:r>
          </a:p>
        </p:txBody>
      </p:sp>
    </p:spTree>
    <p:extLst>
      <p:ext uri="{BB962C8B-B14F-4D97-AF65-F5344CB8AC3E}">
        <p14:creationId xmlns:p14="http://schemas.microsoft.com/office/powerpoint/2010/main" val="4031762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5AE660-DFE6-A283-1223-93856DB09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998"/>
            <a:ext cx="5372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D1-TRACK 70.mp3" descr="CD1-TRACK 70.mp3">
            <a:hlinkClick r:id="" action="ppaction://media"/>
            <a:extLst>
              <a:ext uri="{FF2B5EF4-FFF2-40B4-BE49-F238E27FC236}">
                <a16:creationId xmlns:a16="http://schemas.microsoft.com/office/drawing/2014/main" id="{E05B9A33-8811-4445-FE2D-EFAA13A66C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2709" y="1179171"/>
            <a:ext cx="812800" cy="81280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FCE5DD2-3265-F4B7-25B9-432CC4387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902" y="1763037"/>
            <a:ext cx="5476161" cy="4301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07E237-BCFF-1EFF-A51D-9706B5AFF536}"/>
              </a:ext>
            </a:extLst>
          </p:cNvPr>
          <p:cNvSpPr txBox="1"/>
          <p:nvPr/>
        </p:nvSpPr>
        <p:spPr>
          <a:xfrm>
            <a:off x="8091497" y="2634794"/>
            <a:ext cx="1537600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0070C0"/>
                </a:solidFill>
              </a:rPr>
              <a:t>H, h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5E284-42D2-1B71-F1A6-F9486F805C3D}"/>
              </a:ext>
            </a:extLst>
          </p:cNvPr>
          <p:cNvSpPr txBox="1"/>
          <p:nvPr/>
        </p:nvSpPr>
        <p:spPr>
          <a:xfrm>
            <a:off x="8160262" y="4180629"/>
            <a:ext cx="1399742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531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84119-87AC-B2D0-E979-D119ADE38872}"/>
              </a:ext>
            </a:extLst>
          </p:cNvPr>
          <p:cNvSpPr txBox="1"/>
          <p:nvPr/>
        </p:nvSpPr>
        <p:spPr>
          <a:xfrm>
            <a:off x="4135271" y="600502"/>
            <a:ext cx="332975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Let’s trace!</a:t>
            </a:r>
          </a:p>
        </p:txBody>
      </p:sp>
      <p:pic>
        <p:nvPicPr>
          <p:cNvPr id="4" name="Picture 3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920B509A-82FC-D60B-7128-09A9E81F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084" y="1706228"/>
            <a:ext cx="7174087" cy="43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64801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412943"/>
            <a:ext cx="8680621" cy="5994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7201" y="372114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DDB98-5C70-EEDF-D105-6147744AE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046"/>
            <a:ext cx="5200542" cy="61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1-TRACK 71.mp3" descr="CD1-TRACK 71.mp3">
            <a:hlinkClick r:id="" action="ppaction://media"/>
            <a:extLst>
              <a:ext uri="{FF2B5EF4-FFF2-40B4-BE49-F238E27FC236}">
                <a16:creationId xmlns:a16="http://schemas.microsoft.com/office/drawing/2014/main" id="{87A4874B-BF8F-FD4C-95EA-30722DCB80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6222" y="1248966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CC333-4C6B-BA14-DD1D-ACB913902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89" y="1174750"/>
            <a:ext cx="4800600" cy="4508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4BEE8E7-B2BF-04CD-032F-02ABB5672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332" y="2287421"/>
            <a:ext cx="6032598" cy="220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214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EDFF2-80F4-9FFD-D2FE-C26A35456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86" y="1374461"/>
            <a:ext cx="4800600" cy="4508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4B43A9-E27A-A418-EDD9-A5C6CBECB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139"/>
            <a:ext cx="5200542" cy="61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hop.mp3" descr="hop.mp3">
            <a:hlinkClick r:id="" action="ppaction://media"/>
            <a:extLst>
              <a:ext uri="{FF2B5EF4-FFF2-40B4-BE49-F238E27FC236}">
                <a16:creationId xmlns:a16="http://schemas.microsoft.com/office/drawing/2014/main" id="{25EA0EF1-2DAE-8D4C-AADB-C74690A14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5547" y="946714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3CC02-AC48-703B-1F52-6E3CE82B0C95}"/>
              </a:ext>
            </a:extLst>
          </p:cNvPr>
          <p:cNvSpPr txBox="1"/>
          <p:nvPr/>
        </p:nvSpPr>
        <p:spPr>
          <a:xfrm>
            <a:off x="7577498" y="2546804"/>
            <a:ext cx="119776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b="1" dirty="0">
                <a:solidFill>
                  <a:srgbClr val="0070C0"/>
                </a:solidFill>
              </a:rPr>
              <a:t>hop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6E3E9-D916-59D5-14A0-826D37E536A4}"/>
              </a:ext>
            </a:extLst>
          </p:cNvPr>
          <p:cNvSpPr txBox="1"/>
          <p:nvPr/>
        </p:nvSpPr>
        <p:spPr>
          <a:xfrm>
            <a:off x="7334119" y="3928629"/>
            <a:ext cx="1645920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</a:t>
            </a:r>
            <a:r>
              <a:rPr lang="en-US" sz="3600" dirty="0" err="1"/>
              <a:t>hɒp</a:t>
            </a:r>
            <a:r>
              <a:rPr lang="en-US" sz="3600" dirty="0"/>
              <a:t>/ </a:t>
            </a:r>
            <a:endParaRPr lang="en-US" sz="2400" dirty="0"/>
          </a:p>
          <a:p>
            <a:pPr algn="ctr"/>
            <a:r>
              <a:rPr lang="en-US" sz="2400" dirty="0" err="1"/>
              <a:t>Nhảy</a:t>
            </a:r>
            <a:r>
              <a:rPr lang="en-US" sz="2400" dirty="0"/>
              <a:t> </a:t>
            </a:r>
            <a:r>
              <a:rPr lang="en-US" sz="2400" dirty="0" err="1"/>
              <a:t>lò</a:t>
            </a:r>
            <a:r>
              <a:rPr lang="en-US" sz="2400" dirty="0"/>
              <a:t> </a:t>
            </a:r>
            <a:r>
              <a:rPr lang="en-US" sz="2400" dirty="0" err="1"/>
              <a:t>cò</a:t>
            </a:r>
            <a:r>
              <a:rPr lang="en-US" sz="24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99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CE133E9-92EE-0B8B-228C-924917C9C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" y="407347"/>
            <a:ext cx="3198125" cy="855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1-TRACK 72.mp3" descr="CD1-TRACK 72.mp3">
            <a:hlinkClick r:id="" action="ppaction://media"/>
            <a:extLst>
              <a:ext uri="{FF2B5EF4-FFF2-40B4-BE49-F238E27FC236}">
                <a16:creationId xmlns:a16="http://schemas.microsoft.com/office/drawing/2014/main" id="{63204D88-0FC4-A748-C089-738771C353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537" y="1900599"/>
            <a:ext cx="812800" cy="812800"/>
          </a:xfrm>
          <a:prstGeom prst="rect">
            <a:avLst/>
          </a:prstGeom>
        </p:spPr>
      </p:pic>
      <p:pic>
        <p:nvPicPr>
          <p:cNvPr id="9" name="Picture 8" descr="Whiteboard&#10;&#10;Description automatically generated">
            <a:extLst>
              <a:ext uri="{FF2B5EF4-FFF2-40B4-BE49-F238E27FC236}">
                <a16:creationId xmlns:a16="http://schemas.microsoft.com/office/drawing/2014/main" id="{B8F08798-F768-A548-41EC-A6EA550BF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100" y="396147"/>
            <a:ext cx="7392348" cy="59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18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3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7A11D890-C0AA-F7AA-C13C-C69A2A7D4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753"/>
            <a:ext cx="4814036" cy="699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1-TRACK 73.mp3" descr="CD1-TRACK 73.mp3">
            <a:hlinkClick r:id="" action="ppaction://media"/>
            <a:extLst>
              <a:ext uri="{FF2B5EF4-FFF2-40B4-BE49-F238E27FC236}">
                <a16:creationId xmlns:a16="http://schemas.microsoft.com/office/drawing/2014/main" id="{D042E963-6E19-84E9-C27A-0CAA8B72EB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1303" y="1420274"/>
            <a:ext cx="812800" cy="8128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054ECAB-DBFD-FFE3-1464-C0FDD96F8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785" y="1324506"/>
            <a:ext cx="5130316" cy="46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40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32" y="432486"/>
            <a:ext cx="8275596" cy="5955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1970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675792" y="657280"/>
            <a:ext cx="6840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/>
                <a:solidFill>
                  <a:srgbClr val="0070C0"/>
                </a:solidFill>
              </a:rPr>
              <a:t>Let’s play!</a:t>
            </a:r>
          </a:p>
        </p:txBody>
      </p:sp>
      <p:sp>
        <p:nvSpPr>
          <p:cNvPr id="3" name="Rectángulo redondeado 18">
            <a:extLst>
              <a:ext uri="{FF2B5EF4-FFF2-40B4-BE49-F238E27FC236}">
                <a16:creationId xmlns:a16="http://schemas.microsoft.com/office/drawing/2014/main" id="{D661438B-E705-78FC-FACA-C07A650D0544}"/>
              </a:ext>
            </a:extLst>
          </p:cNvPr>
          <p:cNvSpPr/>
          <p:nvPr/>
        </p:nvSpPr>
        <p:spPr>
          <a:xfrm>
            <a:off x="3548418" y="2394468"/>
            <a:ext cx="5547771" cy="2069064"/>
          </a:xfrm>
          <a:prstGeom prst="roundRect">
            <a:avLst/>
          </a:prstGeom>
          <a:solidFill>
            <a:schemeClr val="bg1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6000" dirty="0">
                <a:solidFill>
                  <a:srgbClr val="FF6600"/>
                </a:solidFill>
              </a:rPr>
              <a:t>Ma</a:t>
            </a:r>
            <a:r>
              <a:rPr lang="es-MX" sz="6000" dirty="0">
                <a:solidFill>
                  <a:srgbClr val="FF0000"/>
                </a:solidFill>
              </a:rPr>
              <a:t>t</a:t>
            </a:r>
            <a:r>
              <a:rPr lang="es-MX" sz="6000" dirty="0">
                <a:solidFill>
                  <a:srgbClr val="54FF00"/>
                </a:solidFill>
              </a:rPr>
              <a:t>c</a:t>
            </a:r>
            <a:r>
              <a:rPr lang="es-MX" sz="6000" dirty="0">
                <a:solidFill>
                  <a:srgbClr val="FF0000"/>
                </a:solidFill>
              </a:rPr>
              <a:t>h</a:t>
            </a:r>
            <a:r>
              <a:rPr lang="es-MX" sz="6000" dirty="0">
                <a:solidFill>
                  <a:schemeClr val="tx1"/>
                </a:solidFill>
              </a:rPr>
              <a:t> </a:t>
            </a:r>
            <a:r>
              <a:rPr lang="es-MX" sz="6000" dirty="0">
                <a:solidFill>
                  <a:srgbClr val="7030A0"/>
                </a:solidFill>
              </a:rPr>
              <a:t>the</a:t>
            </a:r>
            <a:r>
              <a:rPr lang="es-MX" sz="6000" dirty="0">
                <a:solidFill>
                  <a:schemeClr val="tx1"/>
                </a:solidFill>
              </a:rPr>
              <a:t> </a:t>
            </a:r>
            <a:r>
              <a:rPr lang="es-MX" sz="6000" dirty="0">
                <a:solidFill>
                  <a:srgbClr val="00B0F0"/>
                </a:solidFill>
              </a:rPr>
              <a:t>le</a:t>
            </a:r>
            <a:r>
              <a:rPr lang="es-MX" sz="6000" dirty="0">
                <a:solidFill>
                  <a:srgbClr val="FF0066"/>
                </a:solidFill>
              </a:rPr>
              <a:t>tt</a:t>
            </a:r>
            <a:r>
              <a:rPr lang="es-MX" sz="6000" dirty="0">
                <a:solidFill>
                  <a:srgbClr val="FFC000"/>
                </a:solidFill>
              </a:rPr>
              <a:t>er</a:t>
            </a:r>
            <a:r>
              <a:rPr lang="es-MX" sz="6000" dirty="0">
                <a:solidFill>
                  <a:srgbClr val="C00000"/>
                </a:solidFill>
              </a:rPr>
              <a:t>s</a:t>
            </a:r>
            <a:r>
              <a:rPr lang="es-MX" sz="6000" dirty="0">
                <a:solidFill>
                  <a:schemeClr val="tx1"/>
                </a:solidFill>
              </a:rPr>
              <a:t> </a:t>
            </a:r>
            <a:r>
              <a:rPr lang="es-MX" sz="6000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s-MX" sz="6000" dirty="0">
                <a:solidFill>
                  <a:srgbClr val="00CC99"/>
                </a:solidFill>
              </a:rPr>
              <a:t>rr</a:t>
            </a:r>
            <a:r>
              <a:rPr lang="es-MX" sz="6000" dirty="0">
                <a:solidFill>
                  <a:srgbClr val="FF0066"/>
                </a:solidFill>
              </a:rPr>
              <a:t>ec</a:t>
            </a:r>
            <a:r>
              <a:rPr lang="es-MX" sz="6000" dirty="0">
                <a:solidFill>
                  <a:srgbClr val="FFC000"/>
                </a:solidFill>
              </a:rPr>
              <a:t>tl</a:t>
            </a:r>
            <a:r>
              <a:rPr lang="es-MX" sz="6000" dirty="0">
                <a:solidFill>
                  <a:srgbClr val="0000FF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 libre 24"/>
          <p:cNvSpPr/>
          <p:nvPr/>
        </p:nvSpPr>
        <p:spPr>
          <a:xfrm rot="5400000">
            <a:off x="2379877" y="2173719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h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30508"/>
            <a:ext cx="2180492" cy="2124223"/>
            <a:chOff x="9697330" y="2429362"/>
            <a:chExt cx="2180492" cy="2124222"/>
          </a:xfrm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600" dirty="0">
                  <a:solidFill>
                    <a:srgbClr val="1D2A57"/>
                  </a:solidFill>
                  <a:latin typeface="Arial" panose="020B0604020202020204" pitchFamily="34" charset="0"/>
                </a:rPr>
                <a:t>ɡ</a:t>
              </a:r>
              <a:endParaRPr lang="es-MX" sz="11500" i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f</a:t>
              </a:r>
            </a:p>
          </p:txBody>
        </p:sp>
      </p:grpSp>
      <p:pic>
        <p:nvPicPr>
          <p:cNvPr id="2050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3D6B5E-1642-7A0F-E082-C574AC12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334" y="2588543"/>
            <a:ext cx="2253979" cy="2116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22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4.44444E-6 L -6.04167E-6 4.44444E-6 C -0.00313 -0.00208 -0.006 -0.00579 -0.00925 -0.00625 C -0.02084 -0.00718 -0.03243 -0.00602 -0.04389 -0.00417 C -0.04506 -0.00394 -0.04832 0.00555 -0.04858 0.00602 C -0.0504 0.01204 -0.05183 0.01829 -0.05313 0.02454 C -0.05352 0.02662 -0.05391 0.0287 -0.05431 0.03079 C -0.0547 0.03333 -0.05509 0.03611 -0.05548 0.03889 C -0.05587 0.04792 -0.05574 0.05694 -0.05665 0.06551 C -0.05691 0.06875 -0.06134 0.07639 -0.06238 0.07801 C -0.06459 0.08102 -0.06667 0.08495 -0.06928 0.08611 C -0.07579 0.08912 -0.0724 0.08773 -0.0797 0.09028 C -0.08699 0.08958 -0.09441 0.08981 -0.10157 0.08819 C -0.10404 0.08773 -0.10847 0.08403 -0.10847 0.08403 C -0.11667 0.08472 -0.12475 0.08495 -0.13282 0.08611 C -0.13438 0.08634 -0.13595 0.0868 -0.13738 0.08819 C -0.1405 0.09097 -0.14675 0.09884 -0.14897 0.10463 C -0.14975 0.10671 -0.15066 0.10856 -0.15118 0.11065 C -0.15183 0.11273 -0.15196 0.11481 -0.15235 0.1169 C -0.153 0.11967 -0.15391 0.12245 -0.1547 0.125 C -0.15509 0.14768 -0.15483 0.17037 -0.15587 0.19282 C -0.156 0.19514 -0.15704 0.19722 -0.15821 0.19884 C -0.16029 0.20208 -0.16238 0.20625 -0.16511 0.20717 C -0.17319 0.20949 -0.1698 0.20787 -0.1754 0.21134 C -0.18503 0.21065 -0.19467 0.20926 -0.20431 0.20926 C -0.21394 0.20926 -0.22358 0.21018 -0.23308 0.21134 C -0.25613 0.21389 -0.22188 0.21319 -0.24467 0.21319 L -0.26654 0.22361 C -0.26967 0.22708 -0.27266 0.23079 -0.27579 0.23379 C -0.27722 0.23518 -0.28282 0.2375 -0.28386 0.23796 C -0.28673 0.25301 -0.28569 0.24606 -0.28738 0.25833 C -0.2879 0.28102 -0.28191 0.30301 -0.29194 0.31597 C -0.29337 0.31759 -0.29506 0.31852 -0.29662 0.31991 C -0.30235 0.31921 -0.30821 0.31967 -0.31394 0.31782 C -0.31707 0.3169 -0.31798 0.31134 -0.31967 0.30764 C -0.32162 0.30347 -0.32292 0.30254 -0.3254 0.29954 C -0.32618 0.29745 -0.32683 0.29514 -0.32774 0.29329 C -0.33178 0.28611 -0.33308 0.28958 -0.33933 0.2912 C -0.34141 0.29514 -0.34246 0.29629 -0.34389 0.30162 C -0.34688 0.31227 -0.34285 0.3037 -0.3474 0.3118 L -0.34962 0.32407 L -0.35079 0.33032 C -0.3504 0.33773 -0.3504 0.34537 -0.34962 0.35278 C -0.34923 0.35694 -0.3474 0.36504 -0.3474 0.36504 C -0.35444 0.36921 -0.34962 0.36713 -0.36238 0.36713 L -0.46615 0.35694 L -0.46615 0.35486 " pathEditMode="relative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91220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104538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h</a:t>
            </a:r>
            <a:r>
              <a:rPr lang="en-US" sz="3600" dirty="0">
                <a:solidFill>
                  <a:srgbClr val="FF0000"/>
                </a:solidFill>
              </a:rPr>
              <a:t> / sound and pronounce it correctly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hop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445540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h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55222"/>
            <a:ext cx="2180492" cy="2124223"/>
            <a:chOff x="9697330" y="2429362"/>
            <a:chExt cx="2180492" cy="2124222"/>
          </a:xfrm>
          <a:solidFill>
            <a:srgbClr val="CCECFF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f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  <a:solidFill>
            <a:srgbClr val="CC99FF"/>
          </a:solidFill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600" dirty="0">
                  <a:solidFill>
                    <a:srgbClr val="1D2A57"/>
                  </a:solidFill>
                  <a:latin typeface="Arial" panose="020B0604020202020204" pitchFamily="34" charset="0"/>
                </a:rPr>
                <a:t>ɡ</a:t>
              </a:r>
              <a:endParaRPr lang="es-MX" sz="11500" i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5" name="Forma libre 24"/>
          <p:cNvSpPr/>
          <p:nvPr/>
        </p:nvSpPr>
        <p:spPr>
          <a:xfrm rot="5400000">
            <a:off x="2258854" y="2062415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79B4F50-CA5E-1C87-B532-6C3C0D4AE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772" y="2429365"/>
            <a:ext cx="1007941" cy="19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4 0.00023 L 0.15794 0.00046 C 0.14505 -0.00046 0.13242 -0.00069 0.11953 -0.00185 C 0.11783 -0.00208 0.11679 -0.00347 0.11523 -0.0037 C 0.11224 -0.00463 0.10937 -0.00486 0.10638 -0.00579 C 0.10338 -0.00671 0.10052 -0.00833 0.09752 -0.00972 C 0.09609 -0.01042 0.09479 -0.01157 0.09322 -0.01157 L 0.07408 -0.01366 C 0.072 -0.01435 0.06992 -0.01435 0.06822 -0.01551 C 0.06692 -0.01644 0.06627 -0.01829 0.06523 -0.01944 C 0.05494 -0.03032 0.06679 -0.01528 0.05638 -0.0294 C 0.05533 -0.03264 0.05429 -0.03588 0.05338 -0.03912 C 0.05273 -0.04167 0.05273 -0.04444 0.05208 -0.04699 C 0.0513 -0.04907 0.04974 -0.05069 0.04908 -0.05278 C 0.04531 -0.06296 0.05026 -0.05509 0.04453 -0.06273 C 0.04401 -0.06458 0.04388 -0.06667 0.04322 -0.06852 C 0.04179 -0.07153 0.03776 -0.07454 0.03567 -0.07639 C 0.0319 -0.07569 0.02786 -0.07546 0.02408 -0.07431 C 0.01822 -0.07292 0.02057 -0.07222 0.01523 -0.06852 C 0.0138 -0.06759 0.01224 -0.06713 0.01067 -0.06667 C 0.00937 -0.06389 0.00794 -0.06111 0.00638 -0.0588 C 0.00494 -0.05671 0.00325 -0.05509 0.00208 -0.05278 C -0.00026 -0.04907 -0.00196 -0.04491 -0.00391 -0.04097 C -0.00495 -0.03912 -0.00625 -0.0375 -0.00678 -0.03519 C -0.00782 -0.03125 -0.00717 -0.02569 -0.00977 -0.02338 C -0.01133 -0.02222 -0.0125 -0.02037 -0.01433 -0.01944 C -0.01602 -0.01852 -0.02605 -0.01597 -0.02761 -0.01551 C -0.03581 -0.01667 -0.04141 -0.01551 -0.04792 -0.01944 C -0.05026 -0.0206 -0.05209 -0.02153 -0.05391 -0.02338 C -0.05717 -0.02685 -0.05912 -0.03264 -0.06276 -0.03519 C -0.07292 -0.04213 -0.06459 -0.03542 -0.07292 -0.04491 C -0.07487 -0.04722 -0.07709 -0.04861 -0.07891 -0.05093 C -0.08021 -0.05255 -0.08073 -0.05509 -0.08178 -0.05671 C -0.08464 -0.06088 -0.08842 -0.06389 -0.09089 -0.06852 C -0.09519 -0.07708 -0.10026 -0.08611 -0.10248 -0.09606 L -0.10547 -0.10787 L -0.10678 -0.11366 C -0.10834 -0.12731 -0.10782 -0.12755 -0.10977 -0.13912 C -0.11029 -0.1419 -0.11068 -0.14444 -0.11146 -0.14699 C -0.11198 -0.14977 -0.11342 -0.15208 -0.11433 -0.15486 C -0.11537 -0.1588 -0.11615 -0.16273 -0.11719 -0.16667 C -0.11771 -0.16852 -0.11771 -0.17106 -0.11862 -0.17245 C -0.12019 -0.17454 -0.12136 -0.17662 -0.12292 -0.17847 C -0.12435 -0.17986 -0.12592 -0.18102 -0.12748 -0.18241 C -0.13425 -0.18171 -0.14115 -0.18194 -0.14792 -0.18032 C -0.15105 -0.17963 -0.15964 -0.16667 -0.15977 -0.16667 C -0.16381 -0.16296 -0.16954 -0.15856 -0.17162 -0.15278 C -0.18047 -0.12917 -0.16914 -0.15856 -0.17748 -0.13912 C -0.18308 -0.12616 -0.17839 -0.13634 -0.18178 -0.12546 C -0.18269 -0.12269 -0.18373 -0.12014 -0.18477 -0.11759 C -0.18568 -0.11551 -0.18698 -0.11389 -0.18776 -0.11157 C -0.18894 -0.10787 -0.18933 -0.1037 -0.19063 -0.1 C -0.19271 -0.09444 -0.19558 -0.09074 -0.19948 -0.08819 C -0.20092 -0.08727 -0.20248 -0.08681 -0.20391 -0.08611 C -0.2198 -0.08727 -0.228 -0.08449 -0.24063 -0.09213 C -0.24219 -0.09306 -0.24362 -0.09468 -0.24519 -0.09606 C -0.24766 -0.09792 -0.25026 -0.09977 -0.25248 -0.10185 C -0.25704 -0.10625 -0.26563 -0.11551 -0.26563 -0.11528 C -0.26875 -0.12824 -0.26459 -0.11435 -0.27318 -0.1294 C -0.27435 -0.13171 -0.27487 -0.13472 -0.27592 -0.13727 C -0.28425 -0.15648 -0.27292 -0.12731 -0.28178 -0.15093 C -0.2823 -0.15625 -0.28269 -0.16134 -0.28334 -0.16667 C -0.28373 -0.16991 -0.28477 -0.17315 -0.28477 -0.17639 C -0.28477 -0.19468 -0.28412 -0.21296 -0.28334 -0.23125 C -0.28269 -0.24722 -0.2836 -0.24352 -0.27891 -0.25301 C -0.27526 -0.27778 -0.28021 -0.25093 -0.27448 -0.26852 C -0.2737 -0.27106 -0.27383 -0.27384 -0.27318 -0.27639 C -0.27227 -0.27917 -0.2711 -0.28171 -0.27019 -0.28426 C -0.26654 -0.2956 -0.27136 -0.28472 -0.26563 -0.29606 C -0.26615 -0.29861 -0.26589 -0.30185 -0.26719 -0.30394 C -0.2681 -0.30556 -0.27006 -0.30579 -0.27162 -0.30579 C -0.28151 -0.30579 -0.29115 -0.30463 -0.30092 -0.30394 C -0.30248 -0.30255 -0.30417 -0.30185 -0.30547 -0.3 C -0.31237 -0.28958 -0.30977 -0.29005 -0.31433 -0.28032 C -0.31602 -0.27639 -0.31797 -0.27245 -0.32019 -0.26852 C -0.32162 -0.26597 -0.32331 -0.26343 -0.32448 -0.26065 C -0.32995 -0.24931 -0.32435 -0.25579 -0.33178 -0.24907 C -0.33386 -0.24954 -0.3362 -0.24954 -0.33776 -0.25093 C -0.33933 -0.25231 -0.33998 -0.25463 -0.34063 -0.25694 C -0.34636 -0.27407 -0.34362 -0.28079 -0.34362 -0.30394 L -0.34362 -0.3037 C -0.34844 -0.31296 -0.34896 -0.31736 -0.35547 -0.32153 C -0.35678 -0.32245 -0.35834 -0.32292 -0.35977 -0.32361 C -0.36081 -0.32546 -0.36146 -0.32778 -0.36276 -0.3294 C -0.36563 -0.33333 -0.36797 -0.3338 -0.37162 -0.33519 C -0.38464 -0.33287 -0.37943 -0.33657 -0.38776 -0.32546 L -0.38776 -0.32523 C -0.39063 -0.32454 -0.39519 -0.32315 -0.39818 -0.32153 C -0.41081 -0.31435 -0.39792 -0.32037 -0.40834 -0.31574 C -0.41224 -0.31644 -0.41641 -0.3162 -0.42019 -0.31759 C -0.42175 -0.31829 -0.42292 -0.3206 -0.42448 -0.32153 C -0.42592 -0.32245 -0.42748 -0.32269 -0.42891 -0.32361 C -0.4306 -0.32454 -0.43164 -0.32731 -0.43334 -0.32755 C -0.44766 -0.3287 -0.46185 -0.32755 -0.47592 -0.32755 " pathEditMode="relative" rAng="0" ptsTypes="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93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  <a:solidFill>
            <a:srgbClr val="FFFF00"/>
          </a:solidFill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a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42865"/>
            <a:ext cx="2180492" cy="2124223"/>
            <a:chOff x="9697330" y="2429362"/>
            <a:chExt cx="2180492" cy="2124222"/>
          </a:xfrm>
          <a:solidFill>
            <a:srgbClr val="00FF00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b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  <a:solidFill>
            <a:srgbClr val="FF0066"/>
          </a:solidFill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d</a:t>
              </a:r>
            </a:p>
          </p:txBody>
        </p:sp>
      </p:grpSp>
      <p:sp>
        <p:nvSpPr>
          <p:cNvPr id="25" name="Forma libre 24"/>
          <p:cNvSpPr/>
          <p:nvPr/>
        </p:nvSpPr>
        <p:spPr>
          <a:xfrm rot="5400000">
            <a:off x="2379877" y="2173719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14EFB14-2E08-C8BA-54D6-BF761193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50" y="2947915"/>
            <a:ext cx="2007854" cy="13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4.44444E-6 L -6.04167E-6 4.44444E-6 C -0.00313 -0.00208 -0.006 -0.00579 -0.00925 -0.00625 C -0.02084 -0.00718 -0.03243 -0.00602 -0.04389 -0.00417 C -0.04506 -0.00394 -0.04832 0.00555 -0.04858 0.00602 C -0.0504 0.01204 -0.05183 0.01829 -0.05313 0.02454 C -0.05352 0.02662 -0.05391 0.0287 -0.05431 0.03079 C -0.0547 0.03333 -0.05509 0.03611 -0.05548 0.03889 C -0.05587 0.04792 -0.05574 0.05694 -0.05665 0.06551 C -0.05691 0.06875 -0.06134 0.07639 -0.06238 0.07801 C -0.06459 0.08102 -0.06667 0.08495 -0.06928 0.08611 C -0.07579 0.08912 -0.0724 0.08773 -0.0797 0.09028 C -0.08699 0.08958 -0.09441 0.08981 -0.10157 0.08819 C -0.10404 0.08773 -0.10847 0.08403 -0.10847 0.08403 C -0.11667 0.08472 -0.12475 0.08495 -0.13282 0.08611 C -0.13438 0.08634 -0.13595 0.0868 -0.13738 0.08819 C -0.1405 0.09097 -0.14675 0.09884 -0.14897 0.10463 C -0.14975 0.10671 -0.15066 0.10856 -0.15118 0.11065 C -0.15183 0.11273 -0.15196 0.11481 -0.15235 0.1169 C -0.153 0.11967 -0.15391 0.12245 -0.1547 0.125 C -0.15509 0.14768 -0.15483 0.17037 -0.15587 0.19282 C -0.156 0.19514 -0.15704 0.19722 -0.15821 0.19884 C -0.16029 0.20208 -0.16238 0.20625 -0.16511 0.20717 C -0.17319 0.20949 -0.1698 0.20787 -0.1754 0.21134 C -0.18503 0.21065 -0.19467 0.20926 -0.20431 0.20926 C -0.21394 0.20926 -0.22358 0.21018 -0.23308 0.21134 C -0.25613 0.21389 -0.22188 0.21319 -0.24467 0.21319 L -0.26654 0.22361 C -0.26967 0.22708 -0.27266 0.23079 -0.27579 0.23379 C -0.27722 0.23518 -0.28282 0.2375 -0.28386 0.23796 C -0.28673 0.25301 -0.28569 0.24606 -0.28738 0.25833 C -0.2879 0.28102 -0.28191 0.30301 -0.29194 0.31597 C -0.29337 0.31759 -0.29506 0.31852 -0.29662 0.31991 C -0.30235 0.31921 -0.30821 0.31967 -0.31394 0.31782 C -0.31707 0.3169 -0.31798 0.31134 -0.31967 0.30764 C -0.32162 0.30347 -0.32292 0.30254 -0.3254 0.29954 C -0.32618 0.29745 -0.32683 0.29514 -0.32774 0.29329 C -0.33178 0.28611 -0.33308 0.28958 -0.33933 0.2912 C -0.34141 0.29514 -0.34246 0.29629 -0.34389 0.30162 C -0.34688 0.31227 -0.34285 0.3037 -0.3474 0.3118 L -0.34962 0.32407 L -0.35079 0.33032 C -0.3504 0.33773 -0.3504 0.34537 -0.34962 0.35278 C -0.34923 0.35694 -0.3474 0.36504 -0.3474 0.36504 C -0.35444 0.36921 -0.34962 0.36713 -0.36238 0.36713 L -0.46615 0.35694 L -0.46615 0.35486 " pathEditMode="relative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  <a:solidFill>
            <a:srgbClr val="00FFFF"/>
          </a:solidFill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a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42865"/>
            <a:ext cx="2180492" cy="2124223"/>
            <a:chOff x="9697330" y="2429362"/>
            <a:chExt cx="2180492" cy="2124222"/>
          </a:xfrm>
          <a:solidFill>
            <a:srgbClr val="9999FF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c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  <a:solidFill>
            <a:srgbClr val="FF99CC"/>
          </a:solidFill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d</a:t>
              </a:r>
            </a:p>
          </p:txBody>
        </p:sp>
      </p:grpSp>
      <p:sp>
        <p:nvSpPr>
          <p:cNvPr id="25" name="Forma libre 24"/>
          <p:cNvSpPr/>
          <p:nvPr/>
        </p:nvSpPr>
        <p:spPr>
          <a:xfrm rot="5400000">
            <a:off x="2225133" y="2225644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ACCC8-6CA1-260D-6BCA-E2FD768BA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915" y="3016154"/>
            <a:ext cx="2055712" cy="1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0.00555 L -0.00925 0.00578 C -0.01276 0.00764 -0.01615 0.00972 -0.01967 0.0118 C -0.02123 0.0125 -0.02279 0.01296 -0.02435 0.01366 C -0.02553 0.01435 -0.02657 0.01528 -0.02774 0.01574 C -0.03451 0.01944 -0.03451 0.01967 -0.04037 0.02199 C -0.04987 0.02129 -0.05951 0.02106 -0.06888 0.01991 C -0.07566 0.01921 -0.07435 0.01828 -0.0793 0.01574 C -0.08086 0.01504 -0.08243 0.01435 -0.08386 0.01366 C -0.08503 0.01111 -0.0862 0.0081 -0.08737 0.00555 C -0.08789 0.00416 -0.08894 0.00301 -0.08959 0.00139 C -0.09037 -0.00047 -0.09115 -0.00278 -0.09193 -0.00463 C -0.09467 -0.01945 -0.09219 -0.01459 -0.09766 -0.02107 C -0.09844 -0.02315 -0.09896 -0.02547 -0.1 -0.02732 C -0.10222 -0.03125 -0.10404 -0.03172 -0.10691 -0.03334 C -0.11133 -0.03287 -0.11602 -0.03241 -0.12058 -0.03148 C -0.12214 -0.03102 -0.12383 -0.03102 -0.12513 -0.0294 C -0.12761 -0.02639 -0.12735 -0.02107 -0.12852 -0.01713 C -0.12917 -0.01482 -0.13008 -0.01297 -0.13086 -0.01088 C -0.13164 -0.00278 -0.13164 0.00578 -0.13321 0.01366 C -0.13347 0.01574 -0.13373 0.01805 -0.13425 0.01991 C -0.1349 0.02222 -0.13568 0.0243 -0.13659 0.02616 C -0.13959 0.03171 -0.14167 0.04004 -0.14584 0.04236 C -0.15599 0.04861 -0.13985 0.03889 -0.15495 0.04861 C -0.15717 0.05 -0.15951 0.05139 -0.16185 0.05278 L -0.16537 0.05486 C -0.16628 0.05463 -0.1823 0.05602 -0.18816 0.05069 C -0.18933 0.04953 -0.19063 0.04838 -0.19154 0.04653 C -0.19297 0.04398 -0.1961 0.03565 -0.1974 0.03217 C -0.19753 0.03125 -0.19909 0.01944 -0.19961 0.01782 C -0.20092 0.01481 -0.20313 0.01296 -0.2043 0.00972 C -0.2112 -0.00926 -0.20235 0.01389 -0.20873 -0.0007 C -0.20964 -0.00255 -0.21003 -0.00533 -0.21107 -0.00672 C -0.21198 -0.0081 -0.21342 -0.0081 -0.21459 -0.0088 C -0.22344 -0.01945 -0.22019 -0.01736 -0.23985 -0.01088 C -0.24141 -0.01042 -0.24206 -0.00672 -0.24323 -0.00463 C -0.24401 -0.00209 -0.24467 0.00092 -0.24545 0.00347 C -0.2461 0.00509 -0.24701 0.00602 -0.24779 0.00764 C -0.24935 0.01088 -0.25092 0.01435 -0.25235 0.01782 C -0.2573 0.02963 -0.25248 0.01828 -0.25586 0.03009 C -0.25638 0.03241 -0.2573 0.03426 -0.25808 0.03634 C -0.25847 0.04722 -0.25834 0.05833 -0.25925 0.06921 C -0.25951 0.07153 -0.26094 0.07315 -0.26159 0.07523 C -0.26211 0.07731 -0.26198 0.07986 -0.26276 0.08148 C -0.26433 0.08518 -0.26732 0.08634 -0.26954 0.08773 C -0.27956 0.08703 -0.28946 0.08819 -0.29935 0.08565 C -0.30287 0.08472 -0.3056 0.08078 -0.30847 0.07731 C -0.3168 0.06759 -0.31342 0.07268 -0.31888 0.06296 C -0.32266 0.04328 -0.31667 0.07407 -0.3224 0.04861 C -0.32579 0.03287 -0.32253 0.04004 -0.32683 0.03217 C -0.32865 0.02245 -0.3267 0.0287 -0.33151 0.02199 C -0.3323 0.02083 -0.33282 0.01875 -0.33373 0.01782 C -0.33516 0.01666 -0.33685 0.01666 -0.33842 0.01574 C -0.33959 0.01528 -0.34076 0.01458 -0.3418 0.01366 C -0.34323 0.0125 -0.34467 0.01065 -0.34636 0.00972 C -0.34935 0.00787 -0.3556 0.00555 -0.3556 0.00578 C -0.35612 0.00578 -0.36472 0.00856 -0.36576 0.00972 C -0.3668 0.01041 -0.36706 0.01296 -0.3681 0.01366 C -0.36993 0.01504 -0.37201 0.01481 -0.37383 0.01574 C -0.37618 0.0169 -0.37852 0.01852 -0.38086 0.01991 L -0.38412 0.02199 C -0.38412 0.02222 -0.38594 0.03541 -0.38646 0.03634 C -0.38724 0.03773 -0.38881 0.03773 -0.38985 0.03842 L -0.44493 0.03634 C -0.44792 0.03611 -0.45013 0.03333 -0.453 0.03217 C -0.45521 0.03125 -0.45769 0.03125 -0.4599 0.03009 C -0.46211 0.02916 -0.4642 0.02616 -0.46667 0.02616 L -0.48034 0.02616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 libre 24"/>
          <p:cNvSpPr/>
          <p:nvPr/>
        </p:nvSpPr>
        <p:spPr>
          <a:xfrm rot="5400000">
            <a:off x="2379877" y="2173719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  <a:solidFill>
            <a:srgbClr val="CCFF99"/>
          </a:solidFill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b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42865"/>
            <a:ext cx="2180492" cy="2124223"/>
            <a:chOff x="9697330" y="2429362"/>
            <a:chExt cx="2180492" cy="2124222"/>
          </a:xfrm>
          <a:solidFill>
            <a:srgbClr val="660066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90824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chemeClr val="bg1"/>
                  </a:solidFill>
                </a:rPr>
                <a:t>f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h</a:t>
              </a:r>
            </a:p>
          </p:txBody>
        </p:sp>
      </p:grp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D58ADE4A-64B8-1A6A-6C98-220956A0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380" y="2729135"/>
            <a:ext cx="2043728" cy="16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4.44444E-6 L -6.04167E-6 4.44444E-6 C -0.00313 -0.00208 -0.006 -0.00579 -0.00925 -0.00625 C -0.02084 -0.00718 -0.03243 -0.00602 -0.04389 -0.00417 C -0.04506 -0.00394 -0.04832 0.00555 -0.04858 0.00602 C -0.0504 0.01204 -0.05183 0.01829 -0.05313 0.02454 C -0.05352 0.02662 -0.05391 0.0287 -0.05431 0.03079 C -0.0547 0.03333 -0.05509 0.03611 -0.05548 0.03889 C -0.05587 0.04792 -0.05574 0.05694 -0.05665 0.06551 C -0.05691 0.06875 -0.06134 0.07639 -0.06238 0.07801 C -0.06459 0.08102 -0.06667 0.08495 -0.06928 0.08611 C -0.07579 0.08912 -0.0724 0.08773 -0.0797 0.09028 C -0.08699 0.08958 -0.09441 0.08981 -0.10157 0.08819 C -0.10404 0.08773 -0.10847 0.08403 -0.10847 0.08403 C -0.11667 0.08472 -0.12475 0.08495 -0.13282 0.08611 C -0.13438 0.08634 -0.13595 0.0868 -0.13738 0.08819 C -0.1405 0.09097 -0.14675 0.09884 -0.14897 0.10463 C -0.14975 0.10671 -0.15066 0.10856 -0.15118 0.11065 C -0.15183 0.11273 -0.15196 0.11481 -0.15235 0.1169 C -0.153 0.11967 -0.15391 0.12245 -0.1547 0.125 C -0.15509 0.14768 -0.15483 0.17037 -0.15587 0.19282 C -0.156 0.19514 -0.15704 0.19722 -0.15821 0.19884 C -0.16029 0.20208 -0.16238 0.20625 -0.16511 0.20717 C -0.17319 0.20949 -0.1698 0.20787 -0.1754 0.21134 C -0.18503 0.21065 -0.19467 0.20926 -0.20431 0.20926 C -0.21394 0.20926 -0.22358 0.21018 -0.23308 0.21134 C -0.25613 0.21389 -0.22188 0.21319 -0.24467 0.21319 L -0.26654 0.22361 C -0.26967 0.22708 -0.27266 0.23079 -0.27579 0.23379 C -0.27722 0.23518 -0.28282 0.2375 -0.28386 0.23796 C -0.28673 0.25301 -0.28569 0.24606 -0.28738 0.25833 C -0.2879 0.28102 -0.28191 0.30301 -0.29194 0.31597 C -0.29337 0.31759 -0.29506 0.31852 -0.29662 0.31991 C -0.30235 0.31921 -0.30821 0.31967 -0.31394 0.31782 C -0.31707 0.3169 -0.31798 0.31134 -0.31967 0.30764 C -0.32162 0.30347 -0.32292 0.30254 -0.3254 0.29954 C -0.32618 0.29745 -0.32683 0.29514 -0.32774 0.29329 C -0.33178 0.28611 -0.33308 0.28958 -0.33933 0.2912 C -0.34141 0.29514 -0.34246 0.29629 -0.34389 0.30162 C -0.34688 0.31227 -0.34285 0.3037 -0.3474 0.3118 L -0.34962 0.32407 L -0.35079 0.33032 C -0.3504 0.33773 -0.3504 0.34537 -0.34962 0.35278 C -0.34923 0.35694 -0.3474 0.36504 -0.3474 0.36504 C -0.35444 0.36921 -0.34962 0.36713 -0.36238 0.36713 L -0.46615 0.35694 L -0.46615 0.35486 " pathEditMode="relative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6903C-C658-57A5-67C5-46B781D0F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02" y="396349"/>
            <a:ext cx="57023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TRACK 19.mp3" descr="TRACK 19.mp3">
            <a:hlinkClick r:id="" action="ppaction://media"/>
            <a:extLst>
              <a:ext uri="{FF2B5EF4-FFF2-40B4-BE49-F238E27FC236}">
                <a16:creationId xmlns:a16="http://schemas.microsoft.com/office/drawing/2014/main" id="{DD2CC33B-8E0F-90D5-BBCE-2DC0ACE4AC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1824" y="282617"/>
            <a:ext cx="763758" cy="7637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ACEA8C-AFCD-0AD6-4523-9E95DA88FB8A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33</a:t>
            </a:r>
          </a:p>
        </p:txBody>
      </p:sp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423A06A-C2B3-B5C4-C697-F4C99167A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349" y="1498863"/>
            <a:ext cx="9175453" cy="485526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BE88F9D-2B36-01C2-5099-58D0E5C91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661857" y="4860723"/>
            <a:ext cx="756880" cy="82804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8B5DDFE-F6F4-A625-D915-2BFD1B8D9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662984" y="4889003"/>
            <a:ext cx="756880" cy="8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44"/>
            <a:ext cx="9094573" cy="60625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/>
              <a:t>L</a:t>
            </a:r>
            <a:r>
              <a:rPr lang="en-VN" sz="4800" b="1" dirty="0"/>
              <a:t>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535803" y="1678488"/>
            <a:ext cx="546175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8000" b="1" dirty="0">
                <a:ln/>
                <a:solidFill>
                  <a:schemeClr val="accent4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Magic finger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E257E-4EE6-6F96-3923-B5EB4362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698124"/>
            <a:ext cx="5461752" cy="54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78780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648832" y="552114"/>
            <a:ext cx="445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11" y="1276891"/>
            <a:ext cx="9982541" cy="48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9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70703"/>
            <a:ext cx="8847437" cy="6032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8796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302960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170546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77294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948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4837" y="193430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hop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dirty="0">
                <a:solidFill>
                  <a:srgbClr val="FF0000"/>
                </a:solidFill>
              </a:rPr>
              <a:t>h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saying the phonics.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27).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111210"/>
            <a:ext cx="12192001" cy="6978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00701"/>
            <a:ext cx="9360574" cy="59783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3479514" y="2225828"/>
            <a:ext cx="5232971" cy="1569660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96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2622" y="1291423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F1DD7-3F14-C9AD-31BD-3320F02DD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1" y="2687853"/>
            <a:ext cx="12167417" cy="9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040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70" y="411960"/>
            <a:ext cx="9143747" cy="597729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5955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5230050" y="3568312"/>
            <a:ext cx="2578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</a:rPr>
              <a:t>h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71" y="432486"/>
            <a:ext cx="8887473" cy="5978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3521" y="4052459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2318</TotalTime>
  <Words>216</Words>
  <Application>Microsoft Office PowerPoint</Application>
  <PresentationFormat>Widescreen</PresentationFormat>
  <Paragraphs>70</Paragraphs>
  <Slides>32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 Light</vt:lpstr>
      <vt:lpstr>Calibri</vt:lpstr>
      <vt:lpstr>Arial</vt:lpstr>
      <vt:lpstr>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Hien Kim</cp:lastModifiedBy>
  <cp:revision>204</cp:revision>
  <dcterms:created xsi:type="dcterms:W3CDTF">2019-07-02T02:13:33Z</dcterms:created>
  <dcterms:modified xsi:type="dcterms:W3CDTF">2023-08-05T09:56:45Z</dcterms:modified>
</cp:coreProperties>
</file>