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7" r:id="rId1"/>
  </p:sldMasterIdLst>
  <p:notesMasterIdLst>
    <p:notesMasterId r:id="rId42"/>
  </p:notesMasterIdLst>
  <p:sldIdLst>
    <p:sldId id="256" r:id="rId2"/>
    <p:sldId id="302" r:id="rId3"/>
    <p:sldId id="257" r:id="rId4"/>
    <p:sldId id="259" r:id="rId5"/>
    <p:sldId id="260" r:id="rId6"/>
    <p:sldId id="360" r:id="rId7"/>
    <p:sldId id="402" r:id="rId8"/>
    <p:sldId id="261" r:id="rId9"/>
    <p:sldId id="264" r:id="rId10"/>
    <p:sldId id="303" r:id="rId11"/>
    <p:sldId id="269" r:id="rId12"/>
    <p:sldId id="270" r:id="rId13"/>
    <p:sldId id="404" r:id="rId14"/>
    <p:sldId id="304" r:id="rId15"/>
    <p:sldId id="403" r:id="rId16"/>
    <p:sldId id="381" r:id="rId17"/>
    <p:sldId id="306" r:id="rId18"/>
    <p:sldId id="406" r:id="rId19"/>
    <p:sldId id="272" r:id="rId20"/>
    <p:sldId id="313" r:id="rId21"/>
    <p:sldId id="314" r:id="rId22"/>
    <p:sldId id="386" r:id="rId23"/>
    <p:sldId id="307" r:id="rId24"/>
    <p:sldId id="265" r:id="rId25"/>
    <p:sldId id="359" r:id="rId26"/>
    <p:sldId id="410" r:id="rId27"/>
    <p:sldId id="368" r:id="rId28"/>
    <p:sldId id="407" r:id="rId29"/>
    <p:sldId id="387" r:id="rId30"/>
    <p:sldId id="408" r:id="rId31"/>
    <p:sldId id="388" r:id="rId32"/>
    <p:sldId id="371" r:id="rId33"/>
    <p:sldId id="405" r:id="rId34"/>
    <p:sldId id="277" r:id="rId35"/>
    <p:sldId id="278" r:id="rId36"/>
    <p:sldId id="390" r:id="rId37"/>
    <p:sldId id="279" r:id="rId38"/>
    <p:sldId id="280" r:id="rId39"/>
    <p:sldId id="281" r:id="rId40"/>
    <p:sldId id="283" r:id="rId41"/>
  </p:sldIdLst>
  <p:sldSz cx="12192000" cy="6858000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libri Light" panose="020F0302020204030204" pitchFamily="34" charset="0"/>
      <p:regular r:id="rId47"/>
      <p:italic r:id="rId4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8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288"/>
    <a:srgbClr val="54FF00"/>
    <a:srgbClr val="EF578A"/>
    <a:srgbClr val="FF40FF"/>
    <a:srgbClr val="B597EA"/>
    <a:srgbClr val="EECAF2"/>
    <a:srgbClr val="FDFCE3"/>
    <a:srgbClr val="ECD8E9"/>
    <a:srgbClr val="EE297E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0" autoAdjust="0"/>
    <p:restoredTop sz="88165" autoAdjust="0"/>
  </p:normalViewPr>
  <p:slideViewPr>
    <p:cSldViewPr snapToGrid="0" snapToObjects="1">
      <p:cViewPr>
        <p:scale>
          <a:sx n="14" d="100"/>
          <a:sy n="14" d="100"/>
        </p:scale>
        <p:origin x="585" y="12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8/5/2023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138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en-VN" smtClean="0"/>
              <a:t>36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60214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10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271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97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28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7968087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686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77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164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460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520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82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134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069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ound Same Side Corner Rectangle 6"/>
          <p:cNvSpPr/>
          <p:nvPr userDrawn="1"/>
        </p:nvSpPr>
        <p:spPr>
          <a:xfrm>
            <a:off x="0" y="-87923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ound Same Side Corner Rectangle 7"/>
          <p:cNvSpPr/>
          <p:nvPr userDrawn="1"/>
        </p:nvSpPr>
        <p:spPr>
          <a:xfrm>
            <a:off x="0" y="6392008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351748" y="6392008"/>
            <a:ext cx="712568" cy="430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32976" y="6539039"/>
            <a:ext cx="194457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TA 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53420" y="0"/>
            <a:ext cx="174278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Unit 5: ANIMALS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0664156" y="-36452"/>
            <a:ext cx="121860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Lesson </a:t>
            </a:r>
            <a:r>
              <a:rPr lang="en-US" sz="1800" b="0" baseline="0" dirty="0">
                <a:solidFill>
                  <a:schemeClr val="bg1"/>
                </a:solidFill>
              </a:rPr>
              <a:t> 3.1</a:t>
            </a:r>
            <a:endParaRPr lang="en-US" sz="1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08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65" r:id="rId12"/>
    <p:sldLayoutId id="2147483679" r:id="rId1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arrow-blue-pointing-right-next-31191/" TargetMode="Externa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hyperlink" Target="https://pixabay.com/en/loudspeaker-cartoon-isolated-309554/" TargetMode="External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openxmlformats.org/officeDocument/2006/relationships/hyperlink" Target="https://pixabay.com/en/the-sun-sweetheart-yellow-summer-1904087/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arrow-blue-pointing-right-next-31191/" TargetMode="Externa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hyperlink" Target="https://pixabay.com/en/loudspeaker-cartoon-isolated-309554/" TargetMode="External"/><Relationship Id="rId11" Type="http://schemas.openxmlformats.org/officeDocument/2006/relationships/image" Target="../media/image24.png"/><Relationship Id="rId5" Type="http://schemas.openxmlformats.org/officeDocument/2006/relationships/image" Target="../media/image29.png"/><Relationship Id="rId10" Type="http://schemas.openxmlformats.org/officeDocument/2006/relationships/hyperlink" Target="https://pixabay.com/en/the-sun-sweetheart-yellow-summer-1904087/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arrow-blue-pointing-right-next-31191/" TargetMode="Externa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hyperlink" Target="https://pixabay.com/en/loudspeaker-cartoon-isolated-309554/" TargetMode="External"/><Relationship Id="rId11" Type="http://schemas.openxmlformats.org/officeDocument/2006/relationships/image" Target="../media/image25.png"/><Relationship Id="rId5" Type="http://schemas.openxmlformats.org/officeDocument/2006/relationships/image" Target="../media/image29.png"/><Relationship Id="rId10" Type="http://schemas.openxmlformats.org/officeDocument/2006/relationships/hyperlink" Target="https://pixabay.com/en/the-sun-sweetheart-yellow-summer-1904087/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arrow-blue-pointing-right-next-31191/" TargetMode="Externa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png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hyperlink" Target="https://pixabay.com/en/loudspeaker-cartoon-isolated-309554/" TargetMode="External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openxmlformats.org/officeDocument/2006/relationships/hyperlink" Target="https://pixabay.com/en/the-sun-sweetheart-yellow-summer-1904087/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arrow-blue-pointing-right-next-31191/" TargetMode="Externa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hyperlink" Target="https://pixabay.com/en/loudspeaker-cartoon-isolated-309554/" TargetMode="External"/><Relationship Id="rId11" Type="http://schemas.openxmlformats.org/officeDocument/2006/relationships/image" Target="../media/image16.png"/><Relationship Id="rId5" Type="http://schemas.openxmlformats.org/officeDocument/2006/relationships/image" Target="../media/image29.png"/><Relationship Id="rId10" Type="http://schemas.openxmlformats.org/officeDocument/2006/relationships/hyperlink" Target="https://pixabay.com/en/the-sun-sweetheart-yellow-summer-1904087/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arrow-blue-pointing-right-next-31191/" TargetMode="Externa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hyperlink" Target="https://pixabay.com/en/loudspeaker-cartoon-isolated-309554/" TargetMode="External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hyperlink" Target="https://pixabay.com/en/the-sun-sweetheart-yellow-summer-1904087/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thumbs-up-smiley-face-emoji-happy-4007573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eduhome.com.vn/DHALesson?idGrade=1&amp;idSubject=1&amp;idSeries=1&amp;idTheme=298&amp;IdLevel=1&amp;idThemeServer=5" TargetMode="Externa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owl.excelsior.edu/writing-process/prewriting-strategies/prewriting-strategies-asking-defining-questions/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CD1-TRACK 38">
            <a:hlinkClick r:id="" action="ppaction://media"/>
            <a:extLst>
              <a:ext uri="{FF2B5EF4-FFF2-40B4-BE49-F238E27FC236}">
                <a16:creationId xmlns:a16="http://schemas.microsoft.com/office/drawing/2014/main" id="{69CC8A7E-405C-B54E-9159-7C5657D44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9771" y="1574569"/>
            <a:ext cx="554482" cy="5544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3" y="-103910"/>
            <a:ext cx="12198273" cy="69515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865050-FE4B-C308-81E0-A9C0A2858F0C}"/>
              </a:ext>
            </a:extLst>
          </p:cNvPr>
          <p:cNvSpPr txBox="1"/>
          <p:nvPr/>
        </p:nvSpPr>
        <p:spPr>
          <a:xfrm>
            <a:off x="6279771" y="2052122"/>
            <a:ext cx="45865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</a:rPr>
              <a:t>Unit 5: Animals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13DA55-225C-139A-5D4F-99740AD5D472}"/>
              </a:ext>
            </a:extLst>
          </p:cNvPr>
          <p:cNvSpPr txBox="1"/>
          <p:nvPr/>
        </p:nvSpPr>
        <p:spPr>
          <a:xfrm>
            <a:off x="7359831" y="3134330"/>
            <a:ext cx="26116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B050"/>
                </a:solidFill>
              </a:rPr>
              <a:t>Lesson 3.1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E02BD5-49E1-7601-671B-B781CF9224FB}"/>
              </a:ext>
            </a:extLst>
          </p:cNvPr>
          <p:cNvSpPr txBox="1"/>
          <p:nvPr/>
        </p:nvSpPr>
        <p:spPr>
          <a:xfrm>
            <a:off x="7574741" y="3836807"/>
            <a:ext cx="19965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P</a:t>
            </a:r>
            <a:r>
              <a:rPr lang="en-VN" sz="4400" b="1" dirty="0">
                <a:solidFill>
                  <a:srgbClr val="0070C0"/>
                </a:solidFill>
              </a:rPr>
              <a:t>age 36</a:t>
            </a:r>
          </a:p>
        </p:txBody>
      </p:sp>
    </p:spTree>
    <p:extLst>
      <p:ext uri="{BB962C8B-B14F-4D97-AF65-F5344CB8AC3E}">
        <p14:creationId xmlns:p14="http://schemas.microsoft.com/office/powerpoint/2010/main" val="236493365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158B08-3E8F-C898-0C88-120710137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6372"/>
            <a:ext cx="6108700" cy="723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CD1-TRACK 74.mp3" descr="CD1-TRACK 74.mp3">
            <a:hlinkClick r:id="" action="ppaction://media"/>
            <a:extLst>
              <a:ext uri="{FF2B5EF4-FFF2-40B4-BE49-F238E27FC236}">
                <a16:creationId xmlns:a16="http://schemas.microsoft.com/office/drawing/2014/main" id="{5BE50DFC-E2C3-7A15-50BB-9E7948552E8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22050" y="668399"/>
            <a:ext cx="812800" cy="81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1936ED-86E8-D058-4370-495B23A913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860550"/>
            <a:ext cx="12192000" cy="388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521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675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531" y="425933"/>
            <a:ext cx="8636620" cy="59637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9883" y="3762739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202283"/>
      </p:ext>
    </p:extLst>
  </p:cSld>
  <p:clrMapOvr>
    <a:masterClrMapping/>
  </p:clrMapOvr>
  <p:transition spd="med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64" y="524106"/>
            <a:ext cx="8889491" cy="58878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68317" y="3904842"/>
            <a:ext cx="32937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125441"/>
      </p:ext>
    </p:extLst>
  </p:cSld>
  <p:clrMapOvr>
    <a:masterClrMapping/>
  </p:clrMapOvr>
  <p:transition spd="med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0EC4F2-BA6D-E3D3-4E7C-20E782337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165" y="1420468"/>
            <a:ext cx="4426226" cy="4835588"/>
          </a:xfrm>
          <a:prstGeom prst="rect">
            <a:avLst/>
          </a:prstGeom>
        </p:spPr>
      </p:pic>
      <p:pic>
        <p:nvPicPr>
          <p:cNvPr id="5" name="monkey.mp3" descr="monkey.mp3">
            <a:hlinkClick r:id="" action="ppaction://media"/>
            <a:extLst>
              <a:ext uri="{FF2B5EF4-FFF2-40B4-BE49-F238E27FC236}">
                <a16:creationId xmlns:a16="http://schemas.microsoft.com/office/drawing/2014/main" id="{2B333F94-D135-B733-C14F-F9D6913C7C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3039" y="1536504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8C4437-F2BB-4370-0456-89C05F9ECADA}"/>
              </a:ext>
            </a:extLst>
          </p:cNvPr>
          <p:cNvSpPr txBox="1"/>
          <p:nvPr/>
        </p:nvSpPr>
        <p:spPr>
          <a:xfrm>
            <a:off x="7268985" y="3105834"/>
            <a:ext cx="1986528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monkey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6D0510-6F74-BB0E-C3F9-76365E6E5E50}"/>
              </a:ext>
            </a:extLst>
          </p:cNvPr>
          <p:cNvSpPr txBox="1"/>
          <p:nvPr/>
        </p:nvSpPr>
        <p:spPr>
          <a:xfrm>
            <a:off x="7446771" y="4337953"/>
            <a:ext cx="1630955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/ˈ</a:t>
            </a:r>
            <a:r>
              <a:rPr lang="en-US" sz="2400" dirty="0" err="1"/>
              <a:t>mʌŋki</a:t>
            </a:r>
            <a:r>
              <a:rPr lang="en-US" sz="2400" dirty="0"/>
              <a:t>/</a:t>
            </a:r>
          </a:p>
          <a:p>
            <a:pPr algn="ctr"/>
            <a:r>
              <a:rPr lang="en-US" sz="2400" dirty="0"/>
              <a:t>con </a:t>
            </a:r>
            <a:r>
              <a:rPr lang="en-US" sz="2400" dirty="0" err="1"/>
              <a:t>khỉ</a:t>
            </a:r>
            <a:r>
              <a:rPr lang="en-US" sz="2400" dirty="0"/>
              <a:t> </a:t>
            </a:r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386333-0ABE-01C1-EF86-64882CE51B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6372"/>
            <a:ext cx="6108700" cy="723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134430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28274C-6EFE-AF7B-1CD3-9F06D635D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0659" y="1280230"/>
            <a:ext cx="4525341" cy="4943870"/>
          </a:xfrm>
          <a:prstGeom prst="rect">
            <a:avLst/>
          </a:prstGeom>
        </p:spPr>
      </p:pic>
      <p:pic>
        <p:nvPicPr>
          <p:cNvPr id="8" name="snake.mp3" descr="snake.mp3">
            <a:hlinkClick r:id="" action="ppaction://media"/>
            <a:extLst>
              <a:ext uri="{FF2B5EF4-FFF2-40B4-BE49-F238E27FC236}">
                <a16:creationId xmlns:a16="http://schemas.microsoft.com/office/drawing/2014/main" id="{16FA5C64-E8D2-080C-BE21-E3F328DC9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7042" y="1547665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8C4437-F2BB-4370-0456-89C05F9ECADA}"/>
              </a:ext>
            </a:extLst>
          </p:cNvPr>
          <p:cNvSpPr txBox="1"/>
          <p:nvPr/>
        </p:nvSpPr>
        <p:spPr>
          <a:xfrm>
            <a:off x="7891836" y="3105834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snake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6D0510-6F74-BB0E-C3F9-76365E6E5E50}"/>
              </a:ext>
            </a:extLst>
          </p:cNvPr>
          <p:cNvSpPr txBox="1"/>
          <p:nvPr/>
        </p:nvSpPr>
        <p:spPr>
          <a:xfrm>
            <a:off x="7891836" y="4351205"/>
            <a:ext cx="1630955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/</a:t>
            </a:r>
            <a:r>
              <a:rPr lang="en-US" sz="2400" dirty="0" err="1"/>
              <a:t>sneɪk</a:t>
            </a:r>
            <a:r>
              <a:rPr lang="en-US" sz="2400" dirty="0"/>
              <a:t>/</a:t>
            </a:r>
          </a:p>
          <a:p>
            <a:pPr algn="ctr"/>
            <a:r>
              <a:rPr lang="en-US" sz="2400" dirty="0"/>
              <a:t>con </a:t>
            </a:r>
            <a:r>
              <a:rPr lang="en-US" sz="2400" dirty="0" err="1"/>
              <a:t>rắn</a:t>
            </a:r>
            <a:r>
              <a:rPr lang="en-US" sz="2400" dirty="0"/>
              <a:t> </a:t>
            </a:r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386333-0ABE-01C1-EF86-64882CE51B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6372"/>
            <a:ext cx="6108700" cy="723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6746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157C72-8065-ADE6-F2B9-EE109351A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8451" y="1368674"/>
            <a:ext cx="4461262" cy="4873863"/>
          </a:xfrm>
          <a:prstGeom prst="rect">
            <a:avLst/>
          </a:prstGeom>
        </p:spPr>
      </p:pic>
      <p:pic>
        <p:nvPicPr>
          <p:cNvPr id="5" name="bear.mp3" descr="bear.mp3">
            <a:hlinkClick r:id="" action="ppaction://media"/>
            <a:extLst>
              <a:ext uri="{FF2B5EF4-FFF2-40B4-BE49-F238E27FC236}">
                <a16:creationId xmlns:a16="http://schemas.microsoft.com/office/drawing/2014/main" id="{BD7395F8-0F51-C6F3-7947-4F33FE65D1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4383" y="1539492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8C4437-F2BB-4370-0456-89C05F9ECADA}"/>
              </a:ext>
            </a:extLst>
          </p:cNvPr>
          <p:cNvSpPr txBox="1"/>
          <p:nvPr/>
        </p:nvSpPr>
        <p:spPr>
          <a:xfrm>
            <a:off x="7891836" y="3105834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bear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6D0510-6F74-BB0E-C3F9-76365E6E5E50}"/>
              </a:ext>
            </a:extLst>
          </p:cNvPr>
          <p:cNvSpPr txBox="1"/>
          <p:nvPr/>
        </p:nvSpPr>
        <p:spPr>
          <a:xfrm>
            <a:off x="7891836" y="4351205"/>
            <a:ext cx="1630955" cy="89255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/</a:t>
            </a:r>
            <a:r>
              <a:rPr lang="en-US" sz="2800" dirty="0" err="1"/>
              <a:t>beə</a:t>
            </a:r>
            <a:r>
              <a:rPr lang="en-US" sz="2800" dirty="0"/>
              <a:t>(r)</a:t>
            </a:r>
            <a:r>
              <a:rPr lang="en-US" sz="2400" dirty="0"/>
              <a:t>/</a:t>
            </a:r>
          </a:p>
          <a:p>
            <a:pPr algn="ctr"/>
            <a:r>
              <a:rPr lang="en-US" sz="2400" dirty="0"/>
              <a:t>con </a:t>
            </a:r>
            <a:r>
              <a:rPr lang="en-US" sz="2400" dirty="0" err="1"/>
              <a:t>gấu</a:t>
            </a:r>
            <a:r>
              <a:rPr lang="en-US" sz="2400" dirty="0"/>
              <a:t> </a:t>
            </a:r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386333-0ABE-01C1-EF86-64882CE51B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6372"/>
            <a:ext cx="6108700" cy="723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312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289" y="367990"/>
            <a:ext cx="9218010" cy="602584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108522" y="505151"/>
            <a:ext cx="5510832" cy="566900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i="1" dirty="0"/>
          </a:p>
          <a:p>
            <a:pPr algn="ctr"/>
            <a:r>
              <a:rPr lang="en-US" sz="6600" i="1" dirty="0"/>
              <a:t>Structures</a:t>
            </a:r>
          </a:p>
          <a:p>
            <a:pPr algn="ctr"/>
            <a:endParaRPr lang="en-US" sz="6600" i="1" dirty="0"/>
          </a:p>
          <a:p>
            <a:pPr algn="ctr"/>
            <a:endParaRPr lang="en-US" sz="6600" i="1" dirty="0"/>
          </a:p>
          <a:p>
            <a:pPr algn="ctr"/>
            <a:endParaRPr lang="en-US" sz="6600" i="1" dirty="0"/>
          </a:p>
          <a:p>
            <a:pPr algn="ctr"/>
            <a:endParaRPr lang="en-US" sz="3600" i="1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3400B19-FBB4-D717-5440-EB962919CDAD}"/>
              </a:ext>
            </a:extLst>
          </p:cNvPr>
          <p:cNvSpPr/>
          <p:nvPr/>
        </p:nvSpPr>
        <p:spPr>
          <a:xfrm>
            <a:off x="3335866" y="3173233"/>
            <a:ext cx="5056145" cy="951506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i="1" dirty="0">
                <a:solidFill>
                  <a:schemeClr val="tx1"/>
                </a:solidFill>
              </a:rPr>
              <a:t>This is a (</a:t>
            </a:r>
            <a:r>
              <a:rPr lang="en-US" sz="4400" i="1" dirty="0">
                <a:solidFill>
                  <a:srgbClr val="FF0000"/>
                </a:solidFill>
              </a:rPr>
              <a:t>monkey</a:t>
            </a:r>
            <a:r>
              <a:rPr lang="en-US" sz="4400" i="1" dirty="0">
                <a:solidFill>
                  <a:schemeClr val="tx1"/>
                </a:solidFill>
              </a:rPr>
              <a:t>).</a:t>
            </a:r>
            <a:endParaRPr lang="en-VN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809403"/>
      </p:ext>
    </p:extLst>
  </p:cSld>
  <p:clrMapOvr>
    <a:masterClrMapping/>
  </p:clrMapOvr>
  <p:transition spd="med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CD0F9A-9B03-481F-2644-BA21E8905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5909"/>
            <a:ext cx="5092700" cy="685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CD1-TRACK 75.mp3" descr="CD1-TRACK 75.mp3">
            <a:hlinkClick r:id="" action="ppaction://media"/>
            <a:extLst>
              <a:ext uri="{FF2B5EF4-FFF2-40B4-BE49-F238E27FC236}">
                <a16:creationId xmlns:a16="http://schemas.microsoft.com/office/drawing/2014/main" id="{4DD26B1E-4366-7C8F-A2AF-27EA6E907A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31" end="439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45179" y="675309"/>
            <a:ext cx="812800" cy="81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07D4B1-D18B-331F-909D-F0CD2D3E29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21738"/>
            <a:ext cx="12201851" cy="465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0104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9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055E39-72C5-556B-3C56-542E9A775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4500"/>
            <a:ext cx="6432064" cy="804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CD1-TRACK 76.mp3" descr="CD1-TRACK 76.mp3">
            <a:hlinkClick r:id="" action="ppaction://media"/>
            <a:extLst>
              <a:ext uri="{FF2B5EF4-FFF2-40B4-BE49-F238E27FC236}">
                <a16:creationId xmlns:a16="http://schemas.microsoft.com/office/drawing/2014/main" id="{A75D8822-D1E3-EB81-D8B9-A5E476F260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4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58576" y="477172"/>
            <a:ext cx="8128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6EE439-6772-DB75-B1BC-792830C40F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0" y="1670537"/>
            <a:ext cx="12188269" cy="362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94298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7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171" y="400250"/>
            <a:ext cx="8791822" cy="59658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43992" y="3013501"/>
            <a:ext cx="2672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919328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823134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2039393"/>
            <a:ext cx="108328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identify  animals.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monkey, snake, bear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This is a (</a:t>
            </a:r>
            <a:r>
              <a:rPr lang="en-US" sz="3600" dirty="0">
                <a:solidFill>
                  <a:srgbClr val="FF0000"/>
                </a:solidFill>
              </a:rPr>
              <a:t>monkey</a:t>
            </a:r>
            <a:r>
              <a:rPr lang="en-US" sz="3600" dirty="0">
                <a:solidFill>
                  <a:srgbClr val="00B050"/>
                </a:solidFill>
              </a:rPr>
              <a:t>).</a:t>
            </a:r>
          </a:p>
          <a:p>
            <a:pPr lvl="4"/>
            <a:r>
              <a:rPr lang="en-US" sz="3600" dirty="0">
                <a:solidFill>
                  <a:srgbClr val="00B05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327993"/>
            <a:ext cx="2132315" cy="7078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4C65CE-3C1F-63DC-2CEF-06C2710755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05" t="15823" r="13294" b="16438"/>
          <a:stretch/>
        </p:blipFill>
        <p:spPr>
          <a:xfrm>
            <a:off x="2333532" y="841638"/>
            <a:ext cx="4406904" cy="5226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2E7554-8586-90D7-59D6-FC062F99C0DE}"/>
              </a:ext>
            </a:extLst>
          </p:cNvPr>
          <p:cNvSpPr txBox="1"/>
          <p:nvPr/>
        </p:nvSpPr>
        <p:spPr>
          <a:xfrm>
            <a:off x="7678285" y="2835838"/>
            <a:ext cx="3629327" cy="646331"/>
          </a:xfrm>
          <a:prstGeom prst="rect">
            <a:avLst/>
          </a:prstGeom>
          <a:solidFill>
            <a:srgbClr val="EE297E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b="1" dirty="0"/>
              <a:t> This is a monkey. </a:t>
            </a:r>
          </a:p>
        </p:txBody>
      </p:sp>
    </p:spTree>
    <p:extLst>
      <p:ext uri="{BB962C8B-B14F-4D97-AF65-F5344CB8AC3E}">
        <p14:creationId xmlns:p14="http://schemas.microsoft.com/office/powerpoint/2010/main" val="25591587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380747"/>
            <a:ext cx="2132315" cy="7078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A4CE4A-1595-22E8-F8A0-0EBD54378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0633" y="1495330"/>
            <a:ext cx="5977313" cy="3946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16AA97-9573-38F2-4196-ED562A669E8F}"/>
              </a:ext>
            </a:extLst>
          </p:cNvPr>
          <p:cNvSpPr txBox="1"/>
          <p:nvPr/>
        </p:nvSpPr>
        <p:spPr>
          <a:xfrm>
            <a:off x="1372328" y="2907891"/>
            <a:ext cx="3232167" cy="64633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b="1" dirty="0"/>
              <a:t> This is a snake. </a:t>
            </a:r>
          </a:p>
        </p:txBody>
      </p:sp>
    </p:spTree>
    <p:extLst>
      <p:ext uri="{BB962C8B-B14F-4D97-AF65-F5344CB8AC3E}">
        <p14:creationId xmlns:p14="http://schemas.microsoft.com/office/powerpoint/2010/main" val="18446902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380747"/>
            <a:ext cx="2132315" cy="7078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76A90A-1FA9-2A45-8631-606D6DAAE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300" y="1483895"/>
            <a:ext cx="5532135" cy="4479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40786F-C746-7A03-8070-07EDBB1BF4DD}"/>
              </a:ext>
            </a:extLst>
          </p:cNvPr>
          <p:cNvSpPr txBox="1"/>
          <p:nvPr/>
        </p:nvSpPr>
        <p:spPr>
          <a:xfrm>
            <a:off x="7086600" y="2980802"/>
            <a:ext cx="3886200" cy="8309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VN" sz="3600" b="1" dirty="0"/>
              <a:t>  </a:t>
            </a:r>
            <a:r>
              <a:rPr lang="en-VN" sz="4800" b="1" dirty="0"/>
              <a:t>This is a bear.  </a:t>
            </a:r>
            <a:endParaRPr lang="en-VN" sz="3600" b="1" dirty="0"/>
          </a:p>
        </p:txBody>
      </p:sp>
    </p:spTree>
    <p:extLst>
      <p:ext uri="{BB962C8B-B14F-4D97-AF65-F5344CB8AC3E}">
        <p14:creationId xmlns:p14="http://schemas.microsoft.com/office/powerpoint/2010/main" val="13242920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A0BFDF-31C7-78AF-80F9-E682FBD75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9161"/>
            <a:ext cx="5321300" cy="68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81E060-9588-2A76-60F5-BD0E1AC06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65" y="1581149"/>
            <a:ext cx="11994175" cy="413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723178"/>
      </p:ext>
    </p:extLst>
  </p:cSld>
  <p:clrMapOvr>
    <a:masterClrMapping/>
  </p:clrMapOvr>
  <p:transition spd="med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208" y="434898"/>
            <a:ext cx="8289413" cy="59659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4466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16443"/>
      </p:ext>
    </p:extLst>
  </p:cSld>
  <p:clrMapOvr>
    <a:masterClrMapping/>
  </p:clrMapOvr>
  <p:transition spd="med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F2B1D2-7DBB-3667-837E-C049ECC96176}"/>
              </a:ext>
            </a:extLst>
          </p:cNvPr>
          <p:cNvSpPr/>
          <p:nvPr/>
        </p:nvSpPr>
        <p:spPr>
          <a:xfrm>
            <a:off x="3142804" y="1255487"/>
            <a:ext cx="684041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/>
                <a:solidFill>
                  <a:srgbClr val="00B050"/>
                </a:solidFill>
              </a:rPr>
              <a:t>Let’s play!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9F3E24-0E1D-6CD2-A53C-240AB8B93686}"/>
              </a:ext>
            </a:extLst>
          </p:cNvPr>
          <p:cNvSpPr txBox="1"/>
          <p:nvPr/>
        </p:nvSpPr>
        <p:spPr>
          <a:xfrm>
            <a:off x="3699395" y="2644170"/>
            <a:ext cx="5473658" cy="1569659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en-VN" sz="8000" b="1" dirty="0">
                <a:solidFill>
                  <a:schemeClr val="accent2"/>
                </a:solidFill>
              </a:rPr>
              <a:t>Listen, look and say</a:t>
            </a:r>
          </a:p>
        </p:txBody>
      </p:sp>
    </p:spTree>
    <p:extLst>
      <p:ext uri="{BB962C8B-B14F-4D97-AF65-F5344CB8AC3E}">
        <p14:creationId xmlns:p14="http://schemas.microsoft.com/office/powerpoint/2010/main" val="962286175"/>
      </p:ext>
    </p:extLst>
  </p:cSld>
  <p:clrMapOvr>
    <a:masterClrMapping/>
  </p:clrMapOvr>
  <p:transition spd="med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dog.mp3" descr="dog.mp3">
            <a:hlinkClick r:id="" action="ppaction://media"/>
            <a:extLst>
              <a:ext uri="{FF2B5EF4-FFF2-40B4-BE49-F238E27FC236}">
                <a16:creationId xmlns:a16="http://schemas.microsoft.com/office/drawing/2014/main" id="{E966D37A-5120-99C8-653E-D02F227291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400" y="976042"/>
            <a:ext cx="812800" cy="8128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ACC6B91-B1DC-F51E-923C-9AA1A6A5D1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0" y="384371"/>
            <a:ext cx="1736035" cy="1736035"/>
          </a:xfrm>
          <a:prstGeom prst="rect">
            <a:avLst/>
          </a:prstGeom>
        </p:spPr>
      </p:pic>
      <p:pic>
        <p:nvPicPr>
          <p:cNvPr id="14" name="Picture 13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D9D0DBF8-FF94-4467-793C-34780D8079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245128" y="4757529"/>
            <a:ext cx="1946872" cy="1607025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23AA7F73-BDA6-623A-66AB-C8D737CA2D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9240395" y="495225"/>
            <a:ext cx="2766074" cy="248082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E32714-FE35-E240-BAC0-3A8A008E6355}"/>
              </a:ext>
            </a:extLst>
          </p:cNvPr>
          <p:cNvSpPr txBox="1"/>
          <p:nvPr/>
        </p:nvSpPr>
        <p:spPr>
          <a:xfrm>
            <a:off x="283396" y="4866295"/>
            <a:ext cx="42723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>
                <a:solidFill>
                  <a:srgbClr val="0070C0"/>
                </a:solidFill>
              </a:rPr>
              <a:t>This is a dog.</a:t>
            </a:r>
          </a:p>
        </p:txBody>
      </p:sp>
      <p:pic>
        <p:nvPicPr>
          <p:cNvPr id="23" name="Picture 22" descr="A picture containing text, picture frame, vector graphics, screenshot&#10;&#10;Description automatically generated">
            <a:extLst>
              <a:ext uri="{FF2B5EF4-FFF2-40B4-BE49-F238E27FC236}">
                <a16:creationId xmlns:a16="http://schemas.microsoft.com/office/drawing/2014/main" id="{AFCEBB83-6D30-9A21-C82C-F8CB288F289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2132" t="15271" r="21026" b="8049"/>
          <a:stretch/>
        </p:blipFill>
        <p:spPr>
          <a:xfrm>
            <a:off x="4555719" y="1507435"/>
            <a:ext cx="3795696" cy="4759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7B8F9E-5DD2-A482-E495-F1AD93550584}"/>
              </a:ext>
            </a:extLst>
          </p:cNvPr>
          <p:cNvSpPr txBox="1"/>
          <p:nvPr/>
        </p:nvSpPr>
        <p:spPr>
          <a:xfrm>
            <a:off x="3856430" y="452567"/>
            <a:ext cx="3729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</a:rPr>
              <a:t>What’s this?</a:t>
            </a:r>
          </a:p>
        </p:txBody>
      </p:sp>
    </p:spTree>
    <p:extLst>
      <p:ext uri="{BB962C8B-B14F-4D97-AF65-F5344CB8AC3E}">
        <p14:creationId xmlns:p14="http://schemas.microsoft.com/office/powerpoint/2010/main" val="229004616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6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nake.mp3" descr="snake.mp3">
            <a:hlinkClick r:id="" action="ppaction://media"/>
            <a:extLst>
              <a:ext uri="{FF2B5EF4-FFF2-40B4-BE49-F238E27FC236}">
                <a16:creationId xmlns:a16="http://schemas.microsoft.com/office/drawing/2014/main" id="{FF802B2A-B687-01C9-497B-22DB92333C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6912" y="698077"/>
            <a:ext cx="812800" cy="8128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ACC6B91-B1DC-F51E-923C-9AA1A6A5D1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91473" y="284281"/>
            <a:ext cx="1529862" cy="1529862"/>
          </a:xfrm>
          <a:prstGeom prst="rect">
            <a:avLst/>
          </a:prstGeom>
        </p:spPr>
      </p:pic>
      <p:pic>
        <p:nvPicPr>
          <p:cNvPr id="14" name="Picture 13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D9D0DBF8-FF94-4467-793C-34780D8079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245128" y="4757529"/>
            <a:ext cx="1946872" cy="1607025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23AA7F73-BDA6-623A-66AB-C8D737CA2D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9240395" y="249896"/>
            <a:ext cx="2766074" cy="248082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E32714-FE35-E240-BAC0-3A8A008E6355}"/>
              </a:ext>
            </a:extLst>
          </p:cNvPr>
          <p:cNvSpPr txBox="1"/>
          <p:nvPr/>
        </p:nvSpPr>
        <p:spPr>
          <a:xfrm>
            <a:off x="7404172" y="2717542"/>
            <a:ext cx="49151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>
                <a:solidFill>
                  <a:srgbClr val="0070C0"/>
                </a:solidFill>
              </a:rPr>
              <a:t>This is a snake.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7EB3EE-4B4F-B06B-0DAE-A7BF488967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549" y="1714778"/>
            <a:ext cx="6746932" cy="44550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D5C47D-A7F2-AB61-91F6-C1ACE37DD600}"/>
              </a:ext>
            </a:extLst>
          </p:cNvPr>
          <p:cNvSpPr txBox="1"/>
          <p:nvPr/>
        </p:nvSpPr>
        <p:spPr>
          <a:xfrm>
            <a:off x="3874015" y="587547"/>
            <a:ext cx="3729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</a:rPr>
              <a:t>What’s this?</a:t>
            </a:r>
          </a:p>
        </p:txBody>
      </p:sp>
    </p:spTree>
    <p:extLst>
      <p:ext uri="{BB962C8B-B14F-4D97-AF65-F5344CB8AC3E}">
        <p14:creationId xmlns:p14="http://schemas.microsoft.com/office/powerpoint/2010/main" val="428409565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ear.mp3" descr="bear.mp3">
            <a:hlinkClick r:id="" action="ppaction://media"/>
            <a:extLst>
              <a:ext uri="{FF2B5EF4-FFF2-40B4-BE49-F238E27FC236}">
                <a16:creationId xmlns:a16="http://schemas.microsoft.com/office/drawing/2014/main" id="{A2E5008A-F5D8-94C0-AA10-85A4ECB4F6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6651" y="679654"/>
            <a:ext cx="812800" cy="8128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ACC6B91-B1DC-F51E-923C-9AA1A6A5D1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5033" y="314860"/>
            <a:ext cx="1639211" cy="1639211"/>
          </a:xfrm>
          <a:prstGeom prst="rect">
            <a:avLst/>
          </a:prstGeom>
        </p:spPr>
      </p:pic>
      <p:pic>
        <p:nvPicPr>
          <p:cNvPr id="14" name="Picture 13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D9D0DBF8-FF94-4467-793C-34780D8079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245128" y="4757529"/>
            <a:ext cx="1946872" cy="1607025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23AA7F73-BDA6-623A-66AB-C8D737CA2D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9240395" y="350259"/>
            <a:ext cx="2766074" cy="248082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E32714-FE35-E240-BAC0-3A8A008E6355}"/>
              </a:ext>
            </a:extLst>
          </p:cNvPr>
          <p:cNvSpPr txBox="1"/>
          <p:nvPr/>
        </p:nvSpPr>
        <p:spPr>
          <a:xfrm>
            <a:off x="7115386" y="3174992"/>
            <a:ext cx="44662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>
                <a:solidFill>
                  <a:srgbClr val="0070C0"/>
                </a:solidFill>
              </a:rPr>
              <a:t>This is a bear.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7AC6AF-44E0-11FF-D105-D974596A16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4969" y="1864804"/>
            <a:ext cx="5624702" cy="4554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D84F24-F95F-A138-5F54-1932603FB2C6}"/>
              </a:ext>
            </a:extLst>
          </p:cNvPr>
          <p:cNvSpPr txBox="1"/>
          <p:nvPr/>
        </p:nvSpPr>
        <p:spPr>
          <a:xfrm>
            <a:off x="3934968" y="410863"/>
            <a:ext cx="3729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</a:rPr>
              <a:t>What’s this?</a:t>
            </a:r>
          </a:p>
        </p:txBody>
      </p:sp>
    </p:spTree>
    <p:extLst>
      <p:ext uri="{BB962C8B-B14F-4D97-AF65-F5344CB8AC3E}">
        <p14:creationId xmlns:p14="http://schemas.microsoft.com/office/powerpoint/2010/main" val="118070095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1-TRACK 63.mp3" descr="CD1-TRACK 63.mp3">
            <a:hlinkClick r:id="" action="ppaction://media"/>
            <a:extLst>
              <a:ext uri="{FF2B5EF4-FFF2-40B4-BE49-F238E27FC236}">
                <a16:creationId xmlns:a16="http://schemas.microsoft.com/office/drawing/2014/main" id="{26FF80B2-5066-21CD-4B4F-679CE6FFB1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918.377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0716" y="742236"/>
            <a:ext cx="812800" cy="8128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ACC6B91-B1DC-F51E-923C-9AA1A6A5D1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25047" y="405325"/>
            <a:ext cx="1387230" cy="1387230"/>
          </a:xfrm>
          <a:prstGeom prst="rect">
            <a:avLst/>
          </a:prstGeom>
        </p:spPr>
      </p:pic>
      <p:pic>
        <p:nvPicPr>
          <p:cNvPr id="14" name="Picture 13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D9D0DBF8-FF94-4467-793C-34780D8079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245128" y="4704521"/>
            <a:ext cx="1946872" cy="1660033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23AA7F73-BDA6-623A-66AB-C8D737CA2D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9300879" y="273283"/>
            <a:ext cx="2766074" cy="2480823"/>
          </a:xfrm>
          <a:prstGeom prst="rect">
            <a:avLst/>
          </a:prstGeom>
        </p:spPr>
      </p:pic>
      <p:pic>
        <p:nvPicPr>
          <p:cNvPr id="5" name="Picture 4" descr="A picture containing text, screenshot, picture frame, vector graphics&#10;&#10;Description automatically generated">
            <a:extLst>
              <a:ext uri="{FF2B5EF4-FFF2-40B4-BE49-F238E27FC236}">
                <a16:creationId xmlns:a16="http://schemas.microsoft.com/office/drawing/2014/main" id="{D132F45C-BDDB-7911-1FD5-48A3246F7BF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0486" t="18144" r="12690" b="3720"/>
          <a:stretch/>
        </p:blipFill>
        <p:spPr>
          <a:xfrm>
            <a:off x="3509263" y="1237010"/>
            <a:ext cx="5382855" cy="46066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C9FAF0-74F1-FDC3-8BDB-AD2FA01B3546}"/>
              </a:ext>
            </a:extLst>
          </p:cNvPr>
          <p:cNvSpPr txBox="1"/>
          <p:nvPr/>
        </p:nvSpPr>
        <p:spPr>
          <a:xfrm>
            <a:off x="286358" y="5348891"/>
            <a:ext cx="48986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000" b="1" dirty="0">
                <a:solidFill>
                  <a:srgbClr val="0070C0"/>
                </a:solidFill>
              </a:rPr>
              <a:t>This is a bird.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904E20-D461-9F2B-1C58-243C7A4678F2}"/>
              </a:ext>
            </a:extLst>
          </p:cNvPr>
          <p:cNvSpPr txBox="1"/>
          <p:nvPr/>
        </p:nvSpPr>
        <p:spPr>
          <a:xfrm>
            <a:off x="4231259" y="405325"/>
            <a:ext cx="3729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</a:rPr>
              <a:t>What’s this?</a:t>
            </a:r>
          </a:p>
        </p:txBody>
      </p:sp>
    </p:spTree>
    <p:extLst>
      <p:ext uri="{BB962C8B-B14F-4D97-AF65-F5344CB8AC3E}">
        <p14:creationId xmlns:p14="http://schemas.microsoft.com/office/powerpoint/2010/main" val="300882860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78297" y="1636498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275181" y="5509170"/>
            <a:ext cx="3278154" cy="56824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692590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257" y="473125"/>
            <a:ext cx="4201181" cy="5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18969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onkey.mp3" descr="monkey.mp3">
            <a:hlinkClick r:id="" action="ppaction://media"/>
            <a:extLst>
              <a:ext uri="{FF2B5EF4-FFF2-40B4-BE49-F238E27FC236}">
                <a16:creationId xmlns:a16="http://schemas.microsoft.com/office/drawing/2014/main" id="{9151E06A-4642-EEC4-BA66-94E995F4F2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1663" y="996458"/>
            <a:ext cx="812800" cy="8128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ACC6B91-B1DC-F51E-923C-9AA1A6A5D1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81382" y="534840"/>
            <a:ext cx="1736035" cy="1736035"/>
          </a:xfrm>
          <a:prstGeom prst="rect">
            <a:avLst/>
          </a:prstGeom>
        </p:spPr>
      </p:pic>
      <p:pic>
        <p:nvPicPr>
          <p:cNvPr id="14" name="Picture 13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D9D0DBF8-FF94-4467-793C-34780D8079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245128" y="4757529"/>
            <a:ext cx="1946872" cy="1607025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23AA7F73-BDA6-623A-66AB-C8D737CA2D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9240395" y="272198"/>
            <a:ext cx="2766074" cy="248082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E32714-FE35-E240-BAC0-3A8A008E6355}"/>
              </a:ext>
            </a:extLst>
          </p:cNvPr>
          <p:cNvSpPr txBox="1"/>
          <p:nvPr/>
        </p:nvSpPr>
        <p:spPr>
          <a:xfrm>
            <a:off x="6686108" y="2828835"/>
            <a:ext cx="56653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>
                <a:solidFill>
                  <a:srgbClr val="0070C0"/>
                </a:solidFill>
              </a:rPr>
              <a:t>This is a monkey</a:t>
            </a:r>
            <a:r>
              <a:rPr lang="en-VN" sz="7200" b="1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BAB66B-8BE8-2667-4F55-DB52CE84AD0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4305" t="15823" r="13294" b="16438"/>
          <a:stretch/>
        </p:blipFill>
        <p:spPr>
          <a:xfrm>
            <a:off x="2397698" y="1488725"/>
            <a:ext cx="4032099" cy="4781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FBC16A-47A7-C4CB-4D40-A5EB8D5A8900}"/>
              </a:ext>
            </a:extLst>
          </p:cNvPr>
          <p:cNvSpPr txBox="1"/>
          <p:nvPr/>
        </p:nvSpPr>
        <p:spPr>
          <a:xfrm>
            <a:off x="3874015" y="587547"/>
            <a:ext cx="3729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</a:rPr>
              <a:t>What’s this?</a:t>
            </a:r>
          </a:p>
        </p:txBody>
      </p:sp>
    </p:spTree>
    <p:extLst>
      <p:ext uri="{BB962C8B-B14F-4D97-AF65-F5344CB8AC3E}">
        <p14:creationId xmlns:p14="http://schemas.microsoft.com/office/powerpoint/2010/main" val="408099149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3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3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t.mp3" descr="cat.mp3">
            <a:hlinkClick r:id="" action="ppaction://media"/>
            <a:extLst>
              <a:ext uri="{FF2B5EF4-FFF2-40B4-BE49-F238E27FC236}">
                <a16:creationId xmlns:a16="http://schemas.microsoft.com/office/drawing/2014/main" id="{719C15B0-C40C-49B9-560F-1BD95E611E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9218" y="796234"/>
            <a:ext cx="812800" cy="8128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ACC6B91-B1DC-F51E-923C-9AA1A6A5D1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25047" y="405325"/>
            <a:ext cx="1387230" cy="1387230"/>
          </a:xfrm>
          <a:prstGeom prst="rect">
            <a:avLst/>
          </a:prstGeom>
        </p:spPr>
      </p:pic>
      <p:pic>
        <p:nvPicPr>
          <p:cNvPr id="14" name="Picture 13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D9D0DBF8-FF94-4467-793C-34780D8079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245128" y="4784035"/>
            <a:ext cx="1946872" cy="158052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23AA7F73-BDA6-623A-66AB-C8D737CA2D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9300879" y="268435"/>
            <a:ext cx="2766074" cy="2480823"/>
          </a:xfrm>
          <a:prstGeom prst="rect">
            <a:avLst/>
          </a:prstGeom>
        </p:spPr>
      </p:pic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E96C338D-14F2-2CD5-B482-172D62EA455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0102" t="23542" r="13631" b="7021"/>
          <a:stretch/>
        </p:blipFill>
        <p:spPr>
          <a:xfrm>
            <a:off x="3689978" y="1328655"/>
            <a:ext cx="6157406" cy="49693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F10ECE-D775-9DE1-C4DC-2260DBFB8C27}"/>
              </a:ext>
            </a:extLst>
          </p:cNvPr>
          <p:cNvSpPr txBox="1"/>
          <p:nvPr/>
        </p:nvSpPr>
        <p:spPr>
          <a:xfrm>
            <a:off x="408530" y="4953770"/>
            <a:ext cx="40362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>
                <a:solidFill>
                  <a:srgbClr val="0070C0"/>
                </a:solidFill>
              </a:rPr>
              <a:t>This is a cat.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B6333A-43AD-7926-2A0B-5A9180545793}"/>
              </a:ext>
            </a:extLst>
          </p:cNvPr>
          <p:cNvSpPr txBox="1"/>
          <p:nvPr/>
        </p:nvSpPr>
        <p:spPr>
          <a:xfrm>
            <a:off x="3928700" y="405325"/>
            <a:ext cx="3729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</a:rPr>
              <a:t>What’s this?</a:t>
            </a:r>
          </a:p>
        </p:txBody>
      </p:sp>
    </p:spTree>
    <p:extLst>
      <p:ext uri="{BB962C8B-B14F-4D97-AF65-F5344CB8AC3E}">
        <p14:creationId xmlns:p14="http://schemas.microsoft.com/office/powerpoint/2010/main" val="253323376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3A02E76F-9E41-9D04-F320-22862530E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48000" y="1301750"/>
            <a:ext cx="60960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07818"/>
      </p:ext>
    </p:extLst>
  </p:cSld>
  <p:clrMapOvr>
    <a:masterClrMapping/>
  </p:clrMapOvr>
  <p:transition spd="med">
    <p:split orient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990526-DD68-C6F5-0F40-8D6229AAD0E7}"/>
              </a:ext>
            </a:extLst>
          </p:cNvPr>
          <p:cNvSpPr txBox="1"/>
          <p:nvPr/>
        </p:nvSpPr>
        <p:spPr>
          <a:xfrm>
            <a:off x="0" y="396349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34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C22471-3F90-7DB6-9DAC-09D46B21D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502" y="396349"/>
            <a:ext cx="482600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FD062F-D9E9-2A59-C71A-2E920306D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674" y="1042680"/>
            <a:ext cx="10040651" cy="5434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59C77C5-1F74-9859-E610-599402EC88C8}"/>
              </a:ext>
            </a:extLst>
          </p:cNvPr>
          <p:cNvSpPr/>
          <p:nvPr/>
        </p:nvSpPr>
        <p:spPr>
          <a:xfrm>
            <a:off x="4120502" y="1616766"/>
            <a:ext cx="1604437" cy="5300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E8C6724-2844-70D4-6E2D-2DC8B5DE2338}"/>
              </a:ext>
            </a:extLst>
          </p:cNvPr>
          <p:cNvSpPr/>
          <p:nvPr/>
        </p:nvSpPr>
        <p:spPr>
          <a:xfrm>
            <a:off x="9554818" y="3494947"/>
            <a:ext cx="1325217" cy="5300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0D61E9C-48E5-81E9-3399-BC690D8AF307}"/>
              </a:ext>
            </a:extLst>
          </p:cNvPr>
          <p:cNvSpPr/>
          <p:nvPr/>
        </p:nvSpPr>
        <p:spPr>
          <a:xfrm>
            <a:off x="7156174" y="5285233"/>
            <a:ext cx="1166191" cy="5300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7357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3ADCF7-2698-0598-600B-861D42B89C96}"/>
              </a:ext>
            </a:extLst>
          </p:cNvPr>
          <p:cNvSpPr txBox="1"/>
          <p:nvPr/>
        </p:nvSpPr>
        <p:spPr>
          <a:xfrm>
            <a:off x="91472" y="450362"/>
            <a:ext cx="186612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DHA on </a:t>
            </a:r>
            <a:r>
              <a:rPr lang="en-US" b="1" dirty="0" err="1">
                <a:solidFill>
                  <a:schemeClr val="bg1"/>
                </a:solidFill>
              </a:rPr>
              <a:t>Eduhome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55463F-2A08-D67C-131C-ADF9E45767F6}"/>
              </a:ext>
            </a:extLst>
          </p:cNvPr>
          <p:cNvSpPr txBox="1"/>
          <p:nvPr/>
        </p:nvSpPr>
        <p:spPr>
          <a:xfrm>
            <a:off x="4875245" y="466901"/>
            <a:ext cx="2441510" cy="523220"/>
          </a:xfrm>
          <a:prstGeom prst="rect">
            <a:avLst/>
          </a:prstGeom>
          <a:solidFill>
            <a:schemeClr val="accent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1A3573-8970-D529-FF51-7730CB2FE5A4}"/>
              </a:ext>
            </a:extLst>
          </p:cNvPr>
          <p:cNvSpPr txBox="1"/>
          <p:nvPr/>
        </p:nvSpPr>
        <p:spPr>
          <a:xfrm>
            <a:off x="7662442" y="552114"/>
            <a:ext cx="4458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picture below to play the games.</a:t>
            </a: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594" y="1355834"/>
            <a:ext cx="9728421" cy="475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28262"/>
      </p:ext>
    </p:extLst>
  </p:cSld>
  <p:clrMapOvr>
    <a:masterClrMapping/>
  </p:clrMapOvr>
  <p:transition spd="med">
    <p:split orient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632885891"/>
      </p:ext>
    </p:extLst>
  </p:cSld>
  <p:clrMapOvr>
    <a:masterClrMapping/>
  </p:clrMapOvr>
  <p:transition spd="med">
    <p:split orient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ool ball, vector graphics&#10;&#10;Description automatically generated">
            <a:extLst>
              <a:ext uri="{FF2B5EF4-FFF2-40B4-BE49-F238E27FC236}">
                <a16:creationId xmlns:a16="http://schemas.microsoft.com/office/drawing/2014/main" id="{D85C003E-AB36-50DA-B397-9EFC33828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111205" y="848185"/>
            <a:ext cx="7074786" cy="47216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9CBB8E-9412-6B41-D821-47ED3DDD92FA}"/>
              </a:ext>
            </a:extLst>
          </p:cNvPr>
          <p:cNvSpPr txBox="1"/>
          <p:nvPr/>
        </p:nvSpPr>
        <p:spPr>
          <a:xfrm>
            <a:off x="1020417" y="675860"/>
            <a:ext cx="2328907" cy="707886"/>
          </a:xfrm>
          <a:prstGeom prst="rect">
            <a:avLst/>
          </a:prstGeom>
          <a:solidFill>
            <a:srgbClr val="EF578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play!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1BE2F9-BA5A-9994-B44B-F033A7842D75}"/>
              </a:ext>
            </a:extLst>
          </p:cNvPr>
          <p:cNvSpPr txBox="1"/>
          <p:nvPr/>
        </p:nvSpPr>
        <p:spPr>
          <a:xfrm>
            <a:off x="1734719" y="4269838"/>
            <a:ext cx="10071219" cy="1862048"/>
          </a:xfrm>
          <a:prstGeom prst="rect">
            <a:avLst/>
          </a:prstGeom>
          <a:noFill/>
        </p:spPr>
        <p:txBody>
          <a:bodyPr wrap="none" rtlCol="0">
            <a:prstTxWarp prst="textTriangleInverted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VN" sz="11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What’s missing?</a:t>
            </a:r>
          </a:p>
        </p:txBody>
      </p:sp>
    </p:spTree>
    <p:extLst>
      <p:ext uri="{BB962C8B-B14F-4D97-AF65-F5344CB8AC3E}">
        <p14:creationId xmlns:p14="http://schemas.microsoft.com/office/powerpoint/2010/main" val="3574799868"/>
      </p:ext>
    </p:extLst>
  </p:cSld>
  <p:clrMapOvr>
    <a:masterClrMapping/>
  </p:clrMapOvr>
  <p:transition spd="med">
    <p:split orient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72552"/>
            <a:ext cx="8798312" cy="59988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221641396"/>
      </p:ext>
    </p:extLst>
  </p:cSld>
  <p:clrMapOvr>
    <a:masterClrMapping/>
  </p:clrMapOvr>
  <p:transition spd="med">
    <p:split orient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478017" y="1934308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Monkey,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Snake,</a:t>
            </a:r>
          </a:p>
          <a:p>
            <a:r>
              <a:rPr lang="en-US" sz="3600" i="1">
                <a:solidFill>
                  <a:srgbClr val="0070C0"/>
                </a:solidFill>
              </a:rPr>
              <a:t>Bear.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2CE142-1990-0374-F2AC-8F808DBD8E99}"/>
              </a:ext>
            </a:extLst>
          </p:cNvPr>
          <p:cNvSpPr/>
          <p:nvPr/>
        </p:nvSpPr>
        <p:spPr>
          <a:xfrm>
            <a:off x="5340277" y="1934307"/>
            <a:ext cx="6177645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This is a (</a:t>
            </a:r>
            <a:r>
              <a:rPr lang="en-US" sz="3600" i="1" dirty="0">
                <a:solidFill>
                  <a:srgbClr val="FF0000"/>
                </a:solidFill>
              </a:rPr>
              <a:t>monkey</a:t>
            </a:r>
            <a:r>
              <a:rPr lang="en-US" sz="3600" i="1" dirty="0">
                <a:solidFill>
                  <a:srgbClr val="0070C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821146160"/>
      </p:ext>
    </p:extLst>
  </p:cSld>
  <p:clrMapOvr>
    <a:masterClrMapping/>
  </p:clrMapOvr>
  <p:transition spd="med">
    <p:split orient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34).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28).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37 </a:t>
            </a:r>
            <a:r>
              <a:rPr lang="en-US" sz="3600" i="1" dirty="0">
                <a:solidFill>
                  <a:srgbClr val="0070C0"/>
                </a:solidFill>
              </a:rPr>
              <a:t>SB) 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7045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1" y="356839"/>
            <a:ext cx="8723649" cy="60380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40776"/>
            <a:ext cx="4026834" cy="7613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940128093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-122663"/>
            <a:ext cx="12192001" cy="69899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388754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04421246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209FA-516C-66D9-8115-4C2C2A7E9701}"/>
              </a:ext>
            </a:extLst>
          </p:cNvPr>
          <p:cNvSpPr txBox="1"/>
          <p:nvPr/>
        </p:nvSpPr>
        <p:spPr>
          <a:xfrm>
            <a:off x="3457296" y="2349999"/>
            <a:ext cx="5277407" cy="1569660"/>
          </a:xfrm>
          <a:prstGeom prst="rect">
            <a:avLst/>
          </a:prstGeom>
          <a:solidFill>
            <a:srgbClr val="EE297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VN" sz="9600" b="1" dirty="0">
                <a:solidFill>
                  <a:schemeClr val="bg1"/>
                </a:solidFill>
              </a:rPr>
              <a:t>Let’s sing!</a:t>
            </a:r>
          </a:p>
        </p:txBody>
      </p:sp>
    </p:spTree>
    <p:extLst>
      <p:ext uri="{BB962C8B-B14F-4D97-AF65-F5344CB8AC3E}">
        <p14:creationId xmlns:p14="http://schemas.microsoft.com/office/powerpoint/2010/main" val="4145870284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ong 5.1.mp4" descr="song 5.1.mp4">
            <a:hlinkClick r:id="" action="ppaction://media"/>
            <a:extLst>
              <a:ext uri="{FF2B5EF4-FFF2-40B4-BE49-F238E27FC236}">
                <a16:creationId xmlns:a16="http://schemas.microsoft.com/office/drawing/2014/main" id="{E5A1A4A0-E093-0F61-4D4D-A3DC49F4ACB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16" end="1674.011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90293"/>
            <a:ext cx="12192000" cy="596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2567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555" y="390292"/>
            <a:ext cx="9060442" cy="600121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86971" y="673152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 dirty="0"/>
              <a:t>Monkey,</a:t>
            </a:r>
          </a:p>
          <a:p>
            <a:pPr algn="ctr"/>
            <a:r>
              <a:rPr lang="en-US" sz="3600" i="1" dirty="0"/>
              <a:t>Snake,</a:t>
            </a:r>
          </a:p>
          <a:p>
            <a:pPr algn="ctr"/>
            <a:r>
              <a:rPr lang="en-US" sz="3600" i="1" dirty="0"/>
              <a:t>Bear.</a:t>
            </a:r>
          </a:p>
          <a:p>
            <a:pPr algn="ctr"/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778587255"/>
      </p:ext>
    </p:extLst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541" y="395259"/>
            <a:ext cx="8921412" cy="60016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20701" y="4068177"/>
            <a:ext cx="3750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08342"/>
      </p:ext>
    </p:extLst>
  </p:cSld>
  <p:clrMapOvr>
    <a:masterClrMapping/>
  </p:clrMapOvr>
  <p:transition spd="med">
    <p:split orient="vert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2327</TotalTime>
  <Words>313</Words>
  <Application>Microsoft Office PowerPoint</Application>
  <PresentationFormat>Widescreen</PresentationFormat>
  <Paragraphs>88</Paragraphs>
  <Slides>40</Slides>
  <Notes>3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Calibri Light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Hien Kim</cp:lastModifiedBy>
  <cp:revision>205</cp:revision>
  <dcterms:created xsi:type="dcterms:W3CDTF">2019-07-02T02:13:33Z</dcterms:created>
  <dcterms:modified xsi:type="dcterms:W3CDTF">2023-08-05T10:05:58Z</dcterms:modified>
</cp:coreProperties>
</file>