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0" r:id="rId6"/>
    <p:sldId id="261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15" autoAdjust="0"/>
    <p:restoredTop sz="94660"/>
  </p:normalViewPr>
  <p:slideViewPr>
    <p:cSldViewPr snapToGrid="0">
      <p:cViewPr varScale="1">
        <p:scale>
          <a:sx n="81" d="100"/>
          <a:sy n="81" d="100"/>
        </p:scale>
        <p:origin x="24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487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280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894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071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841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00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114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431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255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549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946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D60E3-B7D5-4839-85B0-2768607A54B7}" type="datetimeFigureOut">
              <a:rPr lang="vi-VN" smtClean="0"/>
              <a:pPr/>
              <a:t>17/09/2024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85881-9108-473B-AE75-824050F50CC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168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"/>
          <a:stretch/>
        </p:blipFill>
        <p:spPr>
          <a:xfrm>
            <a:off x="38634" y="265704"/>
            <a:ext cx="12114731" cy="631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51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23"/>
            <a:ext cx="1530384" cy="149011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35" y="1083746"/>
            <a:ext cx="10641770" cy="524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65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23"/>
            <a:ext cx="1530384" cy="149011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50" y="137523"/>
            <a:ext cx="10534607" cy="5128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99" y="5265985"/>
            <a:ext cx="9554908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23"/>
            <a:ext cx="1530384" cy="1490110"/>
          </a:xfrm>
        </p:spPr>
      </p:pic>
      <p:sp>
        <p:nvSpPr>
          <p:cNvPr id="3" name="Rectangle 2"/>
          <p:cNvSpPr/>
          <p:nvPr/>
        </p:nvSpPr>
        <p:spPr>
          <a:xfrm>
            <a:off x="9164548" y="5763802"/>
            <a:ext cx="698643" cy="256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52" y="1027414"/>
            <a:ext cx="10825908" cy="52520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39901" y="6164494"/>
            <a:ext cx="441789" cy="114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888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23"/>
            <a:ext cx="1530384" cy="149011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937" y="603695"/>
            <a:ext cx="7105570" cy="59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02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6" y="81194"/>
            <a:ext cx="1530384" cy="14901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05" y="258262"/>
            <a:ext cx="4639322" cy="6268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1" y="1308757"/>
            <a:ext cx="2951215" cy="4331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00" y="900477"/>
            <a:ext cx="3024582" cy="4842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90" y="258262"/>
            <a:ext cx="4506094" cy="764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98" y="5743254"/>
            <a:ext cx="5341635" cy="107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1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AutoBVT</dc:creator>
  <cp:lastModifiedBy>Hoanglonganh78@gmail.com</cp:lastModifiedBy>
  <cp:revision>9</cp:revision>
  <dcterms:created xsi:type="dcterms:W3CDTF">2022-07-30T13:40:28Z</dcterms:created>
  <dcterms:modified xsi:type="dcterms:W3CDTF">2024-09-17T02:51:20Z</dcterms:modified>
</cp:coreProperties>
</file>