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1239-A0EB-FF32-C9AE-BB6F04A3E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9046F-CC77-238F-8D8A-5D5FBC721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2519-D0BE-F77D-8EEB-60B2D6CA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726E-B97B-C699-1422-F04BCC54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54B50-0CDF-FCC3-B750-B6C7D919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9311-F22A-D405-A59E-7B1034F9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0B705-5906-8433-0F88-55438DBFD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3DF7E-8E8F-5882-2758-046410D3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74284-E0E0-3D80-394E-7656F532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DC488-BF5C-CF6F-7395-52B477DB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2D445-CD8C-8B31-73CA-46A53E8B8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4DDCB-90FD-8662-0F79-7CACDA91E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5F891-D35B-5328-9A80-FBF6860A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8FC0-3B36-CBE1-1EA3-32E00653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5425-1B5D-7C15-A04C-CCA6FF09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A7BC-E580-C61D-AD32-4109B611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F166-40A3-AF64-15FA-6F8AC2AB5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D4BD5-8CB3-4642-1BBA-0E069D91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7CE26-54BE-94BD-2EB4-FCC467B8A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2B47-9053-5F90-D459-6DB95492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2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218-E67A-9615-ECC4-67C28F2B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FA8A5-5D32-D73E-966D-226BD35F3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3236E-E135-288C-D547-E9D86E18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8ECA5-9EAA-F518-8594-2C7F5367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46FCE-0772-2526-6AB6-71C3A6BB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A742-6453-0D74-9DF3-540D6EF3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D8B8-67BE-F81F-373E-3F62801BC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DF394-48D3-96F0-D122-1D3BC71EB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06670-F058-53EE-D4B7-09A870FF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76C68-0434-47B7-9743-8476B7F4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00ED4-CEB3-D50C-30EC-0283A88B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4E1B-9ACD-2A03-AC4C-E731C81F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4C1D9-1912-2DC2-4A6C-7EA49528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AB0A8-6645-53CC-D4A9-F08E635F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A3CE8-9EF8-06AB-616F-CB2B78D30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5F976-FC9E-56BF-B100-FA303B65E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A90919-9952-A423-0809-665BDB61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682CE-FACB-75EE-004A-CECEDBCF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594B0-AD18-355D-767D-F85C20B9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256D-393D-A855-F720-495EF6E7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78170-078B-C0B1-30E0-BC6CF5D4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730B5-7F3B-5C49-A5CE-F9779BC3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30F85-2181-86EF-A450-EC84FF2B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61D93-19FE-F7D3-6B5B-01610E05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B72ED-54D2-EA5C-8B21-DBD02C83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BD94D-72A2-3877-C464-BB31479A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CD90-6F3F-3701-447C-6A049162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48B21-E7ED-3E09-F036-C2366C5CF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27BE5-D666-5997-A161-8E75F3C2D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B5815-E59E-3DA9-C1C5-8FB892DE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A95D5-EA58-3235-8FFC-A74A6E0C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151C5-A304-4C35-929C-968393B2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0126-C631-BA4C-2AA0-A25D4FA8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8FF31-CAEA-6EA5-6C5E-6E2FE24A5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61D03-3A9C-A381-D917-60097AB60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1ED72-B7F7-74CA-B67B-0E850C8C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08AFC-D0C6-8C72-45D2-9D2B3F2E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B5496-0BE6-95D3-E64A-5E5BDD84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5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7D4A1-1B01-CD90-5E59-B2364EB6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ECCAC-7AE4-1734-A72A-FA37EE19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83165-E443-FDB7-9AF0-F46FF8277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D5359-3AF2-42BA-ACA9-5A07D78849A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67BC4-F0C5-2815-1B5B-C4041E0C5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129D3-A1CE-C131-B11D-B65745AEB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4E36-98C5-4547-A565-14AA06D5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9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A2BC76-8035-3B6A-509E-BDB90436F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83" y="825152"/>
            <a:ext cx="2847975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543FE-67D0-E611-8942-7FAFA0F6E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12" y="795323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F058C-5592-ADF8-7949-35AF93736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366" y="825153"/>
            <a:ext cx="1693950" cy="2192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1F18D2-799D-0457-C05B-A19715D4CE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42" t="19666" r="4641" b="11192"/>
          <a:stretch/>
        </p:blipFill>
        <p:spPr>
          <a:xfrm>
            <a:off x="492898" y="2790171"/>
            <a:ext cx="2463050" cy="1600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AE629-7466-DDF8-97C7-12128FC0E9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07" t="10078" r="3388" b="3620"/>
          <a:stretch/>
        </p:blipFill>
        <p:spPr>
          <a:xfrm>
            <a:off x="3461882" y="2790170"/>
            <a:ext cx="2423884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D32D4-96F6-8A2C-9BE1-920EAB317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72" y="2628900"/>
            <a:ext cx="3145486" cy="1761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1440E7-FA71-0C4D-2ADA-7EA1F2A99F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0082"/>
          <a:stretch/>
        </p:blipFill>
        <p:spPr>
          <a:xfrm>
            <a:off x="6869588" y="795323"/>
            <a:ext cx="2569401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8D741-380C-35CF-A5C5-3ED18A5748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192" y="4755189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DAE678-208B-6D0F-CC68-CDDAA67856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4703" y="4764974"/>
            <a:ext cx="2847975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36B6DC-DEFA-B266-3F62-463AF69F7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9689" y="4755189"/>
            <a:ext cx="2847975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9BC084-F8B2-518F-BD18-56C90F603DA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6549" t="-1390" r="30856"/>
          <a:stretch/>
        </p:blipFill>
        <p:spPr>
          <a:xfrm>
            <a:off x="10053567" y="3277040"/>
            <a:ext cx="1845116" cy="2467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042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Hoanglonganh78@gmail.com</dc:creator>
  <cp:lastModifiedBy>Hoanglonganh78@gmail.com</cp:lastModifiedBy>
  <cp:revision>1</cp:revision>
  <dcterms:created xsi:type="dcterms:W3CDTF">2025-09-19T06:42:25Z</dcterms:created>
  <dcterms:modified xsi:type="dcterms:W3CDTF">2025-09-19T06:42:26Z</dcterms:modified>
</cp:coreProperties>
</file>