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83" r:id="rId13"/>
    <p:sldId id="282" r:id="rId14"/>
    <p:sldId id="284" r:id="rId15"/>
    <p:sldId id="287" r:id="rId16"/>
    <p:sldId id="285" r:id="rId17"/>
    <p:sldId id="274" r:id="rId18"/>
    <p:sldId id="288" r:id="rId19"/>
    <p:sldId id="261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6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5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0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5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721" y="3165713"/>
            <a:ext cx="7516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36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SÁNG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 TỪ NHỮNG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KHỐI CƠ BẢN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280" y="2065814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Lớp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22" y="1929710"/>
            <a:ext cx="1236003" cy="12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EBC974-7C94-139B-45D7-59030BC36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98" y="609356"/>
            <a:ext cx="1964854" cy="1943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D9231C-EFC2-C767-4132-E4211F0E2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972" y="616157"/>
            <a:ext cx="5483430" cy="59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6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B982A-62CB-C952-F206-BC830C8E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57" y="3570945"/>
            <a:ext cx="2278015" cy="2414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C40A0F-30C4-30CA-7E7A-1753C8E45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21" y="628029"/>
            <a:ext cx="4738255" cy="5661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D2DF96-4C7D-62A1-EA0C-5B373FD6C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29" y="688611"/>
            <a:ext cx="2212807" cy="24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7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261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90283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8991" y="1415475"/>
            <a:ext cx="3409523" cy="992874"/>
            <a:chOff x="788991" y="1415475"/>
            <a:chExt cx="3409523" cy="992874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r="2536" b="5801"/>
          <a:stretch/>
        </p:blipFill>
        <p:spPr>
          <a:xfrm>
            <a:off x="2099257" y="2550017"/>
            <a:ext cx="3076338" cy="4005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5258" b="6291"/>
          <a:stretch/>
        </p:blipFill>
        <p:spPr>
          <a:xfrm>
            <a:off x="5744498" y="2550017"/>
            <a:ext cx="3043260" cy="4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8766" y="1466991"/>
            <a:ext cx="3409523" cy="992874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324993" y="3005460"/>
            <a:ext cx="64811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VNI-Avo" pitchFamily="2" charset="0"/>
              </a:rPr>
              <a:t>Naën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vaät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coù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daïng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khoái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em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yeâu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thích</a:t>
            </a:r>
            <a:r>
              <a:rPr lang="en-US" sz="2600" dirty="0">
                <a:latin typeface="VNI-Avo" pitchFamily="2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(tieát2)</a:t>
            </a:r>
          </a:p>
        </p:txBody>
      </p:sp>
    </p:spTree>
    <p:extLst>
      <p:ext uri="{BB962C8B-B14F-4D97-AF65-F5344CB8AC3E}">
        <p14:creationId xmlns:p14="http://schemas.microsoft.com/office/powerpoint/2010/main" val="8974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261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87975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1869" y="1422514"/>
            <a:ext cx="3061794" cy="953036"/>
            <a:chOff x="1136720" y="1435393"/>
            <a:chExt cx="3061794" cy="953036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err="1">
                  <a:latin typeface="UTM Avo" panose="02040603050506020204" pitchFamily="18" charset="0"/>
                </a:rPr>
                <a:t>Thảo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07"/>
            <a:stretch/>
          </p:blipFill>
          <p:spPr>
            <a:xfrm>
              <a:off x="1136720" y="1435393"/>
              <a:ext cx="1155718" cy="953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tieát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65515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7400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1869" y="1422514"/>
            <a:ext cx="3061794" cy="953036"/>
            <a:chOff x="1136720" y="1435393"/>
            <a:chExt cx="3061794" cy="953036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err="1">
                  <a:latin typeface="UTM Avo" panose="02040603050506020204" pitchFamily="18" charset="0"/>
                </a:rPr>
                <a:t>Thảo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07"/>
            <a:stretch/>
          </p:blipFill>
          <p:spPr>
            <a:xfrm>
              <a:off x="1136720" y="1435393"/>
              <a:ext cx="1155718" cy="953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9276" r="8966" b="77089"/>
          <a:stretch/>
        </p:blipFill>
        <p:spPr>
          <a:xfrm>
            <a:off x="1379728" y="2946903"/>
            <a:ext cx="6962341" cy="18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2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1261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21022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04553" y="1226795"/>
            <a:ext cx="3116688" cy="962012"/>
            <a:chOff x="1081826" y="1445735"/>
            <a:chExt cx="3116688" cy="962012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dụng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tieát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5" b="7606"/>
          <a:stretch/>
        </p:blipFill>
        <p:spPr>
          <a:xfrm>
            <a:off x="3388857" y="2316997"/>
            <a:ext cx="4165147" cy="41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6866" y="220946"/>
            <a:ext cx="2813368" cy="847833"/>
            <a:chOff x="796730" y="1277850"/>
            <a:chExt cx="3311632" cy="967420"/>
          </a:xfrm>
        </p:grpSpPr>
        <p:sp>
          <p:nvSpPr>
            <p:cNvPr id="2" name="Rounded Rectangle 1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31360" b="3287"/>
          <a:stretch/>
        </p:blipFill>
        <p:spPr>
          <a:xfrm>
            <a:off x="1633550" y="953553"/>
            <a:ext cx="5586647" cy="55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4249" y="1577966"/>
            <a:ext cx="3116688" cy="962012"/>
            <a:chOff x="1081826" y="1445735"/>
            <a:chExt cx="3116688" cy="962012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dụng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551905" y="2614412"/>
            <a:ext cx="4114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</a:rPr>
              <a:t>Nhận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xét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tập</a:t>
            </a:r>
            <a:endParaRPr lang="en-US" sz="2800" dirty="0">
              <a:latin typeface="UTM Avo" panose="02040603050506020204" pitchFamily="18" charset="0"/>
            </a:endParaRPr>
          </a:p>
          <a:p>
            <a:r>
              <a:rPr lang="en-US" sz="2800" dirty="0">
                <a:latin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</a:rPr>
              <a:t>Dặng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dò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tieát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1025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0D4E2-A55A-7E41-299C-0670C98D3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3" t="6125" r="35115" b="55732"/>
          <a:stretch/>
        </p:blipFill>
        <p:spPr>
          <a:xfrm>
            <a:off x="2098204" y="760021"/>
            <a:ext cx="5020460" cy="54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2FF80-3296-7402-1063-03B547005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86" t="3554" b="54874"/>
          <a:stretch/>
        </p:blipFill>
        <p:spPr>
          <a:xfrm>
            <a:off x="2308348" y="665018"/>
            <a:ext cx="4818361" cy="566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9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AC0BD4-EC46-3C59-8220-8F6DC5723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11" r="68926" b="7517"/>
          <a:stretch/>
        </p:blipFill>
        <p:spPr>
          <a:xfrm>
            <a:off x="1186023" y="792677"/>
            <a:ext cx="6711067" cy="53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0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A5B057-B012-D245-FFC1-7AF8C6C8F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86" t="53268" r="36816" b="-1"/>
          <a:stretch/>
        </p:blipFill>
        <p:spPr>
          <a:xfrm>
            <a:off x="1757546" y="546265"/>
            <a:ext cx="5700158" cy="56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48D01-32CC-0650-35CE-8DDAC40DF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45" t="45982" b="3446"/>
          <a:stretch/>
        </p:blipFill>
        <p:spPr>
          <a:xfrm>
            <a:off x="1911929" y="679671"/>
            <a:ext cx="5201390" cy="55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1E31D7-0726-EF26-F905-D06D33C1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" y="553985"/>
            <a:ext cx="1636229" cy="1728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923409-11EB-0752-D593-C4D61543F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622" y="536903"/>
            <a:ext cx="5325464" cy="57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4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A13EF7-E203-EE86-9F4D-93C70353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97" y="737383"/>
            <a:ext cx="1892212" cy="15189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3A233-7A6B-1D4C-D3AB-6CC55AB2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205" y="765585"/>
            <a:ext cx="5183262" cy="56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3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151</Words>
  <Application>Microsoft Office PowerPoint</Application>
  <PresentationFormat>On-screen Show (4:3)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Hoanglonganh78@gmail.com</cp:lastModifiedBy>
  <cp:revision>92</cp:revision>
  <dcterms:created xsi:type="dcterms:W3CDTF">2020-11-02T00:50:28Z</dcterms:created>
  <dcterms:modified xsi:type="dcterms:W3CDTF">2025-01-13T03:49:49Z</dcterms:modified>
</cp:coreProperties>
</file>