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1"/>
  </p:notesMasterIdLst>
  <p:sldIdLst>
    <p:sldId id="273" r:id="rId3"/>
    <p:sldId id="269" r:id="rId4"/>
    <p:sldId id="275" r:id="rId5"/>
    <p:sldId id="278" r:id="rId6"/>
    <p:sldId id="276" r:id="rId7"/>
    <p:sldId id="291" r:id="rId8"/>
    <p:sldId id="289" r:id="rId9"/>
    <p:sldId id="290" r:id="rId10"/>
    <p:sldId id="292" r:id="rId11"/>
    <p:sldId id="301" r:id="rId12"/>
    <p:sldId id="300" r:id="rId13"/>
    <p:sldId id="295" r:id="rId14"/>
    <p:sldId id="296" r:id="rId15"/>
    <p:sldId id="294" r:id="rId16"/>
    <p:sldId id="297" r:id="rId17"/>
    <p:sldId id="302" r:id="rId18"/>
    <p:sldId id="29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0231" autoAdjust="0"/>
  </p:normalViewPr>
  <p:slideViewPr>
    <p:cSldViewPr>
      <p:cViewPr varScale="1">
        <p:scale>
          <a:sx n="73" d="100"/>
          <a:sy n="73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41C6-1C5E-46E6-ACB2-582B16A315E4}" type="datetimeFigureOut">
              <a:rPr lang="vi-VN" smtClean="0"/>
              <a:t>02/04/2025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BCE09-FC37-4AE5-B865-19B560BF7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CCE3DE-6C40-4FFC-B45D-B0D5E555274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4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5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3B59-5F91-4703-A969-0475FA7E3B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8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9861-3CB1-46BF-9C23-6C8175FFA4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2CEE2-B6CD-43A0-885C-43EE0024DD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8ED1-A6F3-4093-9B4B-B6FE213521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1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D4D4-2456-45DB-8E77-72CEFDC8C7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8BF3-8C30-4137-B3D3-5E75A6C0CE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1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A937-000F-455D-9511-D31C375D1F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09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AD97-90E4-4B56-A5FE-8CAFFDFDB7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70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A2F5-16BB-4BEE-B370-C626F3E12E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09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820D5-1D4F-4AE8-945B-3B1832F8DE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24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76EB0-EB3C-4176-B02A-823218DCF1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9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7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8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7E5A5-6A29-4A4C-A3DF-726AA21D8D8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3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04800" y="82550"/>
            <a:ext cx="845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</a:t>
            </a:r>
            <a:r>
              <a:rPr lang="vi-V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ĐT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HỒNG BÀNG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ĐẠI BẢN II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10" descr="M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724944"/>
            <a:ext cx="3810001" cy="18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6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5562600" cy="533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02222"/>
              </a:avLst>
            </a:prstTxWarp>
          </a:bodyPr>
          <a:lstStyle/>
          <a:p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</a:t>
            </a:r>
          </a:p>
        </p:txBody>
      </p:sp>
      <p:sp>
        <p:nvSpPr>
          <p:cNvPr id="9222" name="WordArt 9"/>
          <p:cNvSpPr>
            <a:spLocks noChangeArrowheads="1" noChangeShapeType="1" noTextEdit="1"/>
          </p:cNvSpPr>
          <p:nvPr/>
        </p:nvSpPr>
        <p:spPr bwMode="auto">
          <a:xfrm>
            <a:off x="1600200" y="5257800"/>
            <a:ext cx="6248400" cy="673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Lâm Ngọc Long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4617509"/>
            <a:ext cx="76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24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 TIẾT HỌC CHỦ ĐỀ 2 SỰ THÚ VỊ CỦA NÉT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7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26670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14400"/>
            <a:ext cx="25146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914400"/>
            <a:ext cx="27432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71536"/>
            <a:ext cx="25908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79887"/>
            <a:ext cx="25146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943352"/>
            <a:ext cx="2743200" cy="2675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729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6670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 Theo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26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55183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6900" y="24384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64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55183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51837"/>
            <a:ext cx="830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6316"/>
            <a:ext cx="8610600" cy="30800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47900" y="304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690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55183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784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ĐỘNG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4876800" cy="5867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1246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432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381000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805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55183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51837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91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0" descr="Picture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488791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1" descr="Frame13 (5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21"/>
          <p:cNvSpPr>
            <a:spLocks noChangeArrowheads="1" noChangeShapeType="1" noTextEdit="1"/>
          </p:cNvSpPr>
          <p:nvPr/>
        </p:nvSpPr>
        <p:spPr bwMode="auto">
          <a:xfrm>
            <a:off x="823913" y="609600"/>
            <a:ext cx="7496175" cy="2284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 dirty="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THẦY, CÔ GIÁO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971800"/>
            <a:ext cx="92964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 KHỎE, HẠNH PHÚC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3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5EF49-88A8-4CF5-A77A-72279F91F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95" b="16854"/>
          <a:stretch/>
        </p:blipFill>
        <p:spPr>
          <a:xfrm>
            <a:off x="432388" y="1033326"/>
            <a:ext cx="2234611" cy="1862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61670-8A89-44D3-8B43-CA2A5A39A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6" r="25673"/>
          <a:stretch/>
        </p:blipFill>
        <p:spPr>
          <a:xfrm>
            <a:off x="432389" y="4033837"/>
            <a:ext cx="15240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05E24-B3EF-49D5-B265-0AC6C2437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033326"/>
            <a:ext cx="2371725" cy="1858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0833FE-890D-465B-838C-702E0222CF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222" b="13333"/>
          <a:stretch/>
        </p:blipFill>
        <p:spPr>
          <a:xfrm>
            <a:off x="2633661" y="4033837"/>
            <a:ext cx="2661314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557462" y="58026"/>
            <a:ext cx="4406435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2" y="4033837"/>
            <a:ext cx="287655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58" y="1033326"/>
            <a:ext cx="2759683" cy="1858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729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864096"/>
            <a:ext cx="3657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905000"/>
            <a:ext cx="6276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605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20231"/>
            <a:ext cx="5867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23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6096000" cy="5715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499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5410199" cy="609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58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2098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2860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93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678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667000"/>
            <a:ext cx="693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SGK MT2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4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304800"/>
            <a:ext cx="5257800" cy="617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810439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414</Words>
  <Application>Microsoft Office PowerPoint</Application>
  <PresentationFormat>On-screen Show (4:3)</PresentationFormat>
  <Paragraphs>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Hoanglonganh78@gmail.com</cp:lastModifiedBy>
  <cp:revision>165</cp:revision>
  <dcterms:created xsi:type="dcterms:W3CDTF">2006-08-16T00:00:00Z</dcterms:created>
  <dcterms:modified xsi:type="dcterms:W3CDTF">2025-04-02T01:10:37Z</dcterms:modified>
</cp:coreProperties>
</file>