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</p:sldMasterIdLst>
  <p:notesMasterIdLst>
    <p:notesMasterId r:id="rId33"/>
  </p:notesMasterIdLst>
  <p:sldIdLst>
    <p:sldId id="258" r:id="rId5"/>
    <p:sldId id="314" r:id="rId6"/>
    <p:sldId id="315" r:id="rId7"/>
    <p:sldId id="316" r:id="rId8"/>
    <p:sldId id="317" r:id="rId9"/>
    <p:sldId id="261" r:id="rId10"/>
    <p:sldId id="262" r:id="rId11"/>
    <p:sldId id="257" r:id="rId12"/>
    <p:sldId id="296" r:id="rId13"/>
    <p:sldId id="259" r:id="rId14"/>
    <p:sldId id="2007577123" r:id="rId15"/>
    <p:sldId id="2007577122" r:id="rId16"/>
    <p:sldId id="263" r:id="rId17"/>
    <p:sldId id="270" r:id="rId18"/>
    <p:sldId id="307" r:id="rId19"/>
    <p:sldId id="266" r:id="rId20"/>
    <p:sldId id="318" r:id="rId21"/>
    <p:sldId id="319" r:id="rId22"/>
    <p:sldId id="276" r:id="rId23"/>
    <p:sldId id="2007577120" r:id="rId24"/>
    <p:sldId id="260" r:id="rId25"/>
    <p:sldId id="269" r:id="rId26"/>
    <p:sldId id="286" r:id="rId27"/>
    <p:sldId id="277" r:id="rId28"/>
    <p:sldId id="313" r:id="rId29"/>
    <p:sldId id="312" r:id="rId30"/>
    <p:sldId id="2007577121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BFB4E-AD4B-4203-9F82-B73B2FB80F4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ACB2-BFAF-4CB4-9CAC-DA8F92A9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endParaRPr lang="en-US" altLang="zh-CN" baseline="0" dirty="0"/>
          </a:p>
          <a:p>
            <a:r>
              <a:rPr lang="en-US" altLang="zh-CN" baseline="0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KHỞI ĐỘNG ĐỂ ĐẾN VỚI TÊN BÀI 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7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0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0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9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0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8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2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5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6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50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5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6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3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35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17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450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68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08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63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73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6CCB-EA3F-47F7-960F-E85E3E9E1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DAA45-F267-4651-9E9C-14BF444FC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4B7B7-5DEF-456C-A7AE-1E46F0D7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CB15-DA9B-4630-A541-A9607372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FCE86-D37C-4887-B167-20A553B9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17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9B12-8772-42D6-90CC-86BCE6C3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697F-D93E-4199-A54D-5E89DDAA7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992FB-A2C2-4626-84B3-7A2F57C5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ABEB6-066F-4701-AD5F-45FCFD42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1E2-B1F7-4E17-8C77-949A8484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95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7B5C-420B-42D8-976D-08D1FC79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76324-9D5E-4FBA-A9C2-1CF8FB0D4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A3635-5EC4-496C-944C-601E93D8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175-F201-42EE-A509-1124DCBF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69ED-4D7F-4C1C-A466-AC404BE5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D245-50BE-47AF-8D03-A25E9AA1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DB0D7-EE20-41D4-B7BA-8ECC24FE2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2510F-2991-4174-8FE1-F9BC018A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669FD-0109-4FFB-ADCA-03E5D84C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76D5C-AACF-4469-B5D4-2FA343CE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970DE-2663-40F0-874D-9FE141C3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2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35F-9DBC-49C3-B3F3-8AF1DA51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87559-D15F-4EA1-B190-FE754A072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F451D-A6BC-48E0-A6DB-B792F097A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521ED-1AB3-4E3A-B17C-AD534639B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87B5-7AC3-4C4D-A036-4ECC32DD0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772F9-9BA3-43E1-8DFE-B7D6AF1A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84BBB-9E8D-4C35-9A7F-7D184E30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3C216-9C74-43E3-8083-219F643F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33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8E30-674F-4AB4-9E4C-32786EEF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D268D-047A-4B64-A5D6-9F583185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BD712-3980-4548-9F80-ABB95865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2BDAF-0932-4299-A72C-17C244DD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601F0-0ACA-4DFA-820D-877FB8FF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BE76D-E5DB-4992-80B5-E35B909E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8030A-1714-4BA5-94E1-D507CD7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84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FBD54-C0DD-44D0-AD91-0846E7E5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D7B8-090A-4B9D-A18B-8C00D2868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23D91-049F-4930-B6E4-D51F364C7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B73D7-D72E-4787-B6A8-C6AE4ADE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18DDF-5DBC-4C87-A876-1723727D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A0647-F3E6-45BD-A3D4-176B52DF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00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28FD-6F7E-4EC5-93B8-B13C7D27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6BDD4-8C28-44F3-A130-1C5F5F09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670B-B44E-40A0-8DF1-97EF8B2FB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060B-7382-4E74-BD3E-138FFEB5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21F8C-8CEB-4129-8784-ABB7CA3A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0A0A-93A6-45FE-8C0B-A3F74395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83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0575-BEB7-46DD-8784-FBDD747C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318A9-4285-487D-8B48-A91799A9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6D5E8-89C5-4ABD-BE32-1C439331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C76DC-CFC4-43B4-8B7A-775A5834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BA280-F42C-4FD2-853B-9F859603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8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03E78-8551-4A0B-AE5E-F4F968A6C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C7259-548E-4D80-A7C6-CE17A68CB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C385A-1557-49E9-84F7-53E53C56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238B8-8146-4F55-B5A6-2871C02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7195C-EB41-490C-AC89-54D69723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96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9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8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26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60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88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3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57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34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355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9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7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3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51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92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A89DD-5A4A-4E4F-AA63-28A9BC8A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23A04-8C66-4F26-B834-54B3CAB56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E5B1D-DC9A-4511-857A-5F2AC97F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B4135-796F-4755-B919-5E3E87E5ACE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0070A-47B7-4426-BB6F-B66AF102B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E70E4-D682-4178-91A5-11F55A9D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8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4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10" Type="http://schemas.openxmlformats.org/officeDocument/2006/relationships/image" Target="../media/image20.png"/><Relationship Id="rId4" Type="http://schemas.openxmlformats.org/officeDocument/2006/relationships/image" Target="../media/image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4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8529" y="1120875"/>
            <a:ext cx="9674942" cy="5087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409" y="2181225"/>
            <a:ext cx="9059781" cy="22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514887" y="2594345"/>
            <a:ext cx="18165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01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372507" y="2291737"/>
            <a:ext cx="3735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46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9000-43CF-80D7-D053-FA1C2FE648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B74D1-B764-32BB-22BF-E872E1500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04209022842170662">
            <a:hlinkClick r:id="" action="ppaction://media"/>
            <a:extLst>
              <a:ext uri="{FF2B5EF4-FFF2-40B4-BE49-F238E27FC236}">
                <a16:creationId xmlns:a16="http://schemas.microsoft.com/office/drawing/2014/main" id="{4B81FB01-7388-C4AD-67EA-4A454EA356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8C7849-69CB-26E2-97E4-632DEE2E9C75}"/>
              </a:ext>
            </a:extLst>
          </p:cNvPr>
          <p:cNvSpPr/>
          <p:nvPr/>
        </p:nvSpPr>
        <p:spPr>
          <a:xfrm>
            <a:off x="10922000" y="6309360"/>
            <a:ext cx="1148080" cy="355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6F9E399-2FE9-D289-40E1-B8B83AF67111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99BFDF-4A6B-05DF-E611-1FD539CC87D5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AA8FD-22E4-B0C2-FA75-ED7D4DEB9614}"/>
              </a:ext>
            </a:extLst>
          </p:cNvPr>
          <p:cNvSpPr txBox="1"/>
          <p:nvPr/>
        </p:nvSpPr>
        <p:spPr>
          <a:xfrm>
            <a:off x="794447" y="1380640"/>
            <a:ext cx="5758753" cy="11318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2EF39-E3C6-C1B9-6A9E-5C97AC44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077"/>
          <a:stretch/>
        </p:blipFill>
        <p:spPr>
          <a:xfrm>
            <a:off x="6448046" y="87020"/>
            <a:ext cx="2723663" cy="258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D7F24-AF3E-CCDA-39F6-00DA8890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307" t="64577" r="-157" b="7179"/>
          <a:stretch/>
        </p:blipFill>
        <p:spPr>
          <a:xfrm>
            <a:off x="9228861" y="1784300"/>
            <a:ext cx="2075340" cy="7307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EF5A424-A638-5DA0-0EC8-916AACB5C63C}"/>
              </a:ext>
            </a:extLst>
          </p:cNvPr>
          <p:cNvGrpSpPr/>
          <p:nvPr/>
        </p:nvGrpSpPr>
        <p:grpSpPr>
          <a:xfrm>
            <a:off x="773496" y="2857979"/>
            <a:ext cx="4886325" cy="3556625"/>
            <a:chOff x="1900237" y="2201238"/>
            <a:chExt cx="4886325" cy="3556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88CF02-837F-6802-732F-7B51E660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27" b="2252"/>
            <a:stretch/>
          </p:blipFill>
          <p:spPr>
            <a:xfrm>
              <a:off x="1900237" y="2201238"/>
              <a:ext cx="4886325" cy="35566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47658F-D693-97E7-F779-849530EA48E8}"/>
                </a:ext>
              </a:extLst>
            </p:cNvPr>
            <p:cNvSpPr/>
            <p:nvPr/>
          </p:nvSpPr>
          <p:spPr>
            <a:xfrm>
              <a:off x="3257550" y="3740729"/>
              <a:ext cx="3529012" cy="201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1FC8C-7E9F-D0CD-342C-FAE881FE3C70}"/>
              </a:ext>
            </a:extLst>
          </p:cNvPr>
          <p:cNvGrpSpPr/>
          <p:nvPr/>
        </p:nvGrpSpPr>
        <p:grpSpPr>
          <a:xfrm>
            <a:off x="7221810" y="2656118"/>
            <a:ext cx="4091610" cy="2562225"/>
            <a:chOff x="5928690" y="3331584"/>
            <a:chExt cx="4091610" cy="25622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537A0C-E366-D4C6-BDED-E83EBBF21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33"/>
            <a:stretch/>
          </p:blipFill>
          <p:spPr>
            <a:xfrm>
              <a:off x="6096000" y="3331584"/>
              <a:ext cx="3924300" cy="246914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725CDE-0051-8571-80AD-B3CB2536CB78}"/>
                </a:ext>
              </a:extLst>
            </p:cNvPr>
            <p:cNvSpPr/>
            <p:nvPr/>
          </p:nvSpPr>
          <p:spPr>
            <a:xfrm>
              <a:off x="5928690" y="4800175"/>
              <a:ext cx="1881187" cy="109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7BF67C-193A-5B31-7A27-42F8448E389D}"/>
                </a:ext>
              </a:extLst>
            </p:cNvPr>
            <p:cNvSpPr/>
            <p:nvPr/>
          </p:nvSpPr>
          <p:spPr>
            <a:xfrm>
              <a:off x="6088450" y="4450385"/>
              <a:ext cx="359596" cy="34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D349E-247C-4AD1-75E4-0757CDA651E5}"/>
              </a:ext>
            </a:extLst>
          </p:cNvPr>
          <p:cNvSpPr/>
          <p:nvPr/>
        </p:nvSpPr>
        <p:spPr>
          <a:xfrm>
            <a:off x="6422813" y="4765597"/>
            <a:ext cx="11305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14E32F-0352-4845-CBC0-464102677FF4}"/>
              </a:ext>
            </a:extLst>
          </p:cNvPr>
          <p:cNvSpPr txBox="1"/>
          <p:nvPr/>
        </p:nvSpPr>
        <p:spPr>
          <a:xfrm>
            <a:off x="878580" y="3894404"/>
            <a:ext cx="5304237" cy="168584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5E030E-D634-B62F-6C6B-5AE8CF73F79B}"/>
              </a:ext>
            </a:extLst>
          </p:cNvPr>
          <p:cNvGrpSpPr/>
          <p:nvPr/>
        </p:nvGrpSpPr>
        <p:grpSpPr>
          <a:xfrm>
            <a:off x="1323492" y="4106528"/>
            <a:ext cx="3623120" cy="493468"/>
            <a:chOff x="3399606" y="4180100"/>
            <a:chExt cx="3623120" cy="493468"/>
          </a:xfrm>
        </p:grpSpPr>
        <p:pic>
          <p:nvPicPr>
            <p:cNvPr id="29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2D37230F-B928-90D6-10A2-A8645C548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853CB8B5-75D5-E835-1791-98F004D7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F8B1128-7369-DD48-6F3E-93D4FD47A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58E97388-270B-E2CB-ADFD-E6741CCFE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DE0B21FE-C0E1-DB2C-3618-EC4129581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DF25EF3-0D27-809A-B329-DB90E52BC7E3}"/>
              </a:ext>
            </a:extLst>
          </p:cNvPr>
          <p:cNvGrpSpPr/>
          <p:nvPr/>
        </p:nvGrpSpPr>
        <p:grpSpPr>
          <a:xfrm>
            <a:off x="1323492" y="4854752"/>
            <a:ext cx="3623120" cy="493468"/>
            <a:chOff x="3399606" y="4180100"/>
            <a:chExt cx="3623120" cy="493468"/>
          </a:xfrm>
        </p:grpSpPr>
        <p:pic>
          <p:nvPicPr>
            <p:cNvPr id="53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EEEFC8FF-FC9E-E6B8-536A-0D586EBF11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A112B7C1-C669-42D3-626B-B4D27AF89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7EB5287D-F001-6250-7F33-3A1351E35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539EFFB-DB30-D1EA-F2E3-672B9C93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F1A85EA2-ABE5-6C56-C087-5827EEAB0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Beach Ball Pin - Cartoon Beach Ball Png Transparent PNG - 1990x1991 - Free  Download on NicePNG">
            <a:extLst>
              <a:ext uri="{FF2B5EF4-FFF2-40B4-BE49-F238E27FC236}">
                <a16:creationId xmlns:a16="http://schemas.microsoft.com/office/drawing/2014/main" id="{0033AAD9-98C6-A9DD-27E4-01ED590CB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8889" r="4310" b="6465"/>
          <a:stretch/>
        </p:blipFill>
        <p:spPr bwMode="auto">
          <a:xfrm>
            <a:off x="5541431" y="4087094"/>
            <a:ext cx="495709" cy="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545274-C1C7-D0F0-BFF0-9CAE8AA1167C}"/>
              </a:ext>
            </a:extLst>
          </p:cNvPr>
          <p:cNvSpPr txBox="1"/>
          <p:nvPr/>
        </p:nvSpPr>
        <p:spPr>
          <a:xfrm>
            <a:off x="6912050" y="4071686"/>
            <a:ext cx="3336714" cy="22398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11 = 10 + 1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– 5 =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+ 1 = 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C73164-1CA8-6A7F-AAA3-090992E5D9DD}"/>
              </a:ext>
            </a:extLst>
          </p:cNvPr>
          <p:cNvCxnSpPr>
            <a:cxnSpLocks/>
          </p:cNvCxnSpPr>
          <p:nvPr/>
        </p:nvCxnSpPr>
        <p:spPr>
          <a:xfrm>
            <a:off x="1087800" y="4377665"/>
            <a:ext cx="409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78E67E0-465A-7F22-B4D8-96B54BCE7A11}"/>
              </a:ext>
            </a:extLst>
          </p:cNvPr>
          <p:cNvSpPr txBox="1"/>
          <p:nvPr/>
        </p:nvSpPr>
        <p:spPr>
          <a:xfrm>
            <a:off x="2015959" y="5477360"/>
            <a:ext cx="3336714" cy="577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13E327C-9668-E27D-D203-14F5C76F641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AA724B9-8DCC-0EE7-FDAA-0C236A2B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1" y="367196"/>
            <a:ext cx="2069886" cy="103494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E39F843-045A-287E-9219-6C933589EFDC}"/>
              </a:ext>
            </a:extLst>
          </p:cNvPr>
          <p:cNvSpPr/>
          <p:nvPr/>
        </p:nvSpPr>
        <p:spPr>
          <a:xfrm>
            <a:off x="9401175" y="5476875"/>
            <a:ext cx="1762125" cy="5143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5 = 6</a:t>
            </a:r>
          </a:p>
        </p:txBody>
      </p:sp>
    </p:spTree>
    <p:extLst>
      <p:ext uri="{BB962C8B-B14F-4D97-AF65-F5344CB8AC3E}">
        <p14:creationId xmlns:p14="http://schemas.microsoft.com/office/powerpoint/2010/main" val="41307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6F9E399-2FE9-D289-40E1-B8B83AF67111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99BFDF-4A6B-05DF-E611-1FD539CC87D5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AA8FD-22E4-B0C2-FA75-ED7D4DEB9614}"/>
              </a:ext>
            </a:extLst>
          </p:cNvPr>
          <p:cNvSpPr txBox="1"/>
          <p:nvPr/>
        </p:nvSpPr>
        <p:spPr>
          <a:xfrm>
            <a:off x="794447" y="1380640"/>
            <a:ext cx="5758753" cy="11318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2EF39-E3C6-C1B9-6A9E-5C97AC44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077"/>
          <a:stretch/>
        </p:blipFill>
        <p:spPr>
          <a:xfrm>
            <a:off x="6448046" y="87020"/>
            <a:ext cx="2723663" cy="258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D7F24-AF3E-CCDA-39F6-00DA8890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307" t="64577" r="-157" b="7179"/>
          <a:stretch/>
        </p:blipFill>
        <p:spPr>
          <a:xfrm>
            <a:off x="9228861" y="1784300"/>
            <a:ext cx="2075340" cy="7307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EF5A424-A638-5DA0-0EC8-916AACB5C63C}"/>
              </a:ext>
            </a:extLst>
          </p:cNvPr>
          <p:cNvGrpSpPr/>
          <p:nvPr/>
        </p:nvGrpSpPr>
        <p:grpSpPr>
          <a:xfrm>
            <a:off x="773496" y="2857979"/>
            <a:ext cx="4886325" cy="3556625"/>
            <a:chOff x="1900237" y="2201238"/>
            <a:chExt cx="4886325" cy="3556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88CF02-837F-6802-732F-7B51E660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27" b="2252"/>
            <a:stretch/>
          </p:blipFill>
          <p:spPr>
            <a:xfrm>
              <a:off x="1900237" y="2201238"/>
              <a:ext cx="4886325" cy="35566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47658F-D693-97E7-F779-849530EA48E8}"/>
                </a:ext>
              </a:extLst>
            </p:cNvPr>
            <p:cNvSpPr/>
            <p:nvPr/>
          </p:nvSpPr>
          <p:spPr>
            <a:xfrm>
              <a:off x="3257550" y="3740729"/>
              <a:ext cx="3529012" cy="201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1FC8C-7E9F-D0CD-342C-FAE881FE3C70}"/>
              </a:ext>
            </a:extLst>
          </p:cNvPr>
          <p:cNvGrpSpPr/>
          <p:nvPr/>
        </p:nvGrpSpPr>
        <p:grpSpPr>
          <a:xfrm>
            <a:off x="7221810" y="2656118"/>
            <a:ext cx="4091610" cy="2562225"/>
            <a:chOff x="5928690" y="3331584"/>
            <a:chExt cx="4091610" cy="25622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537A0C-E366-D4C6-BDED-E83EBBF21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33"/>
            <a:stretch/>
          </p:blipFill>
          <p:spPr>
            <a:xfrm>
              <a:off x="6096000" y="3331584"/>
              <a:ext cx="3924300" cy="246914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725CDE-0051-8571-80AD-B3CB2536CB78}"/>
                </a:ext>
              </a:extLst>
            </p:cNvPr>
            <p:cNvSpPr/>
            <p:nvPr/>
          </p:nvSpPr>
          <p:spPr>
            <a:xfrm>
              <a:off x="5928690" y="4800175"/>
              <a:ext cx="1881187" cy="109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7BF67C-193A-5B31-7A27-42F8448E389D}"/>
                </a:ext>
              </a:extLst>
            </p:cNvPr>
            <p:cNvSpPr/>
            <p:nvPr/>
          </p:nvSpPr>
          <p:spPr>
            <a:xfrm>
              <a:off x="6088450" y="4450385"/>
              <a:ext cx="359596" cy="34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D349E-247C-4AD1-75E4-0757CDA651E5}"/>
              </a:ext>
            </a:extLst>
          </p:cNvPr>
          <p:cNvSpPr/>
          <p:nvPr/>
        </p:nvSpPr>
        <p:spPr>
          <a:xfrm>
            <a:off x="6422813" y="4765597"/>
            <a:ext cx="11305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14E32F-0352-4845-CBC0-464102677FF4}"/>
              </a:ext>
            </a:extLst>
          </p:cNvPr>
          <p:cNvSpPr txBox="1"/>
          <p:nvPr/>
        </p:nvSpPr>
        <p:spPr>
          <a:xfrm>
            <a:off x="878580" y="3894404"/>
            <a:ext cx="5304237" cy="168584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5E030E-D634-B62F-6C6B-5AE8CF73F79B}"/>
              </a:ext>
            </a:extLst>
          </p:cNvPr>
          <p:cNvGrpSpPr/>
          <p:nvPr/>
        </p:nvGrpSpPr>
        <p:grpSpPr>
          <a:xfrm>
            <a:off x="1323492" y="4106528"/>
            <a:ext cx="3623120" cy="493468"/>
            <a:chOff x="3399606" y="4180100"/>
            <a:chExt cx="3623120" cy="493468"/>
          </a:xfrm>
        </p:grpSpPr>
        <p:pic>
          <p:nvPicPr>
            <p:cNvPr id="29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2D37230F-B928-90D6-10A2-A8645C548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853CB8B5-75D5-E835-1791-98F004D7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F8B1128-7369-DD48-6F3E-93D4FD47A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58E97388-270B-E2CB-ADFD-E6741CCFE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DE0B21FE-C0E1-DB2C-3618-EC4129581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DF25EF3-0D27-809A-B329-DB90E52BC7E3}"/>
              </a:ext>
            </a:extLst>
          </p:cNvPr>
          <p:cNvGrpSpPr/>
          <p:nvPr/>
        </p:nvGrpSpPr>
        <p:grpSpPr>
          <a:xfrm>
            <a:off x="1323492" y="4854752"/>
            <a:ext cx="3623120" cy="493468"/>
            <a:chOff x="3399606" y="4180100"/>
            <a:chExt cx="3623120" cy="493468"/>
          </a:xfrm>
        </p:grpSpPr>
        <p:pic>
          <p:nvPicPr>
            <p:cNvPr id="53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EEEFC8FF-FC9E-E6B8-536A-0D586EBF11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A112B7C1-C669-42D3-626B-B4D27AF89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7EB5287D-F001-6250-7F33-3A1351E35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539EFFB-DB30-D1EA-F2E3-672B9C93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F1A85EA2-ABE5-6C56-C087-5827EEAB0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Beach Ball Pin - Cartoon Beach Ball Png Transparent PNG - 1990x1991 - Free  Download on NicePNG">
            <a:extLst>
              <a:ext uri="{FF2B5EF4-FFF2-40B4-BE49-F238E27FC236}">
                <a16:creationId xmlns:a16="http://schemas.microsoft.com/office/drawing/2014/main" id="{0033AAD9-98C6-A9DD-27E4-01ED590CB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8889" r="4310" b="6465"/>
          <a:stretch/>
        </p:blipFill>
        <p:spPr bwMode="auto">
          <a:xfrm>
            <a:off x="5541431" y="4087094"/>
            <a:ext cx="495709" cy="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545274-C1C7-D0F0-BFF0-9CAE8AA1167C}"/>
              </a:ext>
            </a:extLst>
          </p:cNvPr>
          <p:cNvSpPr txBox="1"/>
          <p:nvPr/>
        </p:nvSpPr>
        <p:spPr>
          <a:xfrm>
            <a:off x="6912050" y="4071686"/>
            <a:ext cx="3336714" cy="22398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= 10 + 1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– 5 =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+ 1 = 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C73164-1CA8-6A7F-AAA3-090992E5D9DD}"/>
              </a:ext>
            </a:extLst>
          </p:cNvPr>
          <p:cNvCxnSpPr>
            <a:cxnSpLocks/>
          </p:cNvCxnSpPr>
          <p:nvPr/>
        </p:nvCxnSpPr>
        <p:spPr>
          <a:xfrm>
            <a:off x="1087800" y="4377665"/>
            <a:ext cx="409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78E67E0-465A-7F22-B4D8-96B54BCE7A11}"/>
              </a:ext>
            </a:extLst>
          </p:cNvPr>
          <p:cNvSpPr txBox="1"/>
          <p:nvPr/>
        </p:nvSpPr>
        <p:spPr>
          <a:xfrm>
            <a:off x="2015959" y="5477360"/>
            <a:ext cx="3336714" cy="577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bi.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13E327C-9668-E27D-D203-14F5C76F641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AA724B9-8DCC-0EE7-FDAA-0C236A2B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1" y="367196"/>
            <a:ext cx="2069886" cy="103494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E39F843-045A-287E-9219-6C933589EFDC}"/>
              </a:ext>
            </a:extLst>
          </p:cNvPr>
          <p:cNvSpPr/>
          <p:nvPr/>
        </p:nvSpPr>
        <p:spPr>
          <a:xfrm>
            <a:off x="9401175" y="5476875"/>
            <a:ext cx="1762125" cy="5143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– 5 = 6</a:t>
            </a:r>
          </a:p>
        </p:txBody>
      </p:sp>
    </p:spTree>
    <p:extLst>
      <p:ext uri="{BB962C8B-B14F-4D97-AF65-F5344CB8AC3E}">
        <p14:creationId xmlns:p14="http://schemas.microsoft.com/office/powerpoint/2010/main" val="25150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88745" y="-13335"/>
            <a:ext cx="9674860" cy="6858000"/>
            <a:chOff x="2271" y="0"/>
            <a:chExt cx="15236" cy="10800"/>
          </a:xfrm>
        </p:grpSpPr>
        <p:sp>
          <p:nvSpPr>
            <p:cNvPr id="15" name="矩形 1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5" name="图片 4" descr="千库网_一本开放的蓝色卡通书。_元素编号11733497"/>
          <p:cNvPicPr>
            <a:picLocks noChangeAspect="1"/>
          </p:cNvPicPr>
          <p:nvPr/>
        </p:nvPicPr>
        <p:blipFill>
          <a:blip r:embed="rId2"/>
          <a:srcRect l="18012" t="14364" r="16188" b="29348"/>
          <a:stretch>
            <a:fillRect/>
          </a:stretch>
        </p:blipFill>
        <p:spPr>
          <a:xfrm>
            <a:off x="2957831" y="1032374"/>
            <a:ext cx="7611110" cy="4960121"/>
          </a:xfrm>
          <a:prstGeom prst="rect">
            <a:avLst/>
          </a:prstGeom>
        </p:spPr>
      </p:pic>
      <p:pic>
        <p:nvPicPr>
          <p:cNvPr id="69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131" y="291882"/>
            <a:ext cx="335918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E67F7E-D103-ACCB-E028-E400943A0FFF}"/>
              </a:ext>
            </a:extLst>
          </p:cNvPr>
          <p:cNvSpPr txBox="1"/>
          <p:nvPr/>
        </p:nvSpPr>
        <p:spPr>
          <a:xfrm>
            <a:off x="3952875" y="2152650"/>
            <a:ext cx="5543550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trừ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nhớ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bớt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lùi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tách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1445"/>
              <a:ext cx="1865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7" name="图片 3" descr="C:\Users\Am'be'r\Desktop\千库网_教师节卡通和蔼女老师_元素编号12341582.png千库网_教师节卡通和蔼女老师_元素编号12341582">
            <a:extLst>
              <a:ext uri="{FF2B5EF4-FFF2-40B4-BE49-F238E27FC236}">
                <a16:creationId xmlns:a16="http://schemas.microsoft.com/office/drawing/2014/main" id="{B4A8FE1E-C7CD-37C2-720D-8AB83DDAE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23839" y="2670322"/>
            <a:ext cx="4187678" cy="41876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6BFAB6-645D-F767-F90D-843E8CAA96F6}"/>
              </a:ext>
            </a:extLst>
          </p:cNvPr>
          <p:cNvSpPr/>
          <p:nvPr/>
        </p:nvSpPr>
        <p:spPr>
          <a:xfrm>
            <a:off x="4953000" y="666750"/>
            <a:ext cx="3467100" cy="7048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11 - 5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C39BFB8-F16A-37A8-16B8-1276CB509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066121"/>
              </p:ext>
            </p:extLst>
          </p:nvPr>
        </p:nvGraphicFramePr>
        <p:xfrm>
          <a:off x="3086099" y="2085976"/>
          <a:ext cx="7267576" cy="31176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633788">
                  <a:extLst>
                    <a:ext uri="{9D8B030D-6E8A-4147-A177-3AD203B41FA5}">
                      <a16:colId xmlns:a16="http://schemas.microsoft.com/office/drawing/2014/main" val="1239602262"/>
                    </a:ext>
                  </a:extLst>
                </a:gridCol>
                <a:gridCol w="3633788">
                  <a:extLst>
                    <a:ext uri="{9D8B030D-6E8A-4147-A177-3AD203B41FA5}">
                      <a16:colId xmlns:a16="http://schemas.microsoft.com/office/drawing/2014/main" val="419387797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1: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11 = 10 + 1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10 - 5 = 5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5 + 1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11 – 5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2: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Đếm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lùi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11 – 5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439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9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6072440" y="2667370"/>
            <a:ext cx="1822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02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752268" y="2359107"/>
            <a:ext cx="28648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HOẠT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4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EAE5202-25B7-564E-BEEC-20E6E7A6453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5AFA9E-03B6-8752-84C1-617B8801797D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03542D-A5A5-B457-7C40-37F59EC16993}"/>
              </a:ext>
            </a:extLst>
          </p:cNvPr>
          <p:cNvGrpSpPr/>
          <p:nvPr/>
        </p:nvGrpSpPr>
        <p:grpSpPr>
          <a:xfrm>
            <a:off x="2159184" y="2217447"/>
            <a:ext cx="4119050" cy="2874192"/>
            <a:chOff x="2296597" y="1542979"/>
            <a:chExt cx="4119050" cy="287419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EA4CEB-C04C-B234-A4AC-028EC9D21340}"/>
                </a:ext>
              </a:extLst>
            </p:cNvPr>
            <p:cNvSpPr txBox="1"/>
            <p:nvPr/>
          </p:nvSpPr>
          <p:spPr>
            <a:xfrm>
              <a:off x="2296597" y="1542979"/>
              <a:ext cx="4119050" cy="2874192"/>
            </a:xfrm>
            <a:prstGeom prst="round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11 – 6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11 = 10 + 1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 – 6 = 4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+ 1 =  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2F0E8B-1474-5BEA-1FCE-273EB6A20E02}"/>
                </a:ext>
              </a:extLst>
            </p:cNvPr>
            <p:cNvSpPr/>
            <p:nvPr/>
          </p:nvSpPr>
          <p:spPr>
            <a:xfrm>
              <a:off x="4086887" y="377458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95A376-15B2-4E67-5280-E284F7FA61DF}"/>
              </a:ext>
            </a:extLst>
          </p:cNvPr>
          <p:cNvGrpSpPr/>
          <p:nvPr/>
        </p:nvGrpSpPr>
        <p:grpSpPr>
          <a:xfrm>
            <a:off x="7188254" y="2217447"/>
            <a:ext cx="4637985" cy="2874192"/>
            <a:chOff x="7382636" y="1542979"/>
            <a:chExt cx="4637985" cy="28741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8666A7B-34CB-778A-F615-CCA71E777457}"/>
                </a:ext>
              </a:extLst>
            </p:cNvPr>
            <p:cNvGrpSpPr/>
            <p:nvPr/>
          </p:nvGrpSpPr>
          <p:grpSpPr>
            <a:xfrm>
              <a:off x="7382636" y="1542979"/>
              <a:ext cx="4637985" cy="2874192"/>
              <a:chOff x="2296596" y="1542979"/>
              <a:chExt cx="4637985" cy="287419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73C242-AAD3-7B0C-D2FD-85E408CD91F5}"/>
                  </a:ext>
                </a:extLst>
              </p:cNvPr>
              <p:cNvSpPr txBox="1"/>
              <p:nvPr/>
            </p:nvSpPr>
            <p:spPr>
              <a:xfrm>
                <a:off x="2296596" y="1542979"/>
                <a:ext cx="4637985" cy="28741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b)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13 – 5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13 = 10 + 3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10 –        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 + 3 =  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49D90D9-0723-FE28-CAC2-1768D844A9D8}"/>
                  </a:ext>
                </a:extLst>
              </p:cNvPr>
              <p:cNvSpPr/>
              <p:nvPr/>
            </p:nvSpPr>
            <p:spPr>
              <a:xfrm>
                <a:off x="4397379" y="3745466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585CF4E-350F-C365-C079-B597AD215CA4}"/>
                </a:ext>
              </a:extLst>
            </p:cNvPr>
            <p:cNvSpPr/>
            <p:nvPr/>
          </p:nvSpPr>
          <p:spPr>
            <a:xfrm>
              <a:off x="8784746" y="3113231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560489A-E4CF-9E83-A46C-3DFEF27266CF}"/>
                </a:ext>
              </a:extLst>
            </p:cNvPr>
            <p:cNvSpPr/>
            <p:nvPr/>
          </p:nvSpPr>
          <p:spPr>
            <a:xfrm>
              <a:off x="9788912" y="3105969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11A5D66-13E2-F58D-4262-0ED533A6AEE7}"/>
                </a:ext>
              </a:extLst>
            </p:cNvPr>
            <p:cNvSpPr/>
            <p:nvPr/>
          </p:nvSpPr>
          <p:spPr>
            <a:xfrm>
              <a:off x="7975841" y="3753323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BA7C912-DD1F-A7F9-7787-BA12CD9BA92A}"/>
              </a:ext>
            </a:extLst>
          </p:cNvPr>
          <p:cNvSpPr/>
          <p:nvPr/>
        </p:nvSpPr>
        <p:spPr>
          <a:xfrm>
            <a:off x="3949474" y="444905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A9610-D539-FE67-5E47-9E88B15FC2A4}"/>
              </a:ext>
            </a:extLst>
          </p:cNvPr>
          <p:cNvGrpSpPr/>
          <p:nvPr/>
        </p:nvGrpSpPr>
        <p:grpSpPr>
          <a:xfrm>
            <a:off x="2774535" y="5315739"/>
            <a:ext cx="1967345" cy="512618"/>
            <a:chOff x="2394031" y="4648200"/>
            <a:chExt cx="1967345" cy="51261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971C8C8-3D93-3CE5-DA13-E0A64ACD01E7}"/>
                </a:ext>
              </a:extLst>
            </p:cNvPr>
            <p:cNvSpPr/>
            <p:nvPr/>
          </p:nvSpPr>
          <p:spPr>
            <a:xfrm>
              <a:off x="2394031" y="4648200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6 = 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19B018B-029D-E72F-D3CC-401206559DE4}"/>
                </a:ext>
              </a:extLst>
            </p:cNvPr>
            <p:cNvSpPr/>
            <p:nvPr/>
          </p:nvSpPr>
          <p:spPr>
            <a:xfrm>
              <a:off x="3838205" y="468630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601AFDE-234D-99E8-86FD-F8086D7527CE}"/>
              </a:ext>
            </a:extLst>
          </p:cNvPr>
          <p:cNvGrpSpPr/>
          <p:nvPr/>
        </p:nvGrpSpPr>
        <p:grpSpPr>
          <a:xfrm>
            <a:off x="8211632" y="5240405"/>
            <a:ext cx="1967345" cy="512618"/>
            <a:chOff x="2563090" y="4391891"/>
            <a:chExt cx="1967345" cy="51261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3BB4A4A-3C5B-A460-FF92-7B596BB74E8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13 – 5 =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830833E-CDEB-CD53-89DE-109B7F0E9798}"/>
                </a:ext>
              </a:extLst>
            </p:cNvPr>
            <p:cNvSpPr/>
            <p:nvPr/>
          </p:nvSpPr>
          <p:spPr>
            <a:xfrm>
              <a:off x="4070334" y="444205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95ECBCF-2D8D-B330-42B4-A126F4846E91}"/>
              </a:ext>
            </a:extLst>
          </p:cNvPr>
          <p:cNvSpPr/>
          <p:nvPr/>
        </p:nvSpPr>
        <p:spPr>
          <a:xfrm>
            <a:off x="4201358" y="5353839"/>
            <a:ext cx="540521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20F4A25-7924-650C-9008-A43D6D65175E}"/>
              </a:ext>
            </a:extLst>
          </p:cNvPr>
          <p:cNvSpPr/>
          <p:nvPr/>
        </p:nvSpPr>
        <p:spPr>
          <a:xfrm>
            <a:off x="8590364" y="37804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01861B-243D-1EF3-6D69-8B19D0F774D8}"/>
              </a:ext>
            </a:extLst>
          </p:cNvPr>
          <p:cNvSpPr/>
          <p:nvPr/>
        </p:nvSpPr>
        <p:spPr>
          <a:xfrm>
            <a:off x="9580946" y="37804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573512E-57E2-A47F-5458-E77E5AB42089}"/>
              </a:ext>
            </a:extLst>
          </p:cNvPr>
          <p:cNvSpPr/>
          <p:nvPr/>
        </p:nvSpPr>
        <p:spPr>
          <a:xfrm>
            <a:off x="7781459" y="441993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CC34356-BFA9-113B-6A60-D58E33F8A798}"/>
              </a:ext>
            </a:extLst>
          </p:cNvPr>
          <p:cNvSpPr/>
          <p:nvPr/>
        </p:nvSpPr>
        <p:spPr>
          <a:xfrm>
            <a:off x="9289037" y="440726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DA3577D-42D5-9F8F-BC68-755B284AF136}"/>
              </a:ext>
            </a:extLst>
          </p:cNvPr>
          <p:cNvSpPr/>
          <p:nvPr/>
        </p:nvSpPr>
        <p:spPr>
          <a:xfrm>
            <a:off x="9700509" y="5294609"/>
            <a:ext cx="47846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855DC26-89C8-0AC7-5D67-169B5735D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7" y="389927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49" grpId="0" animBg="1"/>
      <p:bldP spid="50" grpId="0" animBg="1"/>
      <p:bldP spid="5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ADF775D-4796-62DF-FB6F-E17DA3FC34D6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4F999-D55A-0D87-BD2C-8EE5483058D7}"/>
              </a:ext>
            </a:extLst>
          </p:cNvPr>
          <p:cNvSpPr txBox="1"/>
          <p:nvPr/>
        </p:nvSpPr>
        <p:spPr>
          <a:xfrm>
            <a:off x="1611268" y="529215"/>
            <a:ext cx="524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CF7A0-4BD5-802E-F264-FF9BA1DC1781}"/>
              </a:ext>
            </a:extLst>
          </p:cNvPr>
          <p:cNvGrpSpPr/>
          <p:nvPr/>
        </p:nvGrpSpPr>
        <p:grpSpPr>
          <a:xfrm>
            <a:off x="926180" y="1636250"/>
            <a:ext cx="2388169" cy="512618"/>
            <a:chOff x="2563090" y="4391891"/>
            <a:chExt cx="2388169" cy="5126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16A3298-2E88-1B8A-7DE4-EABBDE273947}"/>
                </a:ext>
              </a:extLst>
            </p:cNvPr>
            <p:cNvSpPr/>
            <p:nvPr/>
          </p:nvSpPr>
          <p:spPr>
            <a:xfrm>
              <a:off x="2563090" y="4391891"/>
              <a:ext cx="238816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2 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5B4EEBC-58B1-A800-C518-45AAAC21B5BE}"/>
                </a:ext>
              </a:extLst>
            </p:cNvPr>
            <p:cNvSpPr/>
            <p:nvPr/>
          </p:nvSpPr>
          <p:spPr>
            <a:xfrm>
              <a:off x="4423276" y="442560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D1F3EB-5EC0-26A4-7E63-87E1B931261D}"/>
              </a:ext>
            </a:extLst>
          </p:cNvPr>
          <p:cNvGrpSpPr/>
          <p:nvPr/>
        </p:nvGrpSpPr>
        <p:grpSpPr>
          <a:xfrm>
            <a:off x="926179" y="3010725"/>
            <a:ext cx="2285111" cy="512618"/>
            <a:chOff x="2563090" y="4391891"/>
            <a:chExt cx="2285111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C2F4E7A-DDE7-8C59-6F39-AE8D699AB571}"/>
                </a:ext>
              </a:extLst>
            </p:cNvPr>
            <p:cNvSpPr/>
            <p:nvPr/>
          </p:nvSpPr>
          <p:spPr>
            <a:xfrm>
              <a:off x="2563090" y="4391891"/>
              <a:ext cx="2285111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6 =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BF704A8-35B7-8E87-3868-1ECB6D13AB47}"/>
                </a:ext>
              </a:extLst>
            </p:cNvPr>
            <p:cNvSpPr/>
            <p:nvPr/>
          </p:nvSpPr>
          <p:spPr>
            <a:xfrm>
              <a:off x="4393029" y="4416419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F7803D-0E8A-D7BD-9D8A-FFC2C643ED4F}"/>
              </a:ext>
            </a:extLst>
          </p:cNvPr>
          <p:cNvGrpSpPr/>
          <p:nvPr/>
        </p:nvGrpSpPr>
        <p:grpSpPr>
          <a:xfrm>
            <a:off x="3583616" y="1636250"/>
            <a:ext cx="2512384" cy="512618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75ED2B-670C-EBBA-32B2-03DAE498963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3 =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78EF7F2-6C89-EF9F-E227-A396D722ABCC}"/>
                </a:ext>
              </a:extLst>
            </p:cNvPr>
            <p:cNvSpPr/>
            <p:nvPr/>
          </p:nvSpPr>
          <p:spPr>
            <a:xfrm>
              <a:off x="4045012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39E319-4250-5FD3-05AD-41213ADCDDED}"/>
              </a:ext>
            </a:extLst>
          </p:cNvPr>
          <p:cNvGrpSpPr/>
          <p:nvPr/>
        </p:nvGrpSpPr>
        <p:grpSpPr>
          <a:xfrm>
            <a:off x="3563311" y="3004410"/>
            <a:ext cx="2356679" cy="512618"/>
            <a:chOff x="2563090" y="4391891"/>
            <a:chExt cx="2356679" cy="51261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EE26F6D-1AE3-0699-E841-15EA10F59E15}"/>
                </a:ext>
              </a:extLst>
            </p:cNvPr>
            <p:cNvSpPr/>
            <p:nvPr/>
          </p:nvSpPr>
          <p:spPr>
            <a:xfrm>
              <a:off x="2563090" y="4391891"/>
              <a:ext cx="235667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7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B71E47-92FE-FA3B-D1AF-B66F164CD9FF}"/>
                </a:ext>
              </a:extLst>
            </p:cNvPr>
            <p:cNvSpPr/>
            <p:nvPr/>
          </p:nvSpPr>
          <p:spPr>
            <a:xfrm>
              <a:off x="4439268" y="442273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EFEA2B-5380-56D3-1EEA-A3BE447214F6}"/>
              </a:ext>
            </a:extLst>
          </p:cNvPr>
          <p:cNvGrpSpPr/>
          <p:nvPr/>
        </p:nvGrpSpPr>
        <p:grpSpPr>
          <a:xfrm>
            <a:off x="6272011" y="1598904"/>
            <a:ext cx="2388169" cy="512618"/>
            <a:chOff x="2563090" y="4391891"/>
            <a:chExt cx="2388169" cy="5126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86FC249-A890-FD11-4698-787179F05C92}"/>
                </a:ext>
              </a:extLst>
            </p:cNvPr>
            <p:cNvSpPr/>
            <p:nvPr/>
          </p:nvSpPr>
          <p:spPr>
            <a:xfrm>
              <a:off x="2563090" y="4391891"/>
              <a:ext cx="238816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4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22627B6-F3B1-1371-44D3-AAFC1E1BB2A9}"/>
                </a:ext>
              </a:extLst>
            </p:cNvPr>
            <p:cNvSpPr/>
            <p:nvPr/>
          </p:nvSpPr>
          <p:spPr>
            <a:xfrm>
              <a:off x="4454160" y="442923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EED9CD-3EE1-C86E-2556-F819E1543821}"/>
              </a:ext>
            </a:extLst>
          </p:cNvPr>
          <p:cNvGrpSpPr/>
          <p:nvPr/>
        </p:nvGrpSpPr>
        <p:grpSpPr>
          <a:xfrm>
            <a:off x="6272011" y="2997153"/>
            <a:ext cx="2356679" cy="512618"/>
            <a:chOff x="2563090" y="4391891"/>
            <a:chExt cx="1967345" cy="51261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13BE09-8B96-EA84-F2C7-95327C994258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8 =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82A37BD-B037-1F21-D5F9-2DBABB81AC7C}"/>
                </a:ext>
              </a:extLst>
            </p:cNvPr>
            <p:cNvSpPr/>
            <p:nvPr/>
          </p:nvSpPr>
          <p:spPr>
            <a:xfrm>
              <a:off x="4085552" y="442542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2ABCDD9-4C3E-071F-B26F-4963A90213F0}"/>
              </a:ext>
            </a:extLst>
          </p:cNvPr>
          <p:cNvGrpSpPr/>
          <p:nvPr/>
        </p:nvGrpSpPr>
        <p:grpSpPr>
          <a:xfrm>
            <a:off x="8960406" y="1636250"/>
            <a:ext cx="2305414" cy="512618"/>
            <a:chOff x="2563090" y="4391891"/>
            <a:chExt cx="1967345" cy="51261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14EC38E-065A-9EE8-2479-28AC2CAE307E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5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23E9BC4-EA6C-D4DF-C0A7-54FCC2E4D640}"/>
                </a:ext>
              </a:extLst>
            </p:cNvPr>
            <p:cNvSpPr/>
            <p:nvPr/>
          </p:nvSpPr>
          <p:spPr>
            <a:xfrm>
              <a:off x="4094017" y="443074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D41FA7-1517-8C4E-817A-A5641FE1C914}"/>
              </a:ext>
            </a:extLst>
          </p:cNvPr>
          <p:cNvGrpSpPr/>
          <p:nvPr/>
        </p:nvGrpSpPr>
        <p:grpSpPr>
          <a:xfrm>
            <a:off x="8980711" y="3004410"/>
            <a:ext cx="2285109" cy="512618"/>
            <a:chOff x="2563090" y="4391891"/>
            <a:chExt cx="2285109" cy="51261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8C374D8-F5ED-AC10-FB8D-C882547315D6}"/>
                </a:ext>
              </a:extLst>
            </p:cNvPr>
            <p:cNvSpPr/>
            <p:nvPr/>
          </p:nvSpPr>
          <p:spPr>
            <a:xfrm>
              <a:off x="2563090" y="4391891"/>
              <a:ext cx="228510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9 = 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397FCE-8B41-C474-4248-C93FE3584004}"/>
                </a:ext>
              </a:extLst>
            </p:cNvPr>
            <p:cNvSpPr/>
            <p:nvPr/>
          </p:nvSpPr>
          <p:spPr>
            <a:xfrm>
              <a:off x="4374284" y="444904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8CA5177-5C2B-5C22-185A-ACA3A29E20F8}"/>
              </a:ext>
            </a:extLst>
          </p:cNvPr>
          <p:cNvSpPr/>
          <p:nvPr/>
        </p:nvSpPr>
        <p:spPr>
          <a:xfrm>
            <a:off x="2780409" y="1674602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DDC68C5-B67F-A551-EC8A-12B5D017D73B}"/>
              </a:ext>
            </a:extLst>
          </p:cNvPr>
          <p:cNvSpPr/>
          <p:nvPr/>
        </p:nvSpPr>
        <p:spPr>
          <a:xfrm>
            <a:off x="2749767" y="3035253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A555A3E-A6E3-E93C-C77A-0AE690A1B861}"/>
              </a:ext>
            </a:extLst>
          </p:cNvPr>
          <p:cNvSpPr/>
          <p:nvPr/>
        </p:nvSpPr>
        <p:spPr>
          <a:xfrm>
            <a:off x="5484860" y="1664825"/>
            <a:ext cx="557325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41BCBAF-3945-CE58-6E8C-A15E4A460260}"/>
              </a:ext>
            </a:extLst>
          </p:cNvPr>
          <p:cNvSpPr/>
          <p:nvPr/>
        </p:nvSpPr>
        <p:spPr>
          <a:xfrm>
            <a:off x="5417257" y="3035253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AB4B8E1-3FF0-5650-97CF-006D0BB1AA8A}"/>
              </a:ext>
            </a:extLst>
          </p:cNvPr>
          <p:cNvSpPr/>
          <p:nvPr/>
        </p:nvSpPr>
        <p:spPr>
          <a:xfrm>
            <a:off x="8153678" y="1636250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BC59148-E534-A497-B0B8-F7026E529183}"/>
              </a:ext>
            </a:extLst>
          </p:cNvPr>
          <p:cNvSpPr/>
          <p:nvPr/>
        </p:nvSpPr>
        <p:spPr>
          <a:xfrm>
            <a:off x="8110494" y="3023460"/>
            <a:ext cx="549685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086B9BD-4367-61B3-3B3C-AAB174547CDD}"/>
              </a:ext>
            </a:extLst>
          </p:cNvPr>
          <p:cNvSpPr/>
          <p:nvPr/>
        </p:nvSpPr>
        <p:spPr>
          <a:xfrm>
            <a:off x="10741615" y="1675104"/>
            <a:ext cx="51141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C5C96E8-7D9E-C2A0-7E63-420E41E77CA6}"/>
              </a:ext>
            </a:extLst>
          </p:cNvPr>
          <p:cNvSpPr/>
          <p:nvPr/>
        </p:nvSpPr>
        <p:spPr>
          <a:xfrm>
            <a:off x="10778753" y="3059257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66" name="图片 32">
            <a:extLst>
              <a:ext uri="{FF2B5EF4-FFF2-40B4-BE49-F238E27FC236}">
                <a16:creationId xmlns:a16="http://schemas.microsoft.com/office/drawing/2014/main" id="{A6386DE3-8ABB-1BB3-3939-7DC519991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12" y="3657600"/>
            <a:ext cx="3300884" cy="33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7590" y="10795"/>
            <a:ext cx="11440306" cy="6858000"/>
            <a:chOff x="1564" y="0"/>
            <a:chExt cx="16626" cy="10800"/>
          </a:xfrm>
        </p:grpSpPr>
        <p:sp>
          <p:nvSpPr>
            <p:cNvPr id="3" name="矩形 2"/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4" y="1405"/>
              <a:ext cx="16626" cy="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C8C0AF1-CC26-FCAC-2348-71DE1D036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601" y="1871376"/>
            <a:ext cx="8181604" cy="4747635"/>
          </a:xfrm>
          <a:prstGeom prst="roundRect">
            <a:avLst>
              <a:gd name="adj" fmla="val 26181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FBD67-7C7B-E588-0637-D8434C0D077F}"/>
              </a:ext>
            </a:extLst>
          </p:cNvPr>
          <p:cNvSpPr txBox="1"/>
          <p:nvPr/>
        </p:nvSpPr>
        <p:spPr>
          <a:xfrm>
            <a:off x="1754601" y="1048041"/>
            <a:ext cx="823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9E90FC-1AB8-5770-EE92-F67577173A23}"/>
              </a:ext>
            </a:extLst>
          </p:cNvPr>
          <p:cNvSpPr/>
          <p:nvPr/>
        </p:nvSpPr>
        <p:spPr>
          <a:xfrm>
            <a:off x="1231382" y="98648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71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055" y="0"/>
            <a:ext cx="6535946" cy="3400425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20" y="11347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 - Original Theme Song">
            <a:hlinkClick r:id="" action="ppaction://media"/>
            <a:extLst>
              <a:ext uri="{FF2B5EF4-FFF2-40B4-BE49-F238E27FC236}">
                <a16:creationId xmlns:a16="http://schemas.microsoft.com/office/drawing/2014/main" id="{F9E967C0-7227-3975-F1F3-E9C898FAE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968" y="438150"/>
            <a:ext cx="6858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858B3-B72E-65EA-DB4B-C34229B16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329" y="1342211"/>
            <a:ext cx="496867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1959" y="-1"/>
            <a:ext cx="9186041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09576" y="0"/>
            <a:ext cx="11353743" cy="6858000"/>
            <a:chOff x="1853" y="0"/>
            <a:chExt cx="16045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853" y="555"/>
              <a:ext cx="16045" cy="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A9E72F53-E40D-FB6B-194B-9E855CD647D7}"/>
              </a:ext>
            </a:extLst>
          </p:cNvPr>
          <p:cNvGrpSpPr/>
          <p:nvPr/>
        </p:nvGrpSpPr>
        <p:grpSpPr>
          <a:xfrm>
            <a:off x="794857" y="2714625"/>
            <a:ext cx="1443518" cy="1380784"/>
            <a:chOff x="794857" y="2714625"/>
            <a:chExt cx="1443518" cy="1380784"/>
          </a:xfrm>
        </p:grpSpPr>
        <p:sp>
          <p:nvSpPr>
            <p:cNvPr id="213" name="Freeform 8">
              <a:extLst>
                <a:ext uri="{FF2B5EF4-FFF2-40B4-BE49-F238E27FC236}">
                  <a16:creationId xmlns:a16="http://schemas.microsoft.com/office/drawing/2014/main" id="{CB58DB7F-DB27-FB1F-26DD-517AE527CB8D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Chord 218">
              <a:extLst>
                <a:ext uri="{FF2B5EF4-FFF2-40B4-BE49-F238E27FC236}">
                  <a16:creationId xmlns:a16="http://schemas.microsoft.com/office/drawing/2014/main" id="{6C42361C-B511-CAE2-746B-80FA40D5C32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B27DD1F1-B753-458D-371B-D019CE6C439A}"/>
              </a:ext>
            </a:extLst>
          </p:cNvPr>
          <p:cNvGrpSpPr/>
          <p:nvPr/>
        </p:nvGrpSpPr>
        <p:grpSpPr>
          <a:xfrm>
            <a:off x="2623657" y="2714625"/>
            <a:ext cx="1443518" cy="1380784"/>
            <a:chOff x="794857" y="2714625"/>
            <a:chExt cx="1443518" cy="1380784"/>
          </a:xfrm>
        </p:grpSpPr>
        <p:sp>
          <p:nvSpPr>
            <p:cNvPr id="222" name="Freeform 8">
              <a:extLst>
                <a:ext uri="{FF2B5EF4-FFF2-40B4-BE49-F238E27FC236}">
                  <a16:creationId xmlns:a16="http://schemas.microsoft.com/office/drawing/2014/main" id="{F13C41A5-6321-46EF-7B6C-21BA8D340324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Chord 222">
              <a:extLst>
                <a:ext uri="{FF2B5EF4-FFF2-40B4-BE49-F238E27FC236}">
                  <a16:creationId xmlns:a16="http://schemas.microsoft.com/office/drawing/2014/main" id="{34E43217-0A04-CD70-237A-B7339F15CA79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EF63076-3251-9CE9-36C6-1F3D65AE9317}"/>
              </a:ext>
            </a:extLst>
          </p:cNvPr>
          <p:cNvGrpSpPr/>
          <p:nvPr/>
        </p:nvGrpSpPr>
        <p:grpSpPr>
          <a:xfrm>
            <a:off x="4385782" y="2714625"/>
            <a:ext cx="1443518" cy="1380784"/>
            <a:chOff x="794857" y="2714625"/>
            <a:chExt cx="1443518" cy="1380784"/>
          </a:xfrm>
        </p:grpSpPr>
        <p:sp>
          <p:nvSpPr>
            <p:cNvPr id="225" name="Freeform 8">
              <a:extLst>
                <a:ext uri="{FF2B5EF4-FFF2-40B4-BE49-F238E27FC236}">
                  <a16:creationId xmlns:a16="http://schemas.microsoft.com/office/drawing/2014/main" id="{A8610D72-1E8E-4BE0-EDD8-512F167638E0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Chord 225">
              <a:extLst>
                <a:ext uri="{FF2B5EF4-FFF2-40B4-BE49-F238E27FC236}">
                  <a16:creationId xmlns:a16="http://schemas.microsoft.com/office/drawing/2014/main" id="{A5CC497C-3045-BD17-30C6-8D44977E8F6D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C150AC5-49AA-0664-79F3-A0DC4D010DAB}"/>
              </a:ext>
            </a:extLst>
          </p:cNvPr>
          <p:cNvGrpSpPr/>
          <p:nvPr/>
        </p:nvGrpSpPr>
        <p:grpSpPr>
          <a:xfrm>
            <a:off x="6081232" y="2724150"/>
            <a:ext cx="1443518" cy="1380784"/>
            <a:chOff x="794857" y="2714625"/>
            <a:chExt cx="1443518" cy="1380784"/>
          </a:xfrm>
        </p:grpSpPr>
        <p:sp>
          <p:nvSpPr>
            <p:cNvPr id="228" name="Freeform 8">
              <a:extLst>
                <a:ext uri="{FF2B5EF4-FFF2-40B4-BE49-F238E27FC236}">
                  <a16:creationId xmlns:a16="http://schemas.microsoft.com/office/drawing/2014/main" id="{4F03B9B1-1EC5-9848-62AA-7349097CCF2A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Chord 228">
              <a:extLst>
                <a:ext uri="{FF2B5EF4-FFF2-40B4-BE49-F238E27FC236}">
                  <a16:creationId xmlns:a16="http://schemas.microsoft.com/office/drawing/2014/main" id="{A4B4131C-B8F2-2F0D-CFE1-ED6B5AC591AC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E9139A3E-5954-0BCC-AF54-01F4BD3864B0}"/>
              </a:ext>
            </a:extLst>
          </p:cNvPr>
          <p:cNvGrpSpPr/>
          <p:nvPr/>
        </p:nvGrpSpPr>
        <p:grpSpPr>
          <a:xfrm>
            <a:off x="7824307" y="2743200"/>
            <a:ext cx="1443518" cy="1380784"/>
            <a:chOff x="794857" y="2714625"/>
            <a:chExt cx="1443518" cy="1380784"/>
          </a:xfrm>
        </p:grpSpPr>
        <p:sp>
          <p:nvSpPr>
            <p:cNvPr id="231" name="Freeform 8">
              <a:extLst>
                <a:ext uri="{FF2B5EF4-FFF2-40B4-BE49-F238E27FC236}">
                  <a16:creationId xmlns:a16="http://schemas.microsoft.com/office/drawing/2014/main" id="{BDA2D88A-FC44-92B7-1330-B9E094102229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Chord 231">
              <a:extLst>
                <a:ext uri="{FF2B5EF4-FFF2-40B4-BE49-F238E27FC236}">
                  <a16:creationId xmlns:a16="http://schemas.microsoft.com/office/drawing/2014/main" id="{62DB3362-E5BC-C467-A97C-F11F0EF8961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2C444146-7295-8D2B-70A2-AFC24BC9706E}"/>
              </a:ext>
            </a:extLst>
          </p:cNvPr>
          <p:cNvGrpSpPr/>
          <p:nvPr/>
        </p:nvGrpSpPr>
        <p:grpSpPr>
          <a:xfrm>
            <a:off x="9615007" y="2733675"/>
            <a:ext cx="1443518" cy="1380784"/>
            <a:chOff x="794857" y="2714625"/>
            <a:chExt cx="1443518" cy="1380784"/>
          </a:xfrm>
        </p:grpSpPr>
        <p:sp>
          <p:nvSpPr>
            <p:cNvPr id="234" name="Freeform 8">
              <a:extLst>
                <a:ext uri="{FF2B5EF4-FFF2-40B4-BE49-F238E27FC236}">
                  <a16:creationId xmlns:a16="http://schemas.microsoft.com/office/drawing/2014/main" id="{76E9BEA4-5D40-5623-6227-118D2406B3A9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Chord 234">
              <a:extLst>
                <a:ext uri="{FF2B5EF4-FFF2-40B4-BE49-F238E27FC236}">
                  <a16:creationId xmlns:a16="http://schemas.microsoft.com/office/drawing/2014/main" id="{9279AE88-F31C-276B-CD29-384EFF2DF15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AE4285A1-A4D8-C773-E21D-D352546868A8}"/>
              </a:ext>
            </a:extLst>
          </p:cNvPr>
          <p:cNvSpPr txBox="1"/>
          <p:nvPr/>
        </p:nvSpPr>
        <p:spPr>
          <a:xfrm>
            <a:off x="1314450" y="3181350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B22FE8C-5DC9-6504-C3C5-94886F83960B}"/>
              </a:ext>
            </a:extLst>
          </p:cNvPr>
          <p:cNvSpPr txBox="1"/>
          <p:nvPr/>
        </p:nvSpPr>
        <p:spPr>
          <a:xfrm>
            <a:off x="3133725" y="31908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11F541B1-42E8-E3E5-C25D-E7F93674079A}"/>
              </a:ext>
            </a:extLst>
          </p:cNvPr>
          <p:cNvSpPr txBox="1"/>
          <p:nvPr/>
        </p:nvSpPr>
        <p:spPr>
          <a:xfrm>
            <a:off x="4886325" y="3181350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51F56765-58CB-7C18-FB5E-B2D8AEB3A894}"/>
              </a:ext>
            </a:extLst>
          </p:cNvPr>
          <p:cNvSpPr txBox="1"/>
          <p:nvPr/>
        </p:nvSpPr>
        <p:spPr>
          <a:xfrm>
            <a:off x="6610350" y="320992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7C8208F-AAE1-A9B6-EAD4-FE2C571F74DA}"/>
              </a:ext>
            </a:extLst>
          </p:cNvPr>
          <p:cNvSpPr txBox="1"/>
          <p:nvPr/>
        </p:nvSpPr>
        <p:spPr>
          <a:xfrm>
            <a:off x="8334375" y="32289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C936CEE-ACFA-447D-8B46-58E68490F0E5}"/>
              </a:ext>
            </a:extLst>
          </p:cNvPr>
          <p:cNvSpPr txBox="1"/>
          <p:nvPr/>
        </p:nvSpPr>
        <p:spPr>
          <a:xfrm>
            <a:off x="10144125" y="32289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B1AF27D-04C7-2568-B089-751DD498B240}"/>
              </a:ext>
            </a:extLst>
          </p:cNvPr>
          <p:cNvGrpSpPr/>
          <p:nvPr/>
        </p:nvGrpSpPr>
        <p:grpSpPr>
          <a:xfrm>
            <a:off x="958540" y="457200"/>
            <a:ext cx="1813236" cy="1762125"/>
            <a:chOff x="958540" y="457200"/>
            <a:chExt cx="1813236" cy="1762125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944E97C-E209-D9B3-7C26-1631B9812957}"/>
                </a:ext>
              </a:extLst>
            </p:cNvPr>
            <p:cNvSpPr/>
            <p:nvPr/>
          </p:nvSpPr>
          <p:spPr>
            <a:xfrm>
              <a:off x="958540" y="457200"/>
              <a:ext cx="1813236" cy="1762125"/>
            </a:xfrm>
            <a:custGeom>
              <a:avLst/>
              <a:gdLst/>
              <a:ahLst/>
              <a:cxnLst/>
              <a:rect l="l" t="t" r="r" b="b"/>
              <a:pathLst>
                <a:path w="4099369" h="4114800">
                  <a:moveTo>
                    <a:pt x="0" y="0"/>
                  </a:moveTo>
                  <a:lnTo>
                    <a:pt x="4099369" y="0"/>
                  </a:lnTo>
                  <a:lnTo>
                    <a:pt x="40993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95AB9B22-4241-B61B-2246-009F51A1E55A}"/>
                </a:ext>
              </a:extLst>
            </p:cNvPr>
            <p:cNvSpPr txBox="1"/>
            <p:nvPr/>
          </p:nvSpPr>
          <p:spPr>
            <a:xfrm>
              <a:off x="1562100" y="1685925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11 - 8</a:t>
              </a: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B294ECE7-8E91-9ACF-F511-BF07926AC68C}"/>
              </a:ext>
            </a:extLst>
          </p:cNvPr>
          <p:cNvGrpSpPr/>
          <p:nvPr/>
        </p:nvGrpSpPr>
        <p:grpSpPr>
          <a:xfrm>
            <a:off x="8963025" y="514148"/>
            <a:ext cx="1695450" cy="1305127"/>
            <a:chOff x="8963025" y="514148"/>
            <a:chExt cx="1695450" cy="1305127"/>
          </a:xfrm>
        </p:grpSpPr>
        <p:sp>
          <p:nvSpPr>
            <p:cNvPr id="209" name="Freeform 4">
              <a:extLst>
                <a:ext uri="{FF2B5EF4-FFF2-40B4-BE49-F238E27FC236}">
                  <a16:creationId xmlns:a16="http://schemas.microsoft.com/office/drawing/2014/main" id="{73D43AE0-59C2-1F73-856A-233A9CD9DC38}"/>
                </a:ext>
              </a:extLst>
            </p:cNvPr>
            <p:cNvSpPr/>
            <p:nvPr/>
          </p:nvSpPr>
          <p:spPr>
            <a:xfrm>
              <a:off x="8963025" y="514148"/>
              <a:ext cx="1695450" cy="1305127"/>
            </a:xfrm>
            <a:custGeom>
              <a:avLst/>
              <a:gdLst/>
              <a:ahLst/>
              <a:cxnLst/>
              <a:rect l="l" t="t" r="r" b="b"/>
              <a:pathLst>
                <a:path w="3344764" h="2943831">
                  <a:moveTo>
                    <a:pt x="0" y="0"/>
                  </a:moveTo>
                  <a:lnTo>
                    <a:pt x="3344764" y="0"/>
                  </a:lnTo>
                  <a:lnTo>
                    <a:pt x="3344764" y="2943832"/>
                  </a:lnTo>
                  <a:lnTo>
                    <a:pt x="0" y="294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B826C3D-80EA-2C64-75ED-699F5275762A}"/>
                </a:ext>
              </a:extLst>
            </p:cNvPr>
            <p:cNvSpPr txBox="1"/>
            <p:nvPr/>
          </p:nvSpPr>
          <p:spPr>
            <a:xfrm>
              <a:off x="9639300" y="116205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13 - 5</a:t>
              </a: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72EF69FF-473B-9920-C674-AA0F39CCF539}"/>
              </a:ext>
            </a:extLst>
          </p:cNvPr>
          <p:cNvGrpSpPr/>
          <p:nvPr/>
        </p:nvGrpSpPr>
        <p:grpSpPr>
          <a:xfrm>
            <a:off x="5226328" y="581025"/>
            <a:ext cx="1555471" cy="1543252"/>
            <a:chOff x="5226328" y="581025"/>
            <a:chExt cx="1555471" cy="1543252"/>
          </a:xfrm>
        </p:grpSpPr>
        <p:sp>
          <p:nvSpPr>
            <p:cNvPr id="208" name="Freeform 3">
              <a:extLst>
                <a:ext uri="{FF2B5EF4-FFF2-40B4-BE49-F238E27FC236}">
                  <a16:creationId xmlns:a16="http://schemas.microsoft.com/office/drawing/2014/main" id="{6233BE6F-1F06-6C2D-6E5B-D0672B9BA27C}"/>
                </a:ext>
              </a:extLst>
            </p:cNvPr>
            <p:cNvSpPr/>
            <p:nvPr/>
          </p:nvSpPr>
          <p:spPr>
            <a:xfrm>
              <a:off x="5226328" y="581025"/>
              <a:ext cx="1555471" cy="1543252"/>
            </a:xfrm>
            <a:custGeom>
              <a:avLst/>
              <a:gdLst/>
              <a:ahLst/>
              <a:cxnLst/>
              <a:rect l="l" t="t" r="r" b="b"/>
              <a:pathLst>
                <a:path w="2123238" h="2943831">
                  <a:moveTo>
                    <a:pt x="0" y="0"/>
                  </a:moveTo>
                  <a:lnTo>
                    <a:pt x="2123238" y="0"/>
                  </a:lnTo>
                  <a:lnTo>
                    <a:pt x="2123238" y="2943832"/>
                  </a:lnTo>
                  <a:lnTo>
                    <a:pt x="0" y="294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AC4C1EC3-5CDC-2C7E-4B81-0064D6ED6047}"/>
                </a:ext>
              </a:extLst>
            </p:cNvPr>
            <p:cNvSpPr txBox="1"/>
            <p:nvPr/>
          </p:nvSpPr>
          <p:spPr>
            <a:xfrm>
              <a:off x="5610225" y="142875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11 - 7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0DAA10D-E2BA-8D7E-E403-6CA102AA4CD6}"/>
              </a:ext>
            </a:extLst>
          </p:cNvPr>
          <p:cNvGrpSpPr/>
          <p:nvPr/>
        </p:nvGrpSpPr>
        <p:grpSpPr>
          <a:xfrm>
            <a:off x="1539565" y="4781550"/>
            <a:ext cx="1813236" cy="1402953"/>
            <a:chOff x="1539565" y="4781550"/>
            <a:chExt cx="1813236" cy="1402953"/>
          </a:xfrm>
        </p:grpSpPr>
        <p:sp>
          <p:nvSpPr>
            <p:cNvPr id="210" name="Freeform 5">
              <a:extLst>
                <a:ext uri="{FF2B5EF4-FFF2-40B4-BE49-F238E27FC236}">
                  <a16:creationId xmlns:a16="http://schemas.microsoft.com/office/drawing/2014/main" id="{1EA68455-84DF-07FA-8EDC-4ABAFA7C98DD}"/>
                </a:ext>
              </a:extLst>
            </p:cNvPr>
            <p:cNvSpPr/>
            <p:nvPr/>
          </p:nvSpPr>
          <p:spPr>
            <a:xfrm>
              <a:off x="1539565" y="4781550"/>
              <a:ext cx="1813236" cy="1402953"/>
            </a:xfrm>
            <a:custGeom>
              <a:avLst/>
              <a:gdLst/>
              <a:ahLst/>
              <a:cxnLst/>
              <a:rect l="l" t="t" r="r" b="b"/>
              <a:pathLst>
                <a:path w="4138105" h="2767358">
                  <a:moveTo>
                    <a:pt x="0" y="0"/>
                  </a:moveTo>
                  <a:lnTo>
                    <a:pt x="4138105" y="0"/>
                  </a:lnTo>
                  <a:lnTo>
                    <a:pt x="4138105" y="2767358"/>
                  </a:lnTo>
                  <a:lnTo>
                    <a:pt x="0" y="2767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3D14A752-F9A8-4516-DC6B-0CB00AB9F32B}"/>
                </a:ext>
              </a:extLst>
            </p:cNvPr>
            <p:cNvSpPr txBox="1"/>
            <p:nvPr/>
          </p:nvSpPr>
          <p:spPr>
            <a:xfrm>
              <a:off x="1952625" y="5572125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11 - 5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6FB2224B-6841-45A1-E176-66CED8B7DADF}"/>
              </a:ext>
            </a:extLst>
          </p:cNvPr>
          <p:cNvGrpSpPr/>
          <p:nvPr/>
        </p:nvGrpSpPr>
        <p:grpSpPr>
          <a:xfrm>
            <a:off x="5086349" y="4676774"/>
            <a:ext cx="1704975" cy="1517253"/>
            <a:chOff x="5086349" y="4476750"/>
            <a:chExt cx="1704975" cy="1717278"/>
          </a:xfrm>
        </p:grpSpPr>
        <p:sp>
          <p:nvSpPr>
            <p:cNvPr id="211" name="Freeform 6">
              <a:extLst>
                <a:ext uri="{FF2B5EF4-FFF2-40B4-BE49-F238E27FC236}">
                  <a16:creationId xmlns:a16="http://schemas.microsoft.com/office/drawing/2014/main" id="{F9EF01BE-C574-7122-B180-4FCB7F34E77E}"/>
                </a:ext>
              </a:extLst>
            </p:cNvPr>
            <p:cNvSpPr/>
            <p:nvPr/>
          </p:nvSpPr>
          <p:spPr>
            <a:xfrm>
              <a:off x="5086349" y="4476750"/>
              <a:ext cx="1704975" cy="1717278"/>
            </a:xfrm>
            <a:custGeom>
              <a:avLst/>
              <a:gdLst/>
              <a:ahLst/>
              <a:cxnLst/>
              <a:rect l="l" t="t" r="r" b="b"/>
              <a:pathLst>
                <a:path w="3083561" h="3909428">
                  <a:moveTo>
                    <a:pt x="0" y="0"/>
                  </a:moveTo>
                  <a:lnTo>
                    <a:pt x="3083561" y="0"/>
                  </a:lnTo>
                  <a:lnTo>
                    <a:pt x="3083561" y="3909428"/>
                  </a:lnTo>
                  <a:lnTo>
                    <a:pt x="0" y="3909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57A81528-B301-2DDB-1147-5ED8DDB5BAD8}"/>
                </a:ext>
              </a:extLst>
            </p:cNvPr>
            <p:cNvSpPr txBox="1"/>
            <p:nvPr/>
          </p:nvSpPr>
          <p:spPr>
            <a:xfrm>
              <a:off x="5686425" y="548640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11 - 6</a:t>
              </a: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7E0D398-2C15-6EF2-76F0-FB03F20F92F7}"/>
              </a:ext>
            </a:extLst>
          </p:cNvPr>
          <p:cNvGrpSpPr/>
          <p:nvPr/>
        </p:nvGrpSpPr>
        <p:grpSpPr>
          <a:xfrm>
            <a:off x="8629650" y="4619624"/>
            <a:ext cx="1924049" cy="1599897"/>
            <a:chOff x="8524874" y="4486275"/>
            <a:chExt cx="2028825" cy="1733247"/>
          </a:xfrm>
        </p:grpSpPr>
        <p:sp>
          <p:nvSpPr>
            <p:cNvPr id="212" name="Freeform 7">
              <a:extLst>
                <a:ext uri="{FF2B5EF4-FFF2-40B4-BE49-F238E27FC236}">
                  <a16:creationId xmlns:a16="http://schemas.microsoft.com/office/drawing/2014/main" id="{8AB923F6-EF7E-BA63-F79E-069FAF9B994E}"/>
                </a:ext>
              </a:extLst>
            </p:cNvPr>
            <p:cNvSpPr/>
            <p:nvPr/>
          </p:nvSpPr>
          <p:spPr>
            <a:xfrm>
              <a:off x="8524874" y="4486275"/>
              <a:ext cx="2028825" cy="1733247"/>
            </a:xfrm>
            <a:custGeom>
              <a:avLst/>
              <a:gdLst/>
              <a:ahLst/>
              <a:cxnLst/>
              <a:rect l="l" t="t" r="r" b="b"/>
              <a:pathLst>
                <a:path w="3677972" h="4700284">
                  <a:moveTo>
                    <a:pt x="0" y="0"/>
                  </a:moveTo>
                  <a:lnTo>
                    <a:pt x="3677972" y="0"/>
                  </a:lnTo>
                  <a:lnTo>
                    <a:pt x="3677972" y="4700284"/>
                  </a:lnTo>
                  <a:lnTo>
                    <a:pt x="0" y="4700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A5AB9C4F-E470-FC3A-D954-7555D5A4ABC1}"/>
                </a:ext>
              </a:extLst>
            </p:cNvPr>
            <p:cNvSpPr txBox="1"/>
            <p:nvPr/>
          </p:nvSpPr>
          <p:spPr>
            <a:xfrm>
              <a:off x="9319270" y="5641181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11 - 4</a:t>
              </a: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DE11B0A4-CD7F-3D1D-05A5-57BD41FBA970}"/>
              </a:ext>
            </a:extLst>
          </p:cNvPr>
          <p:cNvSpPr txBox="1"/>
          <p:nvPr/>
        </p:nvSpPr>
        <p:spPr>
          <a:xfrm>
            <a:off x="2371725" y="9334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D014F953-9F05-1052-8A11-33B3F2FF7B97}"/>
              </a:ext>
            </a:extLst>
          </p:cNvPr>
          <p:cNvSpPr txBox="1"/>
          <p:nvPr/>
        </p:nvSpPr>
        <p:spPr>
          <a:xfrm>
            <a:off x="6724650" y="1247775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2E2AD5A-40A5-1441-3792-583373EFD818}"/>
              </a:ext>
            </a:extLst>
          </p:cNvPr>
          <p:cNvSpPr txBox="1"/>
          <p:nvPr/>
        </p:nvSpPr>
        <p:spPr>
          <a:xfrm>
            <a:off x="10668000" y="1076325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351F770B-3982-2D51-6472-FB2ED9AAF34F}"/>
              </a:ext>
            </a:extLst>
          </p:cNvPr>
          <p:cNvSpPr txBox="1"/>
          <p:nvPr/>
        </p:nvSpPr>
        <p:spPr>
          <a:xfrm>
            <a:off x="2781300" y="48958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51750EEE-F2F9-E6F5-20BD-9FA6B85F6FEA}"/>
              </a:ext>
            </a:extLst>
          </p:cNvPr>
          <p:cNvSpPr txBox="1"/>
          <p:nvPr/>
        </p:nvSpPr>
        <p:spPr>
          <a:xfrm>
            <a:off x="6734175" y="502920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C1D8FC3E-2703-5B16-B031-8800126FF2BF}"/>
              </a:ext>
            </a:extLst>
          </p:cNvPr>
          <p:cNvSpPr txBox="1"/>
          <p:nvPr/>
        </p:nvSpPr>
        <p:spPr>
          <a:xfrm>
            <a:off x="10258425" y="51244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31479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3502 0.15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22057 0.1736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9" y="8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3594 0.203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1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66 -0.175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-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06289 -0.163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-0.07031 -0.13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5" grpId="0"/>
      <p:bldP spid="256" grpId="0"/>
      <p:bldP spid="257" grpId="0"/>
      <p:bldP spid="258" grpId="0"/>
      <p:bldP spid="2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797674" y="2581805"/>
            <a:ext cx="1822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03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457489" y="2113046"/>
            <a:ext cx="33586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VẬN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1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00889" y="0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 descr="千库网_打招呼问好_元素编号12934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27" y="3080599"/>
            <a:ext cx="3258852" cy="3258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387" y="983243"/>
            <a:ext cx="4487864" cy="25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1: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11 – 9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=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7991" y="5224800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D932C0-857B-7F3C-1CFB-31601AF08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399" y="25428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2: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13 – 6 = 6?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341" y="5062875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DDD13-18F1-323E-3CCF-14C73ED37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113" y="2630170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:a16="http://schemas.microsoft.com/office/drawing/2014/main" id="{E7500D31-35BB-CED4-797D-B115CD4A3F6F}"/>
              </a:ext>
            </a:extLst>
          </p:cNvPr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BDEFD1DD-0FDA-5F9F-2EC4-C624412CE982}"/>
                </a:ext>
              </a:extLst>
            </p:cNvPr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4086B724-78AE-D3CE-95FE-A0FEA25FD903}"/>
                </a:ext>
              </a:extLst>
            </p:cNvPr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0" name="文本框 11">
            <a:extLst>
              <a:ext uri="{FF2B5EF4-FFF2-40B4-BE49-F238E27FC236}">
                <a16:creationId xmlns:a16="http://schemas.microsoft.com/office/drawing/2014/main" id="{DD01A9A8-56FB-10A7-D1BF-59B4110A12E0}"/>
              </a:ext>
            </a:extLst>
          </p:cNvPr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17 – 8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= 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52BB441-A4EF-7940-DF0B-8C7DC0658D5C}"/>
              </a:ext>
            </a:extLst>
          </p:cNvPr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3" name="图片 4" descr="千库网_背着书包的小学生免抠PNG素材_元素编号11791646">
            <a:extLst>
              <a:ext uri="{FF2B5EF4-FFF2-40B4-BE49-F238E27FC236}">
                <a16:creationId xmlns:a16="http://schemas.microsoft.com/office/drawing/2014/main" id="{11EAA8C8-14AC-30AD-F27A-8E87B474A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5" name="30 Seconds Timer and Alarm - Big Text - Countdown Timers - 30 Second Timer with Alarm -Infinity Free">
            <a:hlinkClick r:id="" action="ppaction://media"/>
            <a:extLst>
              <a:ext uri="{FF2B5EF4-FFF2-40B4-BE49-F238E27FC236}">
                <a16:creationId xmlns:a16="http://schemas.microsoft.com/office/drawing/2014/main" id="{5A91E5D2-6F8E-502C-DE1C-CB77928BD9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7991" y="5224800"/>
            <a:ext cx="2291358" cy="1287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7B3D51-7435-5945-F8A8-6BA8CEC21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399" y="25428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18 – 9 = 8?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341" y="5062875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DDD13-18F1-323E-3CCF-14C73ED37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113" y="2630170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34258" y="-12895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8"/>
          <a:stretch>
            <a:fillRect/>
          </a:stretch>
        </p:blipFill>
        <p:spPr>
          <a:xfrm>
            <a:off x="2673136" y="3491481"/>
            <a:ext cx="6833547" cy="40275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10921" y="325142"/>
            <a:ext cx="5412588" cy="3326960"/>
            <a:chOff x="3481879" y="956115"/>
            <a:chExt cx="5412588" cy="3326960"/>
          </a:xfrm>
        </p:grpSpPr>
        <p:grpSp>
          <p:nvGrpSpPr>
            <p:cNvPr id="18" name="组合 17"/>
            <p:cNvGrpSpPr/>
            <p:nvPr/>
          </p:nvGrpSpPr>
          <p:grpSpPr>
            <a:xfrm rot="13037">
              <a:off x="3481879" y="956115"/>
              <a:ext cx="5412588" cy="33269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354" y="1575736"/>
              <a:ext cx="4432176" cy="233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3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1CAA13-82D5-40C0-A80A-3A46B39B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278130"/>
            <a:ext cx="6915150" cy="5532120"/>
          </a:xfrm>
          <a:prstGeom prst="rect">
            <a:avLst/>
          </a:prstGeom>
        </p:spPr>
      </p:pic>
      <p:sp>
        <p:nvSpPr>
          <p:cNvPr id="8" name="good luck">
            <a:extLst>
              <a:ext uri="{FF2B5EF4-FFF2-40B4-BE49-F238E27FC236}">
                <a16:creationId xmlns:a16="http://schemas.microsoft.com/office/drawing/2014/main" id="{CEC6F0AD-43EF-4544-A4B2-893639746417}"/>
              </a:ext>
            </a:extLst>
          </p:cNvPr>
          <p:cNvSpPr/>
          <p:nvPr/>
        </p:nvSpPr>
        <p:spPr>
          <a:xfrm flipH="1">
            <a:off x="217045" y="865238"/>
            <a:ext cx="6248400" cy="4589206"/>
          </a:xfrm>
          <a:prstGeom prst="wedgeEllipseCallout">
            <a:avLst>
              <a:gd name="adj1" fmla="val -56503"/>
              <a:gd name="adj2" fmla="val 24329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xem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chú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máy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Doremon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29A5C0-C4C2-4923-B20B-B8023D10E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54" y="1066800"/>
            <a:ext cx="691515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65 -0.50995 L 0.05273 -0.17106 C 0.02305 -0.09676 -0.03242 -0.02361 -0.09505 0.03148 C -0.16771 0.09444 -0.23177 0.12361 -0.28242 0.11968 L -0.5237 0.11736 " pathEditMode="relative" rAng="2004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60" y="4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4" presetClass="pat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2.08333E-7 3.7037E-6 L -0.94232 -0.5210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22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ảng câu hỏi">
            <a:extLst>
              <a:ext uri="{FF2B5EF4-FFF2-40B4-BE49-F238E27FC236}">
                <a16:creationId xmlns:a16="http://schemas.microsoft.com/office/drawing/2014/main" id="{1A78890C-89D3-6DEE-ECE2-9D1D705CFAA1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Chứa câu hỏi">
            <a:extLst>
              <a:ext uri="{FF2B5EF4-FFF2-40B4-BE49-F238E27FC236}">
                <a16:creationId xmlns:a16="http://schemas.microsoft.com/office/drawing/2014/main" id="{F02F3221-8F0F-8377-D0C4-A2A113CA8821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12 + 8 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Arrow: Left 20">
            <a:hlinkClick r:id="rId5" action="ppaction://hlinksldjump"/>
            <a:extLst>
              <a:ext uri="{FF2B5EF4-FFF2-40B4-BE49-F238E27FC236}">
                <a16:creationId xmlns:a16="http://schemas.microsoft.com/office/drawing/2014/main" id="{DE852C63-95FD-8E2C-AA16-634F1D25CDB8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AA3D16-B117-8BD7-3578-20FCD3731E0D}"/>
              </a:ext>
            </a:extLst>
          </p:cNvPr>
          <p:cNvGrpSpPr/>
          <p:nvPr/>
        </p:nvGrpSpPr>
        <p:grpSpPr>
          <a:xfrm>
            <a:off x="550605" y="3274075"/>
            <a:ext cx="2389909" cy="3194844"/>
            <a:chOff x="2334491" y="533400"/>
            <a:chExt cx="3990109" cy="5334000"/>
          </a:xfrm>
        </p:grpSpPr>
        <p:sp>
          <p:nvSpPr>
            <p:cNvPr id="29" name="Snip 4">
              <a:extLst>
                <a:ext uri="{FF2B5EF4-FFF2-40B4-BE49-F238E27FC236}">
                  <a16:creationId xmlns:a16="http://schemas.microsoft.com/office/drawing/2014/main" id="{48AC2E0B-8734-FC9B-83D8-CF71E3B427EE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98B38EED-FB9D-EE0C-EF5B-A6726A7FFCE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Snip 6">
              <a:extLst>
                <a:ext uri="{FF2B5EF4-FFF2-40B4-BE49-F238E27FC236}">
                  <a16:creationId xmlns:a16="http://schemas.microsoft.com/office/drawing/2014/main" id="{52047EC7-E93C-3615-B151-3F551879B54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2" name="đúng">
            <a:extLst>
              <a:ext uri="{FF2B5EF4-FFF2-40B4-BE49-F238E27FC236}">
                <a16:creationId xmlns:a16="http://schemas.microsoft.com/office/drawing/2014/main" id="{FAAA7517-0D33-E254-27A2-844869C45968}"/>
              </a:ext>
            </a:extLst>
          </p:cNvPr>
          <p:cNvGrpSpPr/>
          <p:nvPr/>
        </p:nvGrpSpPr>
        <p:grpSpPr>
          <a:xfrm>
            <a:off x="935438" y="3684840"/>
            <a:ext cx="1636839" cy="2373313"/>
            <a:chOff x="2982190" y="1219200"/>
            <a:chExt cx="2732809" cy="3962400"/>
          </a:xfrm>
        </p:grpSpPr>
        <p:sp>
          <p:nvSpPr>
            <p:cNvPr id="3073" name="Rectangle 3072">
              <a:extLst>
                <a:ext uri="{FF2B5EF4-FFF2-40B4-BE49-F238E27FC236}">
                  <a16:creationId xmlns:a16="http://schemas.microsoft.com/office/drawing/2014/main" id="{CE266FEB-DC82-98A5-752F-ED29DA5B7D8B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4" name="Flowchart: Or 3073">
              <a:extLst>
                <a:ext uri="{FF2B5EF4-FFF2-40B4-BE49-F238E27FC236}">
                  <a16:creationId xmlns:a16="http://schemas.microsoft.com/office/drawing/2014/main" id="{1602F3AA-3732-5FBA-5504-EEB2F7C9C10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0" name="Group 3089">
            <a:extLst>
              <a:ext uri="{FF2B5EF4-FFF2-40B4-BE49-F238E27FC236}">
                <a16:creationId xmlns:a16="http://schemas.microsoft.com/office/drawing/2014/main" id="{D0E13CDF-AD41-AE03-BFBF-2B9836BC5C5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3091" name="Snip  11">
              <a:extLst>
                <a:ext uri="{FF2B5EF4-FFF2-40B4-BE49-F238E27FC236}">
                  <a16:creationId xmlns:a16="http://schemas.microsoft.com/office/drawing/2014/main" id="{F234C157-E4A1-9170-CB41-1847FB0EE95C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2" name="Frame 3091">
              <a:extLst>
                <a:ext uri="{FF2B5EF4-FFF2-40B4-BE49-F238E27FC236}">
                  <a16:creationId xmlns:a16="http://schemas.microsoft.com/office/drawing/2014/main" id="{C10D0D75-1D14-1C28-F7B6-EB267A3AA05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3" name="Snip  13">
              <a:extLst>
                <a:ext uri="{FF2B5EF4-FFF2-40B4-BE49-F238E27FC236}">
                  <a16:creationId xmlns:a16="http://schemas.microsoft.com/office/drawing/2014/main" id="{5DA18BE8-C302-32E8-34ED-08C35D20241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4" name="sai">
            <a:extLst>
              <a:ext uri="{FF2B5EF4-FFF2-40B4-BE49-F238E27FC236}">
                <a16:creationId xmlns:a16="http://schemas.microsoft.com/office/drawing/2014/main" id="{47477801-A785-CDCE-9178-EB4870AE2795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3095" name="Rectangle 3094">
              <a:extLst>
                <a:ext uri="{FF2B5EF4-FFF2-40B4-BE49-F238E27FC236}">
                  <a16:creationId xmlns:a16="http://schemas.microsoft.com/office/drawing/2014/main" id="{9C88E407-7D23-2536-7A43-B54CB288D091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6" name="Flowchart: Or 3095">
              <a:extLst>
                <a:ext uri="{FF2B5EF4-FFF2-40B4-BE49-F238E27FC236}">
                  <a16:creationId xmlns:a16="http://schemas.microsoft.com/office/drawing/2014/main" id="{810B7B9D-08A6-C6F7-E927-9DA38F2EA95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7" name="Group 3096">
            <a:extLst>
              <a:ext uri="{FF2B5EF4-FFF2-40B4-BE49-F238E27FC236}">
                <a16:creationId xmlns:a16="http://schemas.microsoft.com/office/drawing/2014/main" id="{C87C581C-B64B-96F7-2BB5-34B5718F583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3098" name="Snip  11">
              <a:extLst>
                <a:ext uri="{FF2B5EF4-FFF2-40B4-BE49-F238E27FC236}">
                  <a16:creationId xmlns:a16="http://schemas.microsoft.com/office/drawing/2014/main" id="{C7D90312-9EE2-983C-ECAD-90EC85AA75F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9" name="Frame 3098">
              <a:extLst>
                <a:ext uri="{FF2B5EF4-FFF2-40B4-BE49-F238E27FC236}">
                  <a16:creationId xmlns:a16="http://schemas.microsoft.com/office/drawing/2014/main" id="{D3C62406-F924-44D6-9E97-80045C85790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0" name="Snip  13">
              <a:extLst>
                <a:ext uri="{FF2B5EF4-FFF2-40B4-BE49-F238E27FC236}">
                  <a16:creationId xmlns:a16="http://schemas.microsoft.com/office/drawing/2014/main" id="{82FE0491-8D0B-91AF-4853-6D66EADA524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1" name="sai">
            <a:extLst>
              <a:ext uri="{FF2B5EF4-FFF2-40B4-BE49-F238E27FC236}">
                <a16:creationId xmlns:a16="http://schemas.microsoft.com/office/drawing/2014/main" id="{FFF180AA-D8CC-FCFF-B4B9-B4D4F664409E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3102" name="Rectangle 3101">
              <a:extLst>
                <a:ext uri="{FF2B5EF4-FFF2-40B4-BE49-F238E27FC236}">
                  <a16:creationId xmlns:a16="http://schemas.microsoft.com/office/drawing/2014/main" id="{00F8DFAE-7966-C478-F77E-D53F09740A3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3" name="Flowchart: Or 3102">
              <a:extLst>
                <a:ext uri="{FF2B5EF4-FFF2-40B4-BE49-F238E27FC236}">
                  <a16:creationId xmlns:a16="http://schemas.microsoft.com/office/drawing/2014/main" id="{C109A986-6486-CFCE-D12C-E37899CF17C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4" name="Group 3103">
            <a:extLst>
              <a:ext uri="{FF2B5EF4-FFF2-40B4-BE49-F238E27FC236}">
                <a16:creationId xmlns:a16="http://schemas.microsoft.com/office/drawing/2014/main" id="{D6A5966F-A24C-1F9D-5682-894942355D94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05" name="Snip  11">
              <a:extLst>
                <a:ext uri="{FF2B5EF4-FFF2-40B4-BE49-F238E27FC236}">
                  <a16:creationId xmlns:a16="http://schemas.microsoft.com/office/drawing/2014/main" id="{E69B7EF5-1ED3-225B-2353-4242446D8EDF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6" name="Frame 3105">
              <a:extLst>
                <a:ext uri="{FF2B5EF4-FFF2-40B4-BE49-F238E27FC236}">
                  <a16:creationId xmlns:a16="http://schemas.microsoft.com/office/drawing/2014/main" id="{0B579207-8594-6019-A37E-284864AD0A0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7" name="Snip  13">
              <a:extLst>
                <a:ext uri="{FF2B5EF4-FFF2-40B4-BE49-F238E27FC236}">
                  <a16:creationId xmlns:a16="http://schemas.microsoft.com/office/drawing/2014/main" id="{D7A51B9C-54E8-4B5D-7172-9EC52CD91FE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8" name="sai">
            <a:extLst>
              <a:ext uri="{FF2B5EF4-FFF2-40B4-BE49-F238E27FC236}">
                <a16:creationId xmlns:a16="http://schemas.microsoft.com/office/drawing/2014/main" id="{DE00CE4D-88F3-88D5-D73E-83219C0DFAF9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109" name="Rectangle 3108">
              <a:extLst>
                <a:ext uri="{FF2B5EF4-FFF2-40B4-BE49-F238E27FC236}">
                  <a16:creationId xmlns:a16="http://schemas.microsoft.com/office/drawing/2014/main" id="{442BD810-5A59-1DA9-71DB-D7C7ADEBCFA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10" name="Flowchart: Or 3109">
              <a:extLst>
                <a:ext uri="{FF2B5EF4-FFF2-40B4-BE49-F238E27FC236}">
                  <a16:creationId xmlns:a16="http://schemas.microsoft.com/office/drawing/2014/main" id="{3E5AD320-6C71-3A55-345F-36517D470C8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FFCEA813-F2A1-0736-43C3-C7F8DA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68" y="3537621"/>
            <a:ext cx="2772698" cy="2772698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1B013C29-5D5E-FE2A-85A0-0B82A8AD0D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47445" y="3701606"/>
            <a:ext cx="1396080" cy="257552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20488416-51AC-FE1B-5E9F-73C5A6947B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6DAC55B-DB58-820A-713D-083B1DBE70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05600" y="3560225"/>
            <a:ext cx="1791356" cy="25792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BCC132-F427-0B43-5CE6-02175D355B84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20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6AD268-6F72-7A54-F34B-7235A955AC3F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9141C6-E631-CD57-503D-541F87B922AB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21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62CEF9-B5A8-F610-75AA-DF778BDF9248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22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2F99D33-0FB1-D837-57A7-A30535918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B55BDA60-25CF-B641-5888-88EB57442EC9}"/>
              </a:ext>
            </a:extLst>
          </p:cNvPr>
          <p:cNvSpPr/>
          <p:nvPr/>
        </p:nvSpPr>
        <p:spPr>
          <a:xfrm>
            <a:off x="276225" y="12864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0E3E5E24-0288-6292-A0AA-158971D6D14D}"/>
              </a:ext>
            </a:extLst>
          </p:cNvPr>
          <p:cNvSpPr txBox="1"/>
          <p:nvPr/>
        </p:nvSpPr>
        <p:spPr>
          <a:xfrm>
            <a:off x="533400" y="13163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13 + 4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A71ACC62-5290-DF1D-BCEA-39F221C664B2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D89448-7105-6F7E-FFEE-087639930F15}"/>
              </a:ext>
            </a:extLst>
          </p:cNvPr>
          <p:cNvGrpSpPr/>
          <p:nvPr/>
        </p:nvGrpSpPr>
        <p:grpSpPr>
          <a:xfrm>
            <a:off x="3350955" y="3178825"/>
            <a:ext cx="2389909" cy="3194844"/>
            <a:chOff x="2334491" y="533400"/>
            <a:chExt cx="3990109" cy="5334000"/>
          </a:xfrm>
          <a:solidFill>
            <a:schemeClr val="accent2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5ADE0045-0326-9E06-4C84-1B9F3BD26CC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12F83393-09E2-A2B0-5D31-53254C52CBD4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F0B93C49-5B28-013B-287D-D3DFD912D16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CBF235A8-6979-73DC-5C89-CC7201CE2B6B}"/>
              </a:ext>
            </a:extLst>
          </p:cNvPr>
          <p:cNvGrpSpPr/>
          <p:nvPr/>
        </p:nvGrpSpPr>
        <p:grpSpPr>
          <a:xfrm>
            <a:off x="3735788" y="3589590"/>
            <a:ext cx="1636839" cy="2373313"/>
            <a:chOff x="2982190" y="1219200"/>
            <a:chExt cx="2732809" cy="3962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350BED-4EE7-D6CE-73F1-3D8992BDA32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08C6BBB2-D67C-B72A-60ED-3021A68A8A40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3DEFC9-18AA-A349-7386-1EBD7895BEEB}"/>
              </a:ext>
            </a:extLst>
          </p:cNvPr>
          <p:cNvGrpSpPr/>
          <p:nvPr/>
        </p:nvGrpSpPr>
        <p:grpSpPr>
          <a:xfrm>
            <a:off x="401737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C2158060-503E-5F45-5A06-7AD62821CF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D1B0FEE0-2A0D-9C64-2031-57B81D89D01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29A6FB0A-B71A-68A0-89EC-8DCBFBFECDD6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326047E6-F899-7B39-EF75-8B0922CFA39E}"/>
              </a:ext>
            </a:extLst>
          </p:cNvPr>
          <p:cNvGrpSpPr/>
          <p:nvPr/>
        </p:nvGrpSpPr>
        <p:grpSpPr>
          <a:xfrm>
            <a:off x="786570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A58ED1-7BCC-D93F-FE60-56AD76FE4CC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4A79DFE4-76AE-B653-E49A-ADB13E2BB10B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93072D-9284-2A95-A699-23E92C58FF5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61EFA1E8-8DFF-82D5-52C7-5439D1622AFD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08C739FC-988F-19A6-3CB1-BF08C7722C3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509ED3DC-CFB6-B6DE-5600-13DCF3BEC46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661CC382-7B02-502D-6E6C-6627477C3176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4B4998-1712-0D57-2ACC-AEAC3EA4897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D75E4421-6FB0-1B3E-9BD7-B6C6F9E7670E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704FE8-4A0E-E73A-B4A1-87AE1F0C8158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BC79113B-7F37-70BA-D929-669BCEAB4FE0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E304E034-77F0-FDA5-4CC5-10860BE13A2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27312CAF-81B8-5429-1060-4AE533D5883C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6C59D835-FF4F-4C94-B6F3-E812611E0DF5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0C47ED78-841A-4FEC-135F-10146881B5E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52117949-DBB7-F7FE-C808-C745ACE1CDD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0F537A2F-5ADF-9D85-1727-5AC582C11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518" y="3368480"/>
            <a:ext cx="2772698" cy="2772698"/>
          </a:xfrm>
          <a:prstGeom prst="rect">
            <a:avLst/>
          </a:prstGeom>
        </p:spPr>
      </p:pic>
      <p:pic>
        <p:nvPicPr>
          <p:cNvPr id="3082" name="Picture 3081">
            <a:extLst>
              <a:ext uri="{FF2B5EF4-FFF2-40B4-BE49-F238E27FC236}">
                <a16:creationId xmlns:a16="http://schemas.microsoft.com/office/drawing/2014/main" id="{77F6FEC0-B634-CB88-485E-FBDF53F1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9" y="3735632"/>
            <a:ext cx="1990725" cy="2476500"/>
          </a:xfrm>
          <a:prstGeom prst="rect">
            <a:avLst/>
          </a:prstGeom>
        </p:spPr>
      </p:pic>
      <p:pic>
        <p:nvPicPr>
          <p:cNvPr id="3083" name="Picture 3082">
            <a:extLst>
              <a:ext uri="{FF2B5EF4-FFF2-40B4-BE49-F238E27FC236}">
                <a16:creationId xmlns:a16="http://schemas.microsoft.com/office/drawing/2014/main" id="{F8AD0365-2E28-620A-8B68-10AA6E453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7449" y="3599116"/>
            <a:ext cx="2349117" cy="2567640"/>
          </a:xfrm>
          <a:prstGeom prst="rect">
            <a:avLst/>
          </a:prstGeom>
        </p:spPr>
      </p:pic>
      <p:pic>
        <p:nvPicPr>
          <p:cNvPr id="3084" name="Picture 4" descr="Characters – Doraemon's World">
            <a:extLst>
              <a:ext uri="{FF2B5EF4-FFF2-40B4-BE49-F238E27FC236}">
                <a16:creationId xmlns:a16="http://schemas.microsoft.com/office/drawing/2014/main" id="{C0E07657-C221-2B93-DDAB-273E3E4D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769" y="3638550"/>
            <a:ext cx="3560879" cy="26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: Rounded Corners 3088">
            <a:extLst>
              <a:ext uri="{FF2B5EF4-FFF2-40B4-BE49-F238E27FC236}">
                <a16:creationId xmlns:a16="http://schemas.microsoft.com/office/drawing/2014/main" id="{F1F0D377-815C-E077-AB26-B934A6B2A5E8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16</a:t>
            </a:r>
          </a:p>
        </p:txBody>
      </p:sp>
      <p:sp>
        <p:nvSpPr>
          <p:cNvPr id="3090" name="Rectangle: Rounded Corners 3089">
            <a:extLst>
              <a:ext uri="{FF2B5EF4-FFF2-40B4-BE49-F238E27FC236}">
                <a16:creationId xmlns:a16="http://schemas.microsoft.com/office/drawing/2014/main" id="{BD401F24-2835-AD8F-E3B4-052D7EDCDC39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17</a:t>
            </a:r>
          </a:p>
        </p:txBody>
      </p:sp>
      <p:sp>
        <p:nvSpPr>
          <p:cNvPr id="3091" name="Rectangle: Rounded Corners 3090">
            <a:extLst>
              <a:ext uri="{FF2B5EF4-FFF2-40B4-BE49-F238E27FC236}">
                <a16:creationId xmlns:a16="http://schemas.microsoft.com/office/drawing/2014/main" id="{CB277E72-81C2-E601-B914-7EA9B1340A87}"/>
              </a:ext>
            </a:extLst>
          </p:cNvPr>
          <p:cNvSpPr/>
          <p:nvPr/>
        </p:nvSpPr>
        <p:spPr>
          <a:xfrm>
            <a:off x="6428921" y="1714500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18</a:t>
            </a:r>
          </a:p>
        </p:txBody>
      </p:sp>
      <p:sp>
        <p:nvSpPr>
          <p:cNvPr id="3092" name="Rectangle: Rounded Corners 3091">
            <a:extLst>
              <a:ext uri="{FF2B5EF4-FFF2-40B4-BE49-F238E27FC236}">
                <a16:creationId xmlns:a16="http://schemas.microsoft.com/office/drawing/2014/main" id="{1404FC9B-E900-5588-8C38-63E0DA95A6B1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19</a:t>
            </a: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A7CCA460-55F4-735C-4447-7820F4DC9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6B7D407A-D067-5556-B372-60A14DCFC3F6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FA050390-25A9-8718-34EA-B8634D8F6069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11 + 5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D2DC1EF3-8D7B-7CD8-4DAE-B4344F3B7170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28803A-0A53-8BEA-7D76-824237E6C240}"/>
              </a:ext>
            </a:extLst>
          </p:cNvPr>
          <p:cNvGrpSpPr/>
          <p:nvPr/>
        </p:nvGrpSpPr>
        <p:grpSpPr>
          <a:xfrm>
            <a:off x="9109069" y="3274075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B2A3C56A-E8E3-2C5D-5A6E-1B5A7261A0A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9BAB7873-B325-1AB5-5F71-D9F87E1C20A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96B26B89-29B8-2BB4-E016-61C59B6CCB23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8B4E0A1B-C6E1-D7C9-DA68-F240CAA57226}"/>
              </a:ext>
            </a:extLst>
          </p:cNvPr>
          <p:cNvGrpSpPr/>
          <p:nvPr/>
        </p:nvGrpSpPr>
        <p:grpSpPr>
          <a:xfrm>
            <a:off x="9493902" y="3684840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F91785-8779-DAE2-BA2C-787DABBFCA1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AFB3A0C1-A59D-AD3C-BAC2-F272DF3750A9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6F9D0C-C499-C43D-884C-8A9ECC10229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F1FD6100-FDFA-1545-BD59-809E82CB2ED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9E1F9C5F-8BB3-F034-D94D-470901C7C48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94EC0EC9-DC2D-DDCC-94E7-1E8C6B12F714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63EFDFAD-D4DE-4FD4-A68A-8093742137CD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1E50D2-2D7B-4391-B558-BF9E34CDC1A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5CEFB4D8-77D8-DDE0-F22F-0BA06347B9B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139246-6681-3EB0-11AA-A3C11667E319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DCB9728F-018C-420E-7F9F-517E84BDCB6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33286BA9-706F-A196-F2AC-A754056BC7F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A0BDEF8A-5112-A45F-9481-DB559069915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A43B1049-8B36-B356-147A-5F7CBA6989B3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832D53-513E-9C1B-CA87-E2F462BFDBB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ADDBF2CB-6935-2F13-72B1-08F0E48AFD04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32EC8A-CCDC-8A30-71A3-957BE46A39C0}"/>
              </a:ext>
            </a:extLst>
          </p:cNvPr>
          <p:cNvGrpSpPr/>
          <p:nvPr/>
        </p:nvGrpSpPr>
        <p:grpSpPr>
          <a:xfrm>
            <a:off x="524559" y="3263304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4474413E-87AC-D410-45C7-944C197DF7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751C08AE-3EC2-9978-CE54-DC6F3CFC7951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B2D8424C-86A1-19E6-84A4-295270894A77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02787D24-E778-FB81-3EC9-F9E8774215EF}"/>
              </a:ext>
            </a:extLst>
          </p:cNvPr>
          <p:cNvGrpSpPr/>
          <p:nvPr/>
        </p:nvGrpSpPr>
        <p:grpSpPr>
          <a:xfrm>
            <a:off x="909392" y="3674069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CA991B6E-5FD0-E132-AED5-BC058774C69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9C749773-A250-9598-7912-6614D596B09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7A07E3CC-7F76-47C3-5D05-B536C43D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160" y="3666930"/>
            <a:ext cx="2772698" cy="2772698"/>
          </a:xfrm>
          <a:prstGeom prst="rect">
            <a:avLst/>
          </a:prstGeom>
        </p:spPr>
      </p:pic>
      <p:pic>
        <p:nvPicPr>
          <p:cNvPr id="3082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FDA0826A-4340-E6AB-3694-E2EDA220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686" y="3749963"/>
            <a:ext cx="3310997" cy="26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2A1B2A-4B53-BBB3-AF98-B52EB2D1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151416" y="3417434"/>
            <a:ext cx="2513475" cy="298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0D92D09-B10B-BFB6-1211-0D2BDEBA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045603" y="3533396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id="{ABA51887-9C2E-EC76-5012-C1F574943D61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13</a:t>
            </a:r>
          </a:p>
        </p:txBody>
      </p:sp>
      <p:sp>
        <p:nvSpPr>
          <p:cNvPr id="3086" name="Rectangle: Rounded Corners 3085">
            <a:extLst>
              <a:ext uri="{FF2B5EF4-FFF2-40B4-BE49-F238E27FC236}">
                <a16:creationId xmlns:a16="http://schemas.microsoft.com/office/drawing/2014/main" id="{4F172A0B-A15B-1DE3-B064-D860DE8BEF70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14</a:t>
            </a:r>
          </a:p>
        </p:txBody>
      </p:sp>
      <p:sp>
        <p:nvSpPr>
          <p:cNvPr id="3087" name="Rectangle: Rounded Corners 3086">
            <a:extLst>
              <a:ext uri="{FF2B5EF4-FFF2-40B4-BE49-F238E27FC236}">
                <a16:creationId xmlns:a16="http://schemas.microsoft.com/office/drawing/2014/main" id="{16D87D2B-6524-C461-1983-CD8C63923160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15</a:t>
            </a:r>
          </a:p>
        </p:txBody>
      </p:sp>
      <p:sp>
        <p:nvSpPr>
          <p:cNvPr id="3088" name="Rectangle: Rounded Corners 3087">
            <a:extLst>
              <a:ext uri="{FF2B5EF4-FFF2-40B4-BE49-F238E27FC236}">
                <a16:creationId xmlns:a16="http://schemas.microsoft.com/office/drawing/2014/main" id="{3AABDB38-A105-DBE4-FBF7-3131288B9315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16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E683D13-7FBB-61BB-D972-D7BFF6F90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AFFB4659-7971-8679-7A9F-09BBAF9979F5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45FBF09A-3DDF-AEFD-5D00-56E8ADAC32F9}"/>
              </a:ext>
            </a:extLst>
          </p:cNvPr>
          <p:cNvSpPr txBox="1"/>
          <p:nvPr/>
        </p:nvSpPr>
        <p:spPr>
          <a:xfrm>
            <a:off x="542925" y="303082"/>
            <a:ext cx="1102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15 + 4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937CF582-0E4A-B395-5918-2B80291C10BB}"/>
              </a:ext>
            </a:extLst>
          </p:cNvPr>
          <p:cNvSpPr/>
          <p:nvPr/>
        </p:nvSpPr>
        <p:spPr>
          <a:xfrm>
            <a:off x="11046494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3A83E6-52FC-DE21-142A-EE7B15037295}"/>
              </a:ext>
            </a:extLst>
          </p:cNvPr>
          <p:cNvGrpSpPr/>
          <p:nvPr/>
        </p:nvGrpSpPr>
        <p:grpSpPr>
          <a:xfrm>
            <a:off x="6261594" y="3225948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1BC0AC0C-C5E2-1491-3EEC-0A4B5A842D4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E4955DCD-410C-482D-3353-3854B1184446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F6ECC01E-B691-24EA-7A74-5A404D4C95A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2E5BAC7E-DC78-6EB2-F921-1657A10CCAB4}"/>
              </a:ext>
            </a:extLst>
          </p:cNvPr>
          <p:cNvGrpSpPr/>
          <p:nvPr/>
        </p:nvGrpSpPr>
        <p:grpSpPr>
          <a:xfrm>
            <a:off x="6646427" y="3636713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ECBC24-7227-DF08-CDE5-1F7880C142DA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0C5EC6E1-A39C-28F6-5B9A-2494076A4B3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F08AD1-04D5-251B-C2C0-74806E42AC67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A9730418-2AE7-7380-674A-C1A24989EA3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5CC9721B-1168-CDCC-360C-1D1F9373889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58387234-55AA-8834-842A-DBEE28C1D83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F49A1057-937C-69A3-F9EA-7EFD39C97917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DCAC67-89F1-5BC0-F70A-D9107C582E8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1673C331-9990-459F-CA46-EF81CAABB823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B34FA-6274-6BD6-3563-B99365B13B2F}"/>
              </a:ext>
            </a:extLst>
          </p:cNvPr>
          <p:cNvGrpSpPr/>
          <p:nvPr/>
        </p:nvGrpSpPr>
        <p:grpSpPr>
          <a:xfrm>
            <a:off x="577199" y="3186603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3C97A51A-46E0-ECDE-3E51-1ADE4FA33DF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A39F5618-EC23-D7AB-2BE1-4EA08CF50B5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ECD71642-7540-C4F1-BF9C-E69E66B7E30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C344E8DF-BCA7-349E-577C-2F2290B993C5}"/>
              </a:ext>
            </a:extLst>
          </p:cNvPr>
          <p:cNvGrpSpPr/>
          <p:nvPr/>
        </p:nvGrpSpPr>
        <p:grpSpPr>
          <a:xfrm>
            <a:off x="962032" y="3597368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026C47-4986-DE9A-AF17-2C84D265264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28776730-7522-870A-A5A0-DE145DEDD88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23A70A-8503-4286-A5CC-17652C16726F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46D299E3-F005-8D76-B112-199B6C3021F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9CF72C5C-1E8A-24E5-73A6-2659EDF12D6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595F1763-1AB5-C85E-F781-53949304ED39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31D919DB-6033-8364-5EA1-F57803F8707F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AF784E73-9939-0B58-A6A6-4FE2D8FBBBD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E392E3AE-50DC-2BCB-2EEA-6F4B00F8BF9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E7DDE662-F436-8FBB-25E6-3DB96E687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56" y="3383615"/>
            <a:ext cx="2772698" cy="2772698"/>
          </a:xfrm>
          <a:prstGeom prst="rect">
            <a:avLst/>
          </a:prstGeom>
        </p:spPr>
      </p:pic>
      <p:pic>
        <p:nvPicPr>
          <p:cNvPr id="3078" name="Picture 3077">
            <a:hlinkClick r:id="" action="ppaction://noaction"/>
            <a:extLst>
              <a:ext uri="{FF2B5EF4-FFF2-40B4-BE49-F238E27FC236}">
                <a16:creationId xmlns:a16="http://schemas.microsoft.com/office/drawing/2014/main" id="{FE72F325-B309-7017-00F1-0E538C702F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74190" y="3557227"/>
            <a:ext cx="1396080" cy="2575527"/>
          </a:xfrm>
          <a:prstGeom prst="rect">
            <a:avLst/>
          </a:prstGeom>
        </p:spPr>
      </p:pic>
      <p:pic>
        <p:nvPicPr>
          <p:cNvPr id="3079" name="Picture 3078">
            <a:hlinkClick r:id="" action="ppaction://noaction"/>
            <a:extLst>
              <a:ext uri="{FF2B5EF4-FFF2-40B4-BE49-F238E27FC236}">
                <a16:creationId xmlns:a16="http://schemas.microsoft.com/office/drawing/2014/main" id="{B6B2404D-5F5F-7B5A-003D-A7B6699C13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3081" name="Picture 3080">
            <a:hlinkClick r:id="" action="ppaction://noaction"/>
            <a:extLst>
              <a:ext uri="{FF2B5EF4-FFF2-40B4-BE49-F238E27FC236}">
                <a16:creationId xmlns:a16="http://schemas.microsoft.com/office/drawing/2014/main" id="{4C7336A0-7459-E812-D33F-7C49DDBD7E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4986" y="3460632"/>
            <a:ext cx="1791356" cy="2579221"/>
          </a:xfrm>
          <a:prstGeom prst="rect">
            <a:avLst/>
          </a:prstGeom>
        </p:spPr>
      </p:pic>
      <p:sp>
        <p:nvSpPr>
          <p:cNvPr id="3082" name="Rectangle: Rounded Corners 3081">
            <a:extLst>
              <a:ext uri="{FF2B5EF4-FFF2-40B4-BE49-F238E27FC236}">
                <a16:creationId xmlns:a16="http://schemas.microsoft.com/office/drawing/2014/main" id="{130B5E48-EF68-0F00-E4A3-616FAEEDA0E5}"/>
              </a:ext>
            </a:extLst>
          </p:cNvPr>
          <p:cNvSpPr/>
          <p:nvPr/>
        </p:nvSpPr>
        <p:spPr>
          <a:xfrm>
            <a:off x="393880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17</a:t>
            </a:r>
          </a:p>
        </p:txBody>
      </p:sp>
      <p:sp>
        <p:nvSpPr>
          <p:cNvPr id="3083" name="Rectangle: Rounded Corners 3082">
            <a:extLst>
              <a:ext uri="{FF2B5EF4-FFF2-40B4-BE49-F238E27FC236}">
                <a16:creationId xmlns:a16="http://schemas.microsoft.com/office/drawing/2014/main" id="{FEF64C24-0F0A-C55E-81A2-FA00CCA3750C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18</a:t>
            </a:r>
          </a:p>
        </p:txBody>
      </p:sp>
      <p:sp>
        <p:nvSpPr>
          <p:cNvPr id="3084" name="Rectangle: Rounded Corners 3083">
            <a:extLst>
              <a:ext uri="{FF2B5EF4-FFF2-40B4-BE49-F238E27FC236}">
                <a16:creationId xmlns:a16="http://schemas.microsoft.com/office/drawing/2014/main" id="{E95E1E52-06A0-5589-90B4-B7A20462B621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19</a:t>
            </a:r>
          </a:p>
        </p:txBody>
      </p:sp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id="{A3AFBA7E-2DBC-1B23-E1DD-3D23C671F9DD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20</a:t>
            </a: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39" y="-3048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1630" y="710883"/>
            <a:ext cx="8968740" cy="5436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41294" y="4138983"/>
            <a:ext cx="8968740" cy="1992202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6F702A-FDF0-AD54-0EDF-2339B5BEB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243" y="820655"/>
            <a:ext cx="2627604" cy="1079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AB2A81-8B41-3AC7-68CD-5B2471531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190" y="1460307"/>
            <a:ext cx="2249619" cy="1518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1E0FFD-D308-F9F8-ECA8-23EB06C92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2041293"/>
            <a:ext cx="8537084" cy="22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35075" y="3810"/>
            <a:ext cx="9674860" cy="6858000"/>
            <a:chOff x="1740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40" y="2091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28243" y="1717247"/>
            <a:ext cx="692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 được ý nghĩa của phép trừ.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10756" y="2502961"/>
            <a:ext cx="6866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trừ 11,12,…,19 trừ đi một số.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文本框 13"/>
          <p:cNvSpPr txBox="1"/>
          <p:nvPr/>
        </p:nvSpPr>
        <p:spPr>
          <a:xfrm>
            <a:off x="3705957" y="3817170"/>
            <a:ext cx="6690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có lời văn liên quan đến phép trừ qua 10 trong phạm vi 20.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48" y="238380"/>
            <a:ext cx="570025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561</Words>
  <Application>Microsoft Office PowerPoint</Application>
  <PresentationFormat>Widescreen</PresentationFormat>
  <Paragraphs>147</Paragraphs>
  <Slides>28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Times New Roman</vt:lpstr>
      <vt:lpstr>字魂17号-萌趣果冻体</vt:lpstr>
      <vt:lpstr>字魂58号-创中黑</vt:lpstr>
      <vt:lpstr>Office 主题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Hai</cp:lastModifiedBy>
  <cp:revision>26</cp:revision>
  <dcterms:created xsi:type="dcterms:W3CDTF">2024-04-30T08:58:37Z</dcterms:created>
  <dcterms:modified xsi:type="dcterms:W3CDTF">2025-10-17T10:36:03Z</dcterms:modified>
</cp:coreProperties>
</file>