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34"/>
  </p:notesMasterIdLst>
  <p:sldIdLst>
    <p:sldId id="258" r:id="rId4"/>
    <p:sldId id="308" r:id="rId5"/>
    <p:sldId id="309" r:id="rId6"/>
    <p:sldId id="310" r:id="rId7"/>
    <p:sldId id="311" r:id="rId8"/>
    <p:sldId id="312" r:id="rId9"/>
    <p:sldId id="257" r:id="rId10"/>
    <p:sldId id="276" r:id="rId11"/>
    <p:sldId id="259" r:id="rId12"/>
    <p:sldId id="277" r:id="rId13"/>
    <p:sldId id="260" r:id="rId14"/>
    <p:sldId id="313" r:id="rId15"/>
    <p:sldId id="261" r:id="rId16"/>
    <p:sldId id="262" r:id="rId17"/>
    <p:sldId id="314" r:id="rId18"/>
    <p:sldId id="263" r:id="rId19"/>
    <p:sldId id="2913" r:id="rId20"/>
    <p:sldId id="264" r:id="rId21"/>
    <p:sldId id="2914" r:id="rId22"/>
    <p:sldId id="2915" r:id="rId23"/>
    <p:sldId id="2916" r:id="rId24"/>
    <p:sldId id="2917" r:id="rId25"/>
    <p:sldId id="2918" r:id="rId26"/>
    <p:sldId id="2919" r:id="rId27"/>
    <p:sldId id="2920" r:id="rId28"/>
    <p:sldId id="2921" r:id="rId29"/>
    <p:sldId id="2922" r:id="rId30"/>
    <p:sldId id="2923" r:id="rId31"/>
    <p:sldId id="2924"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3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1</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3D2E4D6-AFA2-4F23-9FC7-286262468194}" type="slidenum">
              <a:rPr lang="en-US" smtClean="0"/>
              <a:t>7</a:t>
            </a:fld>
            <a:endParaRPr lang="en-US"/>
          </a:p>
        </p:txBody>
      </p:sp>
    </p:spTree>
    <p:extLst>
      <p:ext uri="{BB962C8B-B14F-4D97-AF65-F5344CB8AC3E}">
        <p14:creationId xmlns:p14="http://schemas.microsoft.com/office/powerpoint/2010/main" val="26992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90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10/17/2025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xml"/><Relationship Id="rId18" Type="http://schemas.openxmlformats.org/officeDocument/2006/relationships/image" Target="../media/image17.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image" Target="../media/image10.jpeg"/><Relationship Id="rId15" Type="http://schemas.openxmlformats.org/officeDocument/2006/relationships/slide" Target="slide4.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 Id="rId9"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ềm vui của Bi và Bống, Sách Tiếng Việt lớp 2, Kết nối tri thức với cuộc sống.">
            <a:hlinkClick r:id="" action="ppaction://media"/>
            <a:extLst>
              <a:ext uri="{FF2B5EF4-FFF2-40B4-BE49-F238E27FC236}">
                <a16:creationId xmlns:a16="http://schemas.microsoft.com/office/drawing/2014/main" id="{24C131A2-351B-7F49-5D70-98600211CFC9}"/>
              </a:ext>
            </a:extLst>
          </p:cNvPr>
          <p:cNvPicPr>
            <a:picLocks noChangeAspect="1"/>
          </p:cNvPicPr>
          <p:nvPr>
            <a:videoFile r:link="rId1"/>
            <p:extLst>
              <p:ext uri="{DAA4B4D4-6D71-4841-9C94-3DE7FCFB9230}">
                <p14:media xmlns:p14="http://schemas.microsoft.com/office/powerpoint/2010/main" r:embed="rId2">
                  <p14:trim st="5275" end="5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algn="just"/>
            <a:r>
              <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191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en-US" sz="4400" b="1" i="0" u="none" strike="noStrike" kern="1200" cap="none" spc="0" normalizeH="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TỪ KHÓ</a:t>
            </a:r>
            <a:endPar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6258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lvl="0" algn="ctr">
              <a:defRPr/>
            </a:pPr>
            <a:r>
              <a:rPr lang="vi-VN" sz="60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3767757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algn="ctr"/>
            <a:r>
              <a:rPr lang="en-US" sz="7200" b="1" dirty="0" err="1">
                <a:solidFill>
                  <a:schemeClr val="bg1"/>
                </a:solidFill>
                <a:latin typeface="Arial-Rounded" pitchFamily="34" charset="0"/>
                <a:ea typeface="Arial-Rounded" pitchFamily="34" charset="0"/>
                <a:cs typeface="Arial-Rounded" pitchFamily="34" charset="0"/>
              </a:rPr>
              <a:t>Dọn</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dẹp</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phòng</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khách</a:t>
            </a:r>
            <a:endParaRPr lang="en-US" sz="7200" b="1" dirty="0">
              <a:solidFill>
                <a:schemeClr val="bg1"/>
              </a:solidFill>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00813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2" name="Picture 1">
            <a:extLst>
              <a:ext uri="{FF2B5EF4-FFF2-40B4-BE49-F238E27FC236}">
                <a16:creationId xmlns:a16="http://schemas.microsoft.com/office/drawing/2014/main" id="{DA6ACBDA-7FAA-8211-16E7-C2248C25E5E5}"/>
              </a:ext>
            </a:extLst>
          </p:cNvPr>
          <p:cNvPicPr>
            <a:picLocks noChangeAspect="1"/>
          </p:cNvPicPr>
          <p:nvPr/>
        </p:nvPicPr>
        <p:blipFill>
          <a:blip r:embed="rId7"/>
          <a:stretch>
            <a:fillRect/>
          </a:stretch>
        </p:blipFill>
        <p:spPr>
          <a:xfrm>
            <a:off x="1839062" y="1600521"/>
            <a:ext cx="9352075" cy="1390008"/>
          </a:xfrm>
          <a:prstGeom prst="rect">
            <a:avLst/>
          </a:prstGeom>
        </p:spPr>
      </p:pic>
    </p:spTree>
    <p:extLst>
      <p:ext uri="{BB962C8B-B14F-4D97-AF65-F5344CB8AC3E}">
        <p14:creationId xmlns:p14="http://schemas.microsoft.com/office/powerpoint/2010/main" val="518795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1B994D-DB2B-9588-E467-4E0F23EA8606}"/>
              </a:ext>
            </a:extLst>
          </p:cNvPr>
          <p:cNvSpPr txBox="1"/>
          <p:nvPr/>
        </p:nvSpPr>
        <p:spPr>
          <a:xfrm>
            <a:off x="1924835" y="405372"/>
            <a:ext cx="9916181" cy="730200"/>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32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 Nếu có bảy hũ vàng, Bi và Bống sẽ làm gì?</a:t>
            </a:r>
          </a:p>
        </p:txBody>
      </p:sp>
      <p:pic>
        <p:nvPicPr>
          <p:cNvPr id="5" name="Picture 4">
            <a:extLst>
              <a:ext uri="{FF2B5EF4-FFF2-40B4-BE49-F238E27FC236}">
                <a16:creationId xmlns:a16="http://schemas.microsoft.com/office/drawing/2014/main" id="{F34C73A0-21E6-461B-24CC-0CAE944C375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355" b="49768"/>
          <a:stretch/>
        </p:blipFill>
        <p:spPr>
          <a:xfrm>
            <a:off x="304800" y="1851007"/>
            <a:ext cx="2949016" cy="1644079"/>
          </a:xfrm>
          <a:prstGeom prst="rect">
            <a:avLst/>
          </a:prstGeom>
        </p:spPr>
      </p:pic>
      <p:sp>
        <p:nvSpPr>
          <p:cNvPr id="6" name="TextBox 5">
            <a:extLst>
              <a:ext uri="{FF2B5EF4-FFF2-40B4-BE49-F238E27FC236}">
                <a16:creationId xmlns:a16="http://schemas.microsoft.com/office/drawing/2014/main" id="{38EF229D-DC26-2241-293D-8D63EEFFCEC8}"/>
              </a:ext>
            </a:extLst>
          </p:cNvPr>
          <p:cNvSpPr txBox="1"/>
          <p:nvPr/>
        </p:nvSpPr>
        <p:spPr>
          <a:xfrm>
            <a:off x="6096000" y="1996523"/>
            <a:ext cx="5791200"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mua một con ngựa hồng và một cái ô tô.</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4A524EE5-CA81-9C49-6389-D1727DBA9C1A}"/>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886" t="49007" r="1469" b="761"/>
          <a:stretch/>
        </p:blipFill>
        <p:spPr>
          <a:xfrm>
            <a:off x="3172253" y="1865095"/>
            <a:ext cx="2923747" cy="1629992"/>
          </a:xfrm>
          <a:prstGeom prst="rect">
            <a:avLst/>
          </a:prstGeom>
        </p:spPr>
      </p:pic>
      <p:sp>
        <p:nvSpPr>
          <p:cNvPr id="8" name="TextBox 7">
            <a:extLst>
              <a:ext uri="{FF2B5EF4-FFF2-40B4-BE49-F238E27FC236}">
                <a16:creationId xmlns:a16="http://schemas.microsoft.com/office/drawing/2014/main" id="{9D682156-1159-2234-A3D5-6F65B4371599}"/>
              </a:ext>
            </a:extLst>
          </p:cNvPr>
          <p:cNvSpPr txBox="1"/>
          <p:nvPr/>
        </p:nvSpPr>
        <p:spPr>
          <a:xfrm>
            <a:off x="619125" y="3910283"/>
            <a:ext cx="4588502"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Bống sẽ mua búp bê và quần áo đẹp.</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F24FECC3-3C34-CCA8-0A42-EBCBBA228103}"/>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375" t="49007" r="47980" b="761"/>
          <a:stretch/>
        </p:blipFill>
        <p:spPr>
          <a:xfrm>
            <a:off x="5318324" y="3754407"/>
            <a:ext cx="2742599" cy="1529002"/>
          </a:xfrm>
          <a:prstGeom prst="rect">
            <a:avLst/>
          </a:prstGeom>
        </p:spPr>
      </p:pic>
      <p:pic>
        <p:nvPicPr>
          <p:cNvPr id="10" name="Picture 9">
            <a:extLst>
              <a:ext uri="{FF2B5EF4-FFF2-40B4-BE49-F238E27FC236}">
                <a16:creationId xmlns:a16="http://schemas.microsoft.com/office/drawing/2014/main" id="{A994F385-881B-7ACD-0068-1ACF31A19E94}"/>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644" t="993" r="1711" b="48775"/>
          <a:stretch/>
        </p:blipFill>
        <p:spPr>
          <a:xfrm>
            <a:off x="8206771" y="3661952"/>
            <a:ext cx="2908071" cy="1621253"/>
          </a:xfrm>
          <a:prstGeom prst="rect">
            <a:avLst/>
          </a:prstGeom>
        </p:spPr>
      </p:pic>
    </p:spTree>
    <p:extLst>
      <p:ext uri="{BB962C8B-B14F-4D97-AF65-F5344CB8AC3E}">
        <p14:creationId xmlns:p14="http://schemas.microsoft.com/office/powerpoint/2010/main" val="311178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3742B-E269-8189-A423-060E89DF6AE3}"/>
              </a:ext>
            </a:extLst>
          </p:cNvPr>
          <p:cNvSpPr txBox="1"/>
          <p:nvPr/>
        </p:nvSpPr>
        <p:spPr>
          <a:xfrm>
            <a:off x="1100050" y="662681"/>
            <a:ext cx="10253750" cy="646331"/>
          </a:xfrm>
          <a:prstGeom prst="rect">
            <a:avLst/>
          </a:prstGeom>
          <a:noFill/>
        </p:spPr>
        <p:txBody>
          <a:bodyPr wrap="square" rtlCol="0">
            <a:spAutoFit/>
          </a:bodyPr>
          <a:lstStyle/>
          <a:p>
            <a:pPr algn="ctr" defTabSz="1219170">
              <a:buClr>
                <a:srgbClr val="000000"/>
              </a:buClr>
            </a:pPr>
            <a:r>
              <a:rPr lang="vi-VN" sz="36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Không có bảy hũ vàng, hai anh em làm gì?</a:t>
            </a:r>
          </a:p>
        </p:txBody>
      </p:sp>
      <p:sp>
        <p:nvSpPr>
          <p:cNvPr id="3" name="TextBox 2">
            <a:extLst>
              <a:ext uri="{FF2B5EF4-FFF2-40B4-BE49-F238E27FC236}">
                <a16:creationId xmlns:a16="http://schemas.microsoft.com/office/drawing/2014/main" id="{23CBECB7-233D-0A5B-D49D-BF042E99FDE4}"/>
              </a:ext>
            </a:extLst>
          </p:cNvPr>
          <p:cNvSpPr txBox="1"/>
          <p:nvPr/>
        </p:nvSpPr>
        <p:spPr>
          <a:xfrm>
            <a:off x="3605861" y="2005479"/>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Bống sẽ lấy bút màu ở nhà để vẽ tặng anh ngựa hồng và ô tô.</a:t>
            </a:r>
          </a:p>
        </p:txBody>
      </p:sp>
      <p:pic>
        <p:nvPicPr>
          <p:cNvPr id="4" name="Picture 3">
            <a:extLst>
              <a:ext uri="{FF2B5EF4-FFF2-40B4-BE49-F238E27FC236}">
                <a16:creationId xmlns:a16="http://schemas.microsoft.com/office/drawing/2014/main" id="{8CF1AEFA-8575-43AA-0B26-B000E023FB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6046" y="3975602"/>
            <a:ext cx="1601054" cy="1386973"/>
          </a:xfrm>
          <a:prstGeom prst="rect">
            <a:avLst/>
          </a:prstGeom>
        </p:spPr>
      </p:pic>
      <p:pic>
        <p:nvPicPr>
          <p:cNvPr id="5" name="Picture 4">
            <a:extLst>
              <a:ext uri="{FF2B5EF4-FFF2-40B4-BE49-F238E27FC236}">
                <a16:creationId xmlns:a16="http://schemas.microsoft.com/office/drawing/2014/main" id="{6EF9298E-682D-1F0B-4DF3-761340CA16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751740" y="2013431"/>
            <a:ext cx="1739068" cy="1215544"/>
          </a:xfrm>
          <a:prstGeom prst="rect">
            <a:avLst/>
          </a:prstGeom>
        </p:spPr>
      </p:pic>
      <p:sp>
        <p:nvSpPr>
          <p:cNvPr id="6" name="TextBox 5">
            <a:extLst>
              <a:ext uri="{FF2B5EF4-FFF2-40B4-BE49-F238E27FC236}">
                <a16:creationId xmlns:a16="http://schemas.microsoft.com/office/drawing/2014/main" id="{988627E7-3E5A-B2DC-C711-7C7AB2BBDF34}"/>
              </a:ext>
            </a:extLst>
          </p:cNvPr>
          <p:cNvSpPr txBox="1"/>
          <p:nvPr/>
        </p:nvSpPr>
        <p:spPr>
          <a:xfrm>
            <a:off x="3577286" y="4075167"/>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vẽ tặng em búp bê và qu</a:t>
            </a:r>
            <a:r>
              <a:rPr lang="en-US"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ầ</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 áo đủ các màu sắc.</a:t>
            </a:r>
            <a:endPar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74633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CD701E-6BEB-2581-362A-10F2B2B740BD}"/>
              </a:ext>
            </a:extLst>
          </p:cNvPr>
          <p:cNvSpPr txBox="1"/>
          <p:nvPr/>
        </p:nvSpPr>
        <p:spPr>
          <a:xfrm>
            <a:off x="749253" y="456990"/>
            <a:ext cx="10571968" cy="1323439"/>
          </a:xfrm>
          <a:prstGeom prst="rect">
            <a:avLst/>
          </a:prstGeom>
          <a:noFill/>
        </p:spPr>
        <p:txBody>
          <a:bodyPr wrap="square" rtlCol="0">
            <a:spAutoFit/>
          </a:bodyPr>
          <a:lstStyle/>
          <a:p>
            <a:pPr algn="ct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3.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Tìm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những</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câu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văn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cho</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thấy</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hai</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anh</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em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rất</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quan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tâm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và</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yêu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quí</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nhau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a:extLst>
              <a:ext uri="{FF2B5EF4-FFF2-40B4-BE49-F238E27FC236}">
                <a16:creationId xmlns:a16="http://schemas.microsoft.com/office/drawing/2014/main" id="{5081E99F-6B86-92CA-6DCE-869FE7378969}"/>
              </a:ext>
            </a:extLst>
          </p:cNvPr>
          <p:cNvSpPr/>
          <p:nvPr/>
        </p:nvSpPr>
        <p:spPr>
          <a:xfrm>
            <a:off x="569495" y="2355385"/>
            <a:ext cx="11053009"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Còn anh sẽ vẽ tặng em nhiều búp bê và quần áo đủ các màu sắc.</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66797EA-865D-5C55-4417-CD6252B956FD}"/>
              </a:ext>
            </a:extLst>
          </p:cNvPr>
          <p:cNvSpPr/>
          <p:nvPr/>
        </p:nvSpPr>
        <p:spPr>
          <a:xfrm>
            <a:off x="569495" y="3700616"/>
            <a:ext cx="11110231"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Em sẽ lấy bút màu để vẽ tặng anh ngựa hồng và ô tô.</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CD0C9D5-A328-25A1-4333-D0867E6E3F3F}"/>
              </a:ext>
            </a:extLst>
          </p:cNvPr>
          <p:cNvSpPr txBox="1"/>
          <p:nvPr/>
        </p:nvSpPr>
        <p:spPr>
          <a:xfrm>
            <a:off x="1243885" y="5255396"/>
            <a:ext cx="10571968" cy="1200329"/>
          </a:xfrm>
          <a:prstGeom prst="rect">
            <a:avLst/>
          </a:prstGeom>
          <a:noFill/>
        </p:spPr>
        <p:txBody>
          <a:bodyPr wrap="square" rtlCol="0">
            <a:spAutoFit/>
          </a:bodyPr>
          <a:lstStyle/>
          <a:p>
            <a:pPr algn="ct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này</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anh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dành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6DF121F9-9E76-F75E-02BF-D62EA83A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34" y="5012577"/>
            <a:ext cx="1274343" cy="1228003"/>
          </a:xfrm>
          <a:prstGeom prst="rect">
            <a:avLst/>
          </a:prstGeom>
        </p:spPr>
      </p:pic>
    </p:spTree>
    <p:extLst>
      <p:ext uri="{BB962C8B-B14F-4D97-AF65-F5344CB8AC3E}">
        <p14:creationId xmlns:p14="http://schemas.microsoft.com/office/powerpoint/2010/main" val="3460586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47F7C912-E9BA-92E4-D1F6-46BFF8A4E607}"/>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9B15CF1C-2F65-84A2-537D-25FF697C0007}"/>
              </a:ext>
            </a:extLst>
          </p:cNvPr>
          <p:cNvSpPr/>
          <p:nvPr/>
        </p:nvSpPr>
        <p:spPr>
          <a:xfrm>
            <a:off x="2997200" y="16933"/>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14">
            <a:extLst>
              <a:ext uri="{FF2B5EF4-FFF2-40B4-BE49-F238E27FC236}">
                <a16:creationId xmlns:a16="http://schemas.microsoft.com/office/drawing/2014/main" id="{9FE9C2F0-C27A-D908-7DF5-41C473FE4683}"/>
              </a:ext>
            </a:extLst>
          </p:cNvPr>
          <p:cNvSpPr/>
          <p:nvPr/>
        </p:nvSpPr>
        <p:spPr>
          <a:xfrm>
            <a:off x="0" y="16934"/>
            <a:ext cx="2997200"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Luyện</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đọc</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lại</a:t>
            </a:r>
            <a:endPar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86232793-EBCB-EA8E-2181-86B95A954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18" y="-33866"/>
            <a:ext cx="7183283" cy="795867"/>
          </a:xfrm>
          <a:prstGeom prst="rect">
            <a:avLst/>
          </a:prstGeom>
        </p:spPr>
      </p:pic>
    </p:spTree>
    <p:extLst>
      <p:ext uri="{BB962C8B-B14F-4D97-AF65-F5344CB8AC3E}">
        <p14:creationId xmlns:p14="http://schemas.microsoft.com/office/powerpoint/2010/main" val="15725394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54053646-97F0-8C77-ECA9-E56386B44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946" y="783950"/>
            <a:ext cx="10058400" cy="1731901"/>
          </a:xfrm>
          <a:prstGeom prst="rect">
            <a:avLst/>
          </a:prstGeom>
        </p:spPr>
      </p:pic>
      <p:pic>
        <p:nvPicPr>
          <p:cNvPr id="8" name="Picture 7">
            <a:extLst>
              <a:ext uri="{FF2B5EF4-FFF2-40B4-BE49-F238E27FC236}">
                <a16:creationId xmlns:a16="http://schemas.microsoft.com/office/drawing/2014/main" id="{3E5B286F-4225-0694-8D8A-A55C7E6B29F0}"/>
              </a:ext>
            </a:extLst>
          </p:cNvPr>
          <p:cNvPicPr>
            <a:picLocks noChangeAspect="1"/>
          </p:cNvPicPr>
          <p:nvPr/>
        </p:nvPicPr>
        <p:blipFill rotWithShape="1">
          <a:blip r:embed="rId8">
            <a:extLst>
              <a:ext uri="{28A0092B-C50C-407E-A947-70E740481C1C}">
                <a14:useLocalDpi xmlns:a14="http://schemas.microsoft.com/office/drawing/2010/main" val="0"/>
              </a:ext>
            </a:extLst>
          </a:blip>
          <a:srcRect l="23546" r="25612"/>
          <a:stretch/>
        </p:blipFill>
        <p:spPr>
          <a:xfrm>
            <a:off x="4089369" y="2377628"/>
            <a:ext cx="5113945" cy="1704038"/>
          </a:xfrm>
          <a:prstGeom prst="rect">
            <a:avLst/>
          </a:prstGeom>
        </p:spPr>
      </p:pic>
      <p:pic>
        <p:nvPicPr>
          <p:cNvPr id="9" name="Picture 8">
            <a:extLst>
              <a:ext uri="{FF2B5EF4-FFF2-40B4-BE49-F238E27FC236}">
                <a16:creationId xmlns:a16="http://schemas.microsoft.com/office/drawing/2014/main" id="{20FA7B45-36A0-1AE8-B440-970B25DC4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07" y="2635014"/>
            <a:ext cx="3018134" cy="1443251"/>
          </a:xfrm>
          <a:prstGeom prst="rect">
            <a:avLst/>
          </a:prstGeom>
        </p:spPr>
      </p:pic>
    </p:spTree>
    <p:extLst>
      <p:ext uri="{BB962C8B-B14F-4D97-AF65-F5344CB8AC3E}">
        <p14:creationId xmlns:p14="http://schemas.microsoft.com/office/powerpoint/2010/main" val="861300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55598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141580"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A731B3C-B137-181C-A0FE-B4F86D4A8822}"/>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11C85E31-AE16-38E0-83F2-3B89508C1F72}"/>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9FCCB0FE-EDBA-9C45-1ECF-EEF6CD6D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5" name="TextBox 4">
            <a:extLst>
              <a:ext uri="{FF2B5EF4-FFF2-40B4-BE49-F238E27FC236}">
                <a16:creationId xmlns:a16="http://schemas.microsoft.com/office/drawing/2014/main" id="{1E411FEA-08A4-1C5D-D464-1C47C16E9389}"/>
              </a:ext>
            </a:extLst>
          </p:cNvPr>
          <p:cNvSpPr txBox="1"/>
          <p:nvPr/>
        </p:nvSpPr>
        <p:spPr>
          <a:xfrm>
            <a:off x="646950" y="985393"/>
            <a:ext cx="10571968" cy="1077218"/>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nhiên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Bi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vồng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3D3556A9-37B6-F293-F1DC-AEF156C52F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474" t="1571" r="4537" b="10787"/>
          <a:stretch/>
        </p:blipFill>
        <p:spPr>
          <a:xfrm>
            <a:off x="2504358" y="2136727"/>
            <a:ext cx="9256734" cy="4647156"/>
          </a:xfrm>
          <a:prstGeom prst="rect">
            <a:avLst/>
          </a:prstGeom>
        </p:spPr>
      </p:pic>
      <p:sp>
        <p:nvSpPr>
          <p:cNvPr id="7" name="Rounded Rectangular Callout 5">
            <a:extLst>
              <a:ext uri="{FF2B5EF4-FFF2-40B4-BE49-F238E27FC236}">
                <a16:creationId xmlns:a16="http://schemas.microsoft.com/office/drawing/2014/main" id="{1C27FD37-9155-26D5-4A9A-8B13C8C84322}"/>
              </a:ext>
            </a:extLst>
          </p:cNvPr>
          <p:cNvSpPr/>
          <p:nvPr/>
        </p:nvSpPr>
        <p:spPr>
          <a:xfrm>
            <a:off x="646950" y="2100322"/>
            <a:ext cx="3375891" cy="1736646"/>
          </a:xfrm>
          <a:prstGeom prst="wedgeRoundRectCallout">
            <a:avLst>
              <a:gd name="adj1" fmla="val 53247"/>
              <a:gd name="adj2" fmla="val 62709"/>
              <a:gd name="adj3" fmla="val 16667"/>
            </a:avLst>
          </a:prstGeom>
          <a:solidFill>
            <a:schemeClr val="accent6">
              <a:lumMod val="60000"/>
              <a:lumOff val="40000"/>
            </a:schemeClr>
          </a:solidFill>
          <a:ln>
            <a:solidFill>
              <a:schemeClr val="accent6"/>
            </a:solidFill>
            <a:prstDash val="lgDashDotDot"/>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Cầu vồng kìa! Em nhìn xem. Đẹp quá!</a:t>
            </a:r>
          </a:p>
        </p:txBody>
      </p:sp>
    </p:spTree>
    <p:extLst>
      <p:ext uri="{BB962C8B-B14F-4D97-AF65-F5344CB8AC3E}">
        <p14:creationId xmlns:p14="http://schemas.microsoft.com/office/powerpoint/2010/main" val="2153102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algn="ctr"/>
            <a:r>
              <a:rPr lang="vi-VN" sz="4800" dirty="0">
                <a:solidFill>
                  <a:prstClr val="black"/>
                </a:solidFill>
                <a:latin typeface="Arial-Rounded" pitchFamily="34" charset="0"/>
                <a:ea typeface="Arial-Rounded" pitchFamily="34" charset="0"/>
                <a:cs typeface="Arial-Rounded" pitchFamily="34" charset="0"/>
              </a:rPr>
              <a:t>Bức tranh dưới đây vẽ những gì? Đoán xem hai bạn nhỏ nói gì với nhau. </a:t>
            </a:r>
            <a:endParaRPr lang="en-US" sz="4800" dirty="0">
              <a:solidFill>
                <a:prstClr val="black"/>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algn="just"/>
            <a:r>
              <a:rPr lang="vi-VN" sz="4000" dirty="0">
                <a:solidFill>
                  <a:prstClr val="black"/>
                </a:solidFill>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algn="just"/>
            <a:r>
              <a:rPr lang="vi-VN" sz="4000" dirty="0">
                <a:solidFill>
                  <a:prstClr val="black"/>
                </a:solidFill>
                <a:latin typeface="Arial-Rounded" pitchFamily="34" charset="0"/>
                <a:ea typeface="Arial-Rounded" pitchFamily="34" charset="0"/>
                <a:cs typeface="Arial-Rounded" pitchFamily="34" charset="0"/>
              </a:rPr>
              <a:t>+ Bạn trai chỉ tay và nói: Nhìn kìa, cầu vồng!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SVN-Blog Script" panose="02000503000000020004" pitchFamily="2" charset="0"/>
                  <a:ea typeface="Cambria" panose="02040503050406030204" pitchFamily="18" charset="0"/>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1542</Words>
  <Application>Microsoft Office PowerPoint</Application>
  <PresentationFormat>Widescreen</PresentationFormat>
  <Paragraphs>139</Paragraphs>
  <Slides>30</Slides>
  <Notes>4</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等线</vt:lpstr>
      <vt:lpstr>Arial</vt:lpstr>
      <vt:lpstr>Arial-Rounded</vt:lpstr>
      <vt:lpstr>Calibri</vt:lpstr>
      <vt:lpstr>Cambria</vt:lpstr>
      <vt:lpstr>SVN-Blog Script</vt:lpstr>
      <vt:lpstr>SVN-Cookies</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Hai</cp:lastModifiedBy>
  <cp:revision>39</cp:revision>
  <dcterms:created xsi:type="dcterms:W3CDTF">2024-03-26T09:51:23Z</dcterms:created>
  <dcterms:modified xsi:type="dcterms:W3CDTF">2025-10-17T10:25:36Z</dcterms:modified>
</cp:coreProperties>
</file>