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691" r:id="rId3"/>
    <p:sldMasterId id="2147483726" r:id="rId4"/>
  </p:sldMasterIdLst>
  <p:notesMasterIdLst>
    <p:notesMasterId r:id="rId29"/>
  </p:notesMasterIdLst>
  <p:handoutMasterIdLst>
    <p:handoutMasterId r:id="rId30"/>
  </p:handoutMasterIdLst>
  <p:sldIdLst>
    <p:sldId id="355" r:id="rId5"/>
    <p:sldId id="257" r:id="rId6"/>
    <p:sldId id="258" r:id="rId7"/>
    <p:sldId id="259" r:id="rId8"/>
    <p:sldId id="260" r:id="rId9"/>
    <p:sldId id="261" r:id="rId10"/>
    <p:sldId id="264" r:id="rId11"/>
    <p:sldId id="359" r:id="rId12"/>
    <p:sldId id="2007577112" r:id="rId13"/>
    <p:sldId id="374" r:id="rId14"/>
    <p:sldId id="405" r:id="rId15"/>
    <p:sldId id="406" r:id="rId16"/>
    <p:sldId id="407" r:id="rId17"/>
    <p:sldId id="2007577113" r:id="rId18"/>
    <p:sldId id="2007577114" r:id="rId19"/>
    <p:sldId id="2007577115" r:id="rId20"/>
    <p:sldId id="2007577116" r:id="rId21"/>
    <p:sldId id="262" r:id="rId22"/>
    <p:sldId id="263" r:id="rId23"/>
    <p:sldId id="346" r:id="rId24"/>
    <p:sldId id="347" r:id="rId25"/>
    <p:sldId id="348" r:id="rId26"/>
    <p:sldId id="349"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3" d="100"/>
          <a:sy n="93" d="100"/>
        </p:scale>
        <p:origin x="307" y="426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11/19/2025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p:txBody>
      </p:sp>
    </p:spTree>
    <p:extLst>
      <p:ext uri="{BB962C8B-B14F-4D97-AF65-F5344CB8AC3E}">
        <p14:creationId xmlns:p14="http://schemas.microsoft.com/office/powerpoint/2010/main" val="130840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834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SAU KHI HS TRẢ LỜI XONG, GV CLICK CHUỘT VÀO CHIẾC XE ĐỂ TRỞ VỀ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8899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945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131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675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GV CLICK CHUỘT VÀO THÙNG HÀNG =&gt; XUẤT HIỆN CÂU HỎI</a:t>
            </a:r>
          </a:p>
          <a:p>
            <a:pPr marL="0" lvl="0" indent="0" algn="l" rtl="0">
              <a:spcBef>
                <a:spcPts val="0"/>
              </a:spcBef>
              <a:spcAft>
                <a:spcPts val="0"/>
              </a:spcAft>
              <a:buNone/>
            </a:pPr>
            <a:r>
              <a:rPr lang="en-US" b="1" dirty="0"/>
              <a:t>SAU KHI HOÀN THÀNH, GV CLICK CHUỘT VÀO MẶT TRỜI =&gt; KẾT THÚC THỬ THÁCH</a:t>
            </a:r>
            <a:endParaRPr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471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7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79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24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1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04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10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80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02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5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72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209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35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67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8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93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175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077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4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1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5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09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410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95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81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82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760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18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5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81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65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4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0512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31115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3.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9134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8" name="9Slide.vn - 2019">
            <a:extLst>
              <a:ext uri="{FF2B5EF4-FFF2-40B4-BE49-F238E27FC236}">
                <a16:creationId xmlns:a16="http://schemas.microsoft.com/office/drawing/2014/main" id="{D77691B7-C08A-4F57-8D32-1727E1994A1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5" name="Picture 24">
            <a:extLst>
              <a:ext uri="{FF2B5EF4-FFF2-40B4-BE49-F238E27FC236}">
                <a16:creationId xmlns:a16="http://schemas.microsoft.com/office/drawing/2014/main" id="{5F303A4F-466A-4F74-87E9-AFE551D4F73F}"/>
              </a:ext>
            </a:extLst>
          </p:cNvPr>
          <p:cNvPicPr>
            <a:picLocks noChangeAspect="1"/>
          </p:cNvPicPr>
          <p:nvPr userDrawn="1"/>
        </p:nvPicPr>
        <p:blipFill>
          <a:blip r:embed="rId15"/>
          <a:stretch>
            <a:fillRect/>
          </a:stretch>
        </p:blipFill>
        <p:spPr>
          <a:xfrm>
            <a:off x="2667000" y="-28989867"/>
            <a:ext cx="6858000" cy="6858000"/>
          </a:xfrm>
          <a:prstGeom prst="rect">
            <a:avLst/>
          </a:prstGeom>
        </p:spPr>
      </p:pic>
      <p:pic>
        <p:nvPicPr>
          <p:cNvPr id="27" name="Picture 26">
            <a:extLst>
              <a:ext uri="{FF2B5EF4-FFF2-40B4-BE49-F238E27FC236}">
                <a16:creationId xmlns:a16="http://schemas.microsoft.com/office/drawing/2014/main" id="{7C2B65D8-0B16-4602-BED6-3B5A0781D94C}"/>
              </a:ext>
            </a:extLst>
          </p:cNvPr>
          <p:cNvPicPr>
            <a:picLocks noChangeAspect="1"/>
          </p:cNvPicPr>
          <p:nvPr userDrawn="1"/>
        </p:nvPicPr>
        <p:blipFill>
          <a:blip r:embed="rId15"/>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audio" Target="../media/audio3.wav"/><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3.xml"/><Relationship Id="rId3" Type="http://schemas.openxmlformats.org/officeDocument/2006/relationships/audio" Target="../media/audio4.wav"/><Relationship Id="rId7" Type="http://schemas.openxmlformats.org/officeDocument/2006/relationships/image" Target="../media/image40.svg"/><Relationship Id="rId12"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39.png"/><Relationship Id="rId11" Type="http://schemas.openxmlformats.org/officeDocument/2006/relationships/slide" Target="slide21.xml"/><Relationship Id="rId5" Type="http://schemas.openxmlformats.org/officeDocument/2006/relationships/image" Target="../media/image30.svg"/><Relationship Id="rId10"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41.png"/><Relationship Id="rId1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slide" Target="slide19.xml"/><Relationship Id="rId10"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slide" Target="slide19.xml"/><Relationship Id="rId10"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slide" Target="slide19.xml"/><Relationship Id="rId10"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slide" Target="slide19.xml"/><Relationship Id="rId10"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2" name="Picture 1" descr="C:\Users\TUAN\Downloads\Luyện tập 1.png">
            <a:extLst>
              <a:ext uri="{FF2B5EF4-FFF2-40B4-BE49-F238E27FC236}">
                <a16:creationId xmlns:a16="http://schemas.microsoft.com/office/drawing/2014/main" id="{876F765B-41E4-CBF1-FB6C-EE20E032D8C4}"/>
              </a:ext>
            </a:extLst>
          </p:cNvPr>
          <p:cNvPicPr>
            <a:picLocks noChangeAspect="1" noChangeArrowheads="1"/>
          </p:cNvPicPr>
          <p:nvPr/>
        </p:nvPicPr>
        <p:blipFill>
          <a:blip r:embed="rId3" cstate="print"/>
          <a:srcRect/>
          <a:stretch>
            <a:fillRect/>
          </a:stretch>
        </p:blipFill>
        <p:spPr bwMode="auto">
          <a:xfrm>
            <a:off x="762050" y="392607"/>
            <a:ext cx="2237784" cy="863493"/>
          </a:xfrm>
          <a:prstGeom prst="rect">
            <a:avLst/>
          </a:prstGeom>
          <a:noFill/>
        </p:spPr>
      </p:pic>
      <p:sp>
        <p:nvSpPr>
          <p:cNvPr id="4" name="Oval 3">
            <a:extLst>
              <a:ext uri="{FF2B5EF4-FFF2-40B4-BE49-F238E27FC236}">
                <a16:creationId xmlns:a16="http://schemas.microsoft.com/office/drawing/2014/main" id="{F21A9964-BD86-CC55-1530-578DC049FD56}"/>
              </a:ext>
            </a:extLst>
          </p:cNvPr>
          <p:cNvSpPr/>
          <p:nvPr/>
        </p:nvSpPr>
        <p:spPr>
          <a:xfrm>
            <a:off x="762050" y="1426234"/>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379923" y="1426235"/>
            <a:ext cx="3098925" cy="584775"/>
          </a:xfrm>
          <a:prstGeom prst="rect">
            <a:avLst/>
          </a:prstGeom>
          <a:noFill/>
        </p:spPr>
        <p:txBody>
          <a:bodyPr wrap="none" rtlCol="0">
            <a:spAutoFit/>
          </a:bodyPr>
          <a:lstStyle/>
          <a:p>
            <a:r>
              <a:rPr lang="vi-VN" sz="3200" dirty="0"/>
              <a:t>Đặt tính rồi tính.</a:t>
            </a:r>
          </a:p>
        </p:txBody>
      </p:sp>
      <p:grpSp>
        <p:nvGrpSpPr>
          <p:cNvPr id="7" name="Group 6">
            <a:extLst>
              <a:ext uri="{FF2B5EF4-FFF2-40B4-BE49-F238E27FC236}">
                <a16:creationId xmlns:a16="http://schemas.microsoft.com/office/drawing/2014/main" id="{39AE026E-9B1B-974E-306E-981D6FF27513}"/>
              </a:ext>
            </a:extLst>
          </p:cNvPr>
          <p:cNvGrpSpPr/>
          <p:nvPr/>
        </p:nvGrpSpPr>
        <p:grpSpPr>
          <a:xfrm>
            <a:off x="2153035" y="2462371"/>
            <a:ext cx="8237830" cy="901595"/>
            <a:chOff x="1500225" y="3918824"/>
            <a:chExt cx="6458405" cy="901595"/>
          </a:xfrm>
        </p:grpSpPr>
        <p:sp>
          <p:nvSpPr>
            <p:cNvPr id="8" name="Rectangle 7">
              <a:extLst>
                <a:ext uri="{FF2B5EF4-FFF2-40B4-BE49-F238E27FC236}">
                  <a16:creationId xmlns:a16="http://schemas.microsoft.com/office/drawing/2014/main" id="{9C8196D7-D2AE-20C7-79F7-BC3FF91DDD86}"/>
                </a:ext>
              </a:extLst>
            </p:cNvPr>
            <p:cNvSpPr/>
            <p:nvPr/>
          </p:nvSpPr>
          <p:spPr>
            <a:xfrm>
              <a:off x="1500225" y="3918826"/>
              <a:ext cx="1774179"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45 + 6</a:t>
              </a:r>
            </a:p>
          </p:txBody>
        </p:sp>
        <p:sp>
          <p:nvSpPr>
            <p:cNvPr id="9" name="Rectangle 8">
              <a:extLst>
                <a:ext uri="{FF2B5EF4-FFF2-40B4-BE49-F238E27FC236}">
                  <a16:creationId xmlns:a16="http://schemas.microsoft.com/office/drawing/2014/main" id="{5156BEAD-D27C-DB78-3C33-FCD86F8DBCF4}"/>
                </a:ext>
              </a:extLst>
            </p:cNvPr>
            <p:cNvSpPr/>
            <p:nvPr/>
          </p:nvSpPr>
          <p:spPr>
            <a:xfrm>
              <a:off x="3898496" y="3918825"/>
              <a:ext cx="1676518"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81 + 9</a:t>
              </a:r>
            </a:p>
          </p:txBody>
        </p:sp>
        <p:sp>
          <p:nvSpPr>
            <p:cNvPr id="10" name="Rectangle 9">
              <a:extLst>
                <a:ext uri="{FF2B5EF4-FFF2-40B4-BE49-F238E27FC236}">
                  <a16:creationId xmlns:a16="http://schemas.microsoft.com/office/drawing/2014/main" id="{1CE4773E-910C-0686-A651-70A33BCED94A}"/>
                </a:ext>
              </a:extLst>
            </p:cNvPr>
            <p:cNvSpPr/>
            <p:nvPr/>
          </p:nvSpPr>
          <p:spPr>
            <a:xfrm>
              <a:off x="6184452" y="3918824"/>
              <a:ext cx="1774178" cy="901593"/>
            </a:xfrm>
            <a:prstGeom prst="rect">
              <a:avLst/>
            </a:prstGeom>
            <a:solidFill>
              <a:schemeClr val="accent6">
                <a:lumMod val="40000"/>
                <a:lumOff val="60000"/>
              </a:schemeClr>
            </a:solidFill>
            <a:effectLst>
              <a:softEdge rad="127000"/>
            </a:effectLst>
          </p:spPr>
          <p:txBody>
            <a:bodyPr wrap="square">
              <a:spAutoFit/>
            </a:bodyPr>
            <a:lstStyle/>
            <a:p>
              <a:pPr algn="ctr">
                <a:lnSpc>
                  <a:spcPct val="150000"/>
                </a:lnSpc>
              </a:pPr>
              <a:r>
                <a:rPr lang="vi-VN" sz="4000" dirty="0"/>
                <a:t>26 + 66</a:t>
              </a:r>
            </a:p>
          </p:txBody>
        </p:sp>
      </p:gr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45 + 6</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0175" y="1537602"/>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45</a:t>
            </a:r>
          </a:p>
        </p:txBody>
      </p:sp>
      <p:sp>
        <p:nvSpPr>
          <p:cNvPr id="15" name="TextBox 14"/>
          <p:cNvSpPr txBox="1"/>
          <p:nvPr/>
        </p:nvSpPr>
        <p:spPr>
          <a:xfrm>
            <a:off x="3670983" y="2929857"/>
            <a:ext cx="22013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600" b="0" i="0" u="none" strike="noStrike" kern="1200" cap="none" spc="600" normalizeH="0" noProof="0" dirty="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394206" y="4373878"/>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5 + 6</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11</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626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81 + 9</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36500" y="1622825"/>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81</a:t>
            </a:r>
          </a:p>
        </p:txBody>
      </p:sp>
      <p:sp>
        <p:nvSpPr>
          <p:cNvPr id="15" name="TextBox 14"/>
          <p:cNvSpPr txBox="1"/>
          <p:nvPr/>
        </p:nvSpPr>
        <p:spPr>
          <a:xfrm>
            <a:off x="3924452" y="2851233"/>
            <a:ext cx="21098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600" b="0" i="0" u="none" strike="noStrike" kern="1200" cap="none" spc="600" normalizeH="0" noProof="0" dirty="0">
                <a:ln>
                  <a:noFill/>
                </a:ln>
                <a:solidFill>
                  <a:prstClr val="white"/>
                </a:solidFill>
                <a:effectLst/>
                <a:uLnTx/>
                <a:uFillTx/>
                <a:latin typeface="Arial" panose="020B0604020202020204" pitchFamily="34" charset="0"/>
                <a:ea typeface="+mn-ea"/>
                <a:cs typeface="Arial" panose="020B0604020202020204" pitchFamily="34" charset="0"/>
              </a:rPr>
              <a:t> 9</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511035" y="4335926"/>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 + 9</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10</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3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424 -0.27547 " pathEditMode="relative" rAng="0" ptsTypes="AA">
                                      <p:cBhvr>
                                        <p:cTn id="59" dur="2000" fill="hold"/>
                                        <p:tgtEl>
                                          <p:spTgt spid="3"/>
                                        </p:tgtEl>
                                        <p:attrNameLst>
                                          <p:attrName>ppt_x</p:attrName>
                                          <p:attrName>ppt_y</p:attrName>
                                        </p:attrNameLst>
                                      </p:cBhvr>
                                      <p:rCtr x="-16719"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26 + 66</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419873" y="1643039"/>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26</a:t>
            </a:r>
          </a:p>
        </p:txBody>
      </p:sp>
      <p:sp>
        <p:nvSpPr>
          <p:cNvPr id="15" name="TextBox 14"/>
          <p:cNvSpPr txBox="1"/>
          <p:nvPr/>
        </p:nvSpPr>
        <p:spPr>
          <a:xfrm>
            <a:off x="3845581" y="2889030"/>
            <a:ext cx="24538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66</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587201" y="4345541"/>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6 + 6 </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12</a:t>
            </a:r>
          </a:p>
        </p:txBody>
      </p:sp>
      <p:sp>
        <p:nvSpPr>
          <p:cNvPr id="21" name="TextBox 20"/>
          <p:cNvSpPr txBox="1"/>
          <p:nvPr/>
        </p:nvSpPr>
        <p:spPr>
          <a:xfrm>
            <a:off x="5001814" y="4127520"/>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296554" y="4127520"/>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8" name="Rectangle 17">
            <a:extLst>
              <a:ext uri="{FF2B5EF4-FFF2-40B4-BE49-F238E27FC236}">
                <a16:creationId xmlns:a16="http://schemas.microsoft.com/office/drawing/2014/main" id="{08BFE7B4-E1D1-443B-872B-357EE4D08178}"/>
              </a:ext>
            </a:extLst>
          </p:cNvPr>
          <p:cNvSpPr/>
          <p:nvPr/>
        </p:nvSpPr>
        <p:spPr>
          <a:xfrm rot="5400000">
            <a:off x="3033973" y="3157692"/>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9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Oval 1">
            <a:extLst>
              <a:ext uri="{FF2B5EF4-FFF2-40B4-BE49-F238E27FC236}">
                <a16:creationId xmlns:a16="http://schemas.microsoft.com/office/drawing/2014/main" id="{9BCF9BD2-3809-F61C-47A4-15DBC132A924}"/>
              </a:ext>
            </a:extLst>
          </p:cNvPr>
          <p:cNvSpPr/>
          <p:nvPr/>
        </p:nvSpPr>
        <p:spPr>
          <a:xfrm>
            <a:off x="1514168" y="662958"/>
            <a:ext cx="640809" cy="6447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vi-VN" sz="4400" b="1" dirty="0"/>
          </a:p>
        </p:txBody>
      </p:sp>
      <p:sp>
        <p:nvSpPr>
          <p:cNvPr id="4" name="TextBox 3">
            <a:extLst>
              <a:ext uri="{FF2B5EF4-FFF2-40B4-BE49-F238E27FC236}">
                <a16:creationId xmlns:a16="http://schemas.microsoft.com/office/drawing/2014/main" id="{903C5AF9-AAB4-F22E-E744-4A73E70396EF}"/>
              </a:ext>
            </a:extLst>
          </p:cNvPr>
          <p:cNvSpPr txBox="1"/>
          <p:nvPr/>
        </p:nvSpPr>
        <p:spPr>
          <a:xfrm>
            <a:off x="2154978" y="662959"/>
            <a:ext cx="8984970" cy="646331"/>
          </a:xfrm>
          <a:prstGeom prst="rect">
            <a:avLst/>
          </a:prstGeom>
          <a:noFill/>
        </p:spPr>
        <p:txBody>
          <a:bodyPr wrap="square" rtlCol="0">
            <a:spAutoFit/>
          </a:bodyPr>
          <a:lstStyle/>
          <a:p>
            <a:r>
              <a:rPr lang="vi-VN" sz="3600" dirty="0"/>
              <a:t>Con lợn cân nặng bao nhiêu ki-lô-gam?</a:t>
            </a:r>
          </a:p>
        </p:txBody>
      </p:sp>
      <p:pic>
        <p:nvPicPr>
          <p:cNvPr id="5" name="Picture 4">
            <a:extLst>
              <a:ext uri="{FF2B5EF4-FFF2-40B4-BE49-F238E27FC236}">
                <a16:creationId xmlns:a16="http://schemas.microsoft.com/office/drawing/2014/main" id="{600F266A-4566-3BE1-8739-A0A510D255F0}"/>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740362" y="1494505"/>
            <a:ext cx="7842864" cy="3849004"/>
          </a:xfrm>
          <a:prstGeom prst="rect">
            <a:avLst/>
          </a:prstGeom>
        </p:spPr>
      </p:pic>
      <p:sp>
        <p:nvSpPr>
          <p:cNvPr id="7" name="Rectangle: Rounded Corners 6">
            <a:extLst>
              <a:ext uri="{FF2B5EF4-FFF2-40B4-BE49-F238E27FC236}">
                <a16:creationId xmlns:a16="http://schemas.microsoft.com/office/drawing/2014/main" id="{F80009D1-0694-8078-665F-896FEDB7A2D8}"/>
              </a:ext>
            </a:extLst>
          </p:cNvPr>
          <p:cNvSpPr/>
          <p:nvPr/>
        </p:nvSpPr>
        <p:spPr>
          <a:xfrm>
            <a:off x="3619929" y="2802193"/>
            <a:ext cx="679517" cy="544040"/>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33</a:t>
            </a:r>
          </a:p>
        </p:txBody>
      </p:sp>
      <p:sp>
        <p:nvSpPr>
          <p:cNvPr id="8" name="TextBox 7">
            <a:extLst>
              <a:ext uri="{FF2B5EF4-FFF2-40B4-BE49-F238E27FC236}">
                <a16:creationId xmlns:a16="http://schemas.microsoft.com/office/drawing/2014/main" id="{1293A99E-6EAD-3E5F-BB35-078CAB1C150A}"/>
              </a:ext>
            </a:extLst>
          </p:cNvPr>
          <p:cNvSpPr txBox="1"/>
          <p:nvPr/>
        </p:nvSpPr>
        <p:spPr>
          <a:xfrm>
            <a:off x="3795252" y="5545394"/>
            <a:ext cx="5466735" cy="707886"/>
          </a:xfrm>
          <a:prstGeom prst="rect">
            <a:avLst/>
          </a:prstGeom>
          <a:noFill/>
        </p:spPr>
        <p:txBody>
          <a:bodyPr wrap="square" rtlCol="0">
            <a:spAutoFit/>
          </a:bodyPr>
          <a:lstStyle/>
          <a:p>
            <a:r>
              <a:rPr lang="en-US" sz="4000" b="1" dirty="0">
                <a:solidFill>
                  <a:srgbClr val="FF0000"/>
                </a:solidFill>
              </a:rPr>
              <a:t>28 kg + 5 kg = 33 kg</a:t>
            </a:r>
          </a:p>
        </p:txBody>
      </p:sp>
    </p:spTree>
    <p:extLst>
      <p:ext uri="{BB962C8B-B14F-4D97-AF65-F5344CB8AC3E}">
        <p14:creationId xmlns:p14="http://schemas.microsoft.com/office/powerpoint/2010/main" val="14421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32B2B8C0-C6BE-9DDD-D38B-475D4042537C}"/>
              </a:ext>
            </a:extLst>
          </p:cNvPr>
          <p:cNvSpPr/>
          <p:nvPr/>
        </p:nvSpPr>
        <p:spPr>
          <a:xfrm>
            <a:off x="894735" y="511277"/>
            <a:ext cx="601756" cy="62872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sp>
        <p:nvSpPr>
          <p:cNvPr id="9" name="TextBox 8">
            <a:extLst>
              <a:ext uri="{FF2B5EF4-FFF2-40B4-BE49-F238E27FC236}">
                <a16:creationId xmlns:a16="http://schemas.microsoft.com/office/drawing/2014/main" id="{DBA34C91-467F-A2AA-45CB-DC13CA2E9768}"/>
              </a:ext>
            </a:extLst>
          </p:cNvPr>
          <p:cNvSpPr txBox="1"/>
          <p:nvPr/>
        </p:nvSpPr>
        <p:spPr>
          <a:xfrm>
            <a:off x="3457756" y="517656"/>
            <a:ext cx="7426553" cy="584775"/>
          </a:xfrm>
          <a:prstGeom prst="rect">
            <a:avLst/>
          </a:prstGeom>
          <a:noFill/>
        </p:spPr>
        <p:txBody>
          <a:bodyPr wrap="square" rtlCol="0">
            <a:spAutoFit/>
          </a:bodyPr>
          <a:lstStyle/>
          <a:p>
            <a:r>
              <a:rPr lang="vi-VN" sz="3200" b="1" dirty="0"/>
              <a:t>Mỗi bạn xách bao nhiêu lít nước?</a:t>
            </a:r>
          </a:p>
        </p:txBody>
      </p:sp>
      <p:grpSp>
        <p:nvGrpSpPr>
          <p:cNvPr id="10" name="Group 9">
            <a:extLst>
              <a:ext uri="{FF2B5EF4-FFF2-40B4-BE49-F238E27FC236}">
                <a16:creationId xmlns:a16="http://schemas.microsoft.com/office/drawing/2014/main" id="{C73588E5-D5C1-3B4C-D1DF-214DE48E28AE}"/>
              </a:ext>
            </a:extLst>
          </p:cNvPr>
          <p:cNvGrpSpPr/>
          <p:nvPr/>
        </p:nvGrpSpPr>
        <p:grpSpPr>
          <a:xfrm>
            <a:off x="1623690" y="530943"/>
            <a:ext cx="1571793" cy="827129"/>
            <a:chOff x="1870518" y="1440653"/>
            <a:chExt cx="1172416" cy="584775"/>
          </a:xfrm>
        </p:grpSpPr>
        <p:grpSp>
          <p:nvGrpSpPr>
            <p:cNvPr id="11" name="Group 10">
              <a:extLst>
                <a:ext uri="{FF2B5EF4-FFF2-40B4-BE49-F238E27FC236}">
                  <a16:creationId xmlns:a16="http://schemas.microsoft.com/office/drawing/2014/main" id="{EA2FD12A-9B31-14D9-A10F-395E64D962F2}"/>
                </a:ext>
              </a:extLst>
            </p:cNvPr>
            <p:cNvGrpSpPr/>
            <p:nvPr/>
          </p:nvGrpSpPr>
          <p:grpSpPr>
            <a:xfrm>
              <a:off x="1870518" y="1440654"/>
              <a:ext cx="758382" cy="413432"/>
              <a:chOff x="1870518" y="1440654"/>
              <a:chExt cx="758382" cy="413432"/>
            </a:xfrm>
          </p:grpSpPr>
          <p:sp>
            <p:nvSpPr>
              <p:cNvPr id="13" name="Rectangle: Rounded Corners 12">
                <a:extLst>
                  <a:ext uri="{FF2B5EF4-FFF2-40B4-BE49-F238E27FC236}">
                    <a16:creationId xmlns:a16="http://schemas.microsoft.com/office/drawing/2014/main" id="{D3EABCC9-07FC-51AD-9EF1-70121CF151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sp>
            <p:nvSpPr>
              <p:cNvPr id="14" name="TextBox 13">
                <a:extLst>
                  <a:ext uri="{FF2B5EF4-FFF2-40B4-BE49-F238E27FC236}">
                    <a16:creationId xmlns:a16="http://schemas.microsoft.com/office/drawing/2014/main" id="{2BDBBB73-2B7C-3D6D-DF45-1F0911507494}"/>
                  </a:ext>
                </a:extLst>
              </p:cNvPr>
              <p:cNvSpPr txBox="1"/>
              <p:nvPr/>
            </p:nvSpPr>
            <p:spPr>
              <a:xfrm>
                <a:off x="1969023" y="1440654"/>
                <a:ext cx="528737" cy="413432"/>
              </a:xfrm>
              <a:prstGeom prst="rect">
                <a:avLst/>
              </a:prstGeom>
              <a:noFill/>
            </p:spPr>
            <p:txBody>
              <a:bodyPr wrap="none" rtlCol="0">
                <a:spAutoFit/>
              </a:bodyPr>
              <a:lstStyle/>
              <a:p>
                <a:r>
                  <a:rPr lang="vi-VN" sz="3200" b="1" dirty="0"/>
                  <a:t>Số</a:t>
                </a:r>
              </a:p>
            </p:txBody>
          </p:sp>
        </p:grpSp>
        <p:sp>
          <p:nvSpPr>
            <p:cNvPr id="12" name="TextBox 11">
              <a:extLst>
                <a:ext uri="{FF2B5EF4-FFF2-40B4-BE49-F238E27FC236}">
                  <a16:creationId xmlns:a16="http://schemas.microsoft.com/office/drawing/2014/main" id="{71382643-CA40-5580-C816-0B99E217BD72}"/>
                </a:ext>
              </a:extLst>
            </p:cNvPr>
            <p:cNvSpPr txBox="1"/>
            <p:nvPr/>
          </p:nvSpPr>
          <p:spPr>
            <a:xfrm>
              <a:off x="2630642" y="1440653"/>
              <a:ext cx="412292" cy="584775"/>
            </a:xfrm>
            <a:prstGeom prst="rect">
              <a:avLst/>
            </a:prstGeom>
            <a:noFill/>
          </p:spPr>
          <p:txBody>
            <a:bodyPr wrap="none" rtlCol="0">
              <a:spAutoFit/>
            </a:bodyPr>
            <a:lstStyle/>
            <a:p>
              <a:r>
                <a:rPr lang="vi-VN" sz="3200" dirty="0"/>
                <a:t>?</a:t>
              </a:r>
            </a:p>
          </p:txBody>
        </p:sp>
      </p:grpSp>
      <p:pic>
        <p:nvPicPr>
          <p:cNvPr id="15" name="Picture 14">
            <a:extLst>
              <a:ext uri="{FF2B5EF4-FFF2-40B4-BE49-F238E27FC236}">
                <a16:creationId xmlns:a16="http://schemas.microsoft.com/office/drawing/2014/main" id="{BFA030BB-BF55-E867-CE14-353198404DE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619439" y="1069258"/>
            <a:ext cx="6870886" cy="2816264"/>
          </a:xfrm>
          <a:prstGeom prst="rect">
            <a:avLst/>
          </a:prstGeom>
        </p:spPr>
      </p:pic>
      <p:sp>
        <p:nvSpPr>
          <p:cNvPr id="16" name="Rectangle: Rounded Corners 15">
            <a:extLst>
              <a:ext uri="{FF2B5EF4-FFF2-40B4-BE49-F238E27FC236}">
                <a16:creationId xmlns:a16="http://schemas.microsoft.com/office/drawing/2014/main" id="{1372209A-94DB-259E-36E3-0F998F1E91DD}"/>
              </a:ext>
            </a:extLst>
          </p:cNvPr>
          <p:cNvSpPr/>
          <p:nvPr/>
        </p:nvSpPr>
        <p:spPr>
          <a:xfrm>
            <a:off x="5755638" y="3411032"/>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56 </a:t>
            </a:r>
            <a:r>
              <a:rPr lang="vi-VN" sz="2400" b="1" i="1" dirty="0">
                <a:solidFill>
                  <a:srgbClr val="FF0000"/>
                </a:solidFill>
              </a:rPr>
              <a:t>l</a:t>
            </a:r>
            <a:endParaRPr lang="vi-VN" sz="2400" b="1" dirty="0">
              <a:solidFill>
                <a:srgbClr val="FF0000"/>
              </a:solidFill>
            </a:endParaRPr>
          </a:p>
        </p:txBody>
      </p:sp>
      <p:sp>
        <p:nvSpPr>
          <p:cNvPr id="17" name="Rectangle: Rounded Corners 16">
            <a:extLst>
              <a:ext uri="{FF2B5EF4-FFF2-40B4-BE49-F238E27FC236}">
                <a16:creationId xmlns:a16="http://schemas.microsoft.com/office/drawing/2014/main" id="{5578FC30-47EF-A540-AE96-B313027F0154}"/>
              </a:ext>
            </a:extLst>
          </p:cNvPr>
          <p:cNvSpPr/>
          <p:nvPr/>
        </p:nvSpPr>
        <p:spPr>
          <a:xfrm>
            <a:off x="8208786" y="3391367"/>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54 </a:t>
            </a:r>
            <a:r>
              <a:rPr lang="vi-VN" sz="2400" b="1" i="1" dirty="0">
                <a:solidFill>
                  <a:srgbClr val="FF0000"/>
                </a:solidFill>
              </a:rPr>
              <a:t>l</a:t>
            </a:r>
            <a:endParaRPr lang="vi-VN" sz="2400" b="1" dirty="0">
              <a:solidFill>
                <a:srgbClr val="FF0000"/>
              </a:solidFill>
            </a:endParaRPr>
          </a:p>
        </p:txBody>
      </p:sp>
      <p:sp>
        <p:nvSpPr>
          <p:cNvPr id="18" name="Rectangle: Rounded Corners 17">
            <a:extLst>
              <a:ext uri="{FF2B5EF4-FFF2-40B4-BE49-F238E27FC236}">
                <a16:creationId xmlns:a16="http://schemas.microsoft.com/office/drawing/2014/main" id="{D54BD411-FBD2-9421-47C9-98C57D65A47D}"/>
              </a:ext>
            </a:extLst>
          </p:cNvPr>
          <p:cNvSpPr/>
          <p:nvPr/>
        </p:nvSpPr>
        <p:spPr>
          <a:xfrm>
            <a:off x="2885274" y="4606582"/>
            <a:ext cx="2827003" cy="8309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Các phép tính có gì đặc biệt?</a:t>
            </a:r>
          </a:p>
        </p:txBody>
      </p:sp>
      <p:grpSp>
        <p:nvGrpSpPr>
          <p:cNvPr id="19" name="Group 18">
            <a:extLst>
              <a:ext uri="{FF2B5EF4-FFF2-40B4-BE49-F238E27FC236}">
                <a16:creationId xmlns:a16="http://schemas.microsoft.com/office/drawing/2014/main" id="{644BC3B0-FCDB-C42E-F8B5-7018608C29B6}"/>
              </a:ext>
            </a:extLst>
          </p:cNvPr>
          <p:cNvGrpSpPr/>
          <p:nvPr/>
        </p:nvGrpSpPr>
        <p:grpSpPr>
          <a:xfrm>
            <a:off x="6580890" y="4100886"/>
            <a:ext cx="3231026" cy="1786865"/>
            <a:chOff x="7574253" y="328812"/>
            <a:chExt cx="3643331" cy="1865051"/>
          </a:xfrm>
        </p:grpSpPr>
        <p:sp>
          <p:nvSpPr>
            <p:cNvPr id="20" name="Cloud 19">
              <a:extLst>
                <a:ext uri="{FF2B5EF4-FFF2-40B4-BE49-F238E27FC236}">
                  <a16:creationId xmlns:a16="http://schemas.microsoft.com/office/drawing/2014/main" id="{82275A65-8A4C-D8E0-E146-55BB6F57A18D}"/>
                </a:ext>
              </a:extLst>
            </p:cNvPr>
            <p:cNvSpPr/>
            <p:nvPr/>
          </p:nvSpPr>
          <p:spPr>
            <a:xfrm>
              <a:off x="7574253" y="328812"/>
              <a:ext cx="3643331" cy="1865051"/>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C00000"/>
                </a:solidFill>
              </a:endParaRPr>
            </a:p>
          </p:txBody>
        </p:sp>
        <p:sp>
          <p:nvSpPr>
            <p:cNvPr id="21" name="Rectangle 20">
              <a:extLst>
                <a:ext uri="{FF2B5EF4-FFF2-40B4-BE49-F238E27FC236}">
                  <a16:creationId xmlns:a16="http://schemas.microsoft.com/office/drawing/2014/main" id="{5CBA91A9-6B6E-0FF4-2B9B-858507038C30}"/>
                </a:ext>
              </a:extLst>
            </p:cNvPr>
            <p:cNvSpPr/>
            <p:nvPr/>
          </p:nvSpPr>
          <p:spPr>
            <a:xfrm>
              <a:off x="7874071" y="677035"/>
              <a:ext cx="3043693" cy="1252851"/>
            </a:xfrm>
            <a:prstGeom prst="rect">
              <a:avLst/>
            </a:prstGeom>
          </p:spPr>
          <p:txBody>
            <a:bodyPr wrap="square">
              <a:spAutoFit/>
            </a:bodyPr>
            <a:lstStyle/>
            <a:p>
              <a:pPr algn="ctr"/>
              <a:r>
                <a:rPr lang="vi-VN" sz="2400" dirty="0">
                  <a:solidFill>
                    <a:srgbClr val="C00000"/>
                  </a:solidFill>
                </a:rPr>
                <a:t>Mỗi phép tính đều có hai số hạng giống nhau.</a:t>
              </a:r>
            </a:p>
          </p:txBody>
        </p:sp>
      </p:grpSp>
    </p:spTree>
    <p:extLst>
      <p:ext uri="{BB962C8B-B14F-4D97-AF65-F5344CB8AC3E}">
        <p14:creationId xmlns:p14="http://schemas.microsoft.com/office/powerpoint/2010/main" val="122826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000"/>
                                        <p:tgtEl>
                                          <p:spTgt spid="19"/>
                                        </p:tgtEl>
                                      </p:cBhvr>
                                    </p:animEffect>
                                    <p:anim calcmode="lin" valueType="num">
                                      <p:cBhvr>
                                        <p:cTn id="43" dur="2000" fill="hold"/>
                                        <p:tgtEl>
                                          <p:spTgt spid="19"/>
                                        </p:tgtEl>
                                        <p:attrNameLst>
                                          <p:attrName>ppt_w</p:attrName>
                                        </p:attrNameLst>
                                      </p:cBhvr>
                                      <p:tavLst>
                                        <p:tav tm="0" fmla="#ppt_w*sin(2.5*pi*$)">
                                          <p:val>
                                            <p:fltVal val="0"/>
                                          </p:val>
                                        </p:tav>
                                        <p:tav tm="100000">
                                          <p:val>
                                            <p:fltVal val="1"/>
                                          </p:val>
                                        </p:tav>
                                      </p:tavLst>
                                    </p:anim>
                                    <p:anim calcmode="lin" valueType="num">
                                      <p:cBhvr>
                                        <p:cTn id="4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26B3131C-F02C-744F-578A-BD9ADE18B3CB}"/>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5" name="Group 4">
            <a:extLst>
              <a:ext uri="{FF2B5EF4-FFF2-40B4-BE49-F238E27FC236}">
                <a16:creationId xmlns:a16="http://schemas.microsoft.com/office/drawing/2014/main" id="{0B8DB641-54A8-A179-D625-C80EDCE1FE73}"/>
              </a:ext>
            </a:extLst>
          </p:cNvPr>
          <p:cNvGrpSpPr/>
          <p:nvPr/>
        </p:nvGrpSpPr>
        <p:grpSpPr>
          <a:xfrm>
            <a:off x="3566758" y="762350"/>
            <a:ext cx="1116312" cy="461666"/>
            <a:chOff x="1870518" y="1440653"/>
            <a:chExt cx="1116312" cy="461666"/>
          </a:xfrm>
        </p:grpSpPr>
        <p:grpSp>
          <p:nvGrpSpPr>
            <p:cNvPr id="7" name="Group 6">
              <a:extLst>
                <a:ext uri="{FF2B5EF4-FFF2-40B4-BE49-F238E27FC236}">
                  <a16:creationId xmlns:a16="http://schemas.microsoft.com/office/drawing/2014/main" id="{99FE0351-D9A7-D033-1D41-A77BC6295F77}"/>
                </a:ext>
              </a:extLst>
            </p:cNvPr>
            <p:cNvGrpSpPr/>
            <p:nvPr/>
          </p:nvGrpSpPr>
          <p:grpSpPr>
            <a:xfrm>
              <a:off x="1870518" y="1440654"/>
              <a:ext cx="758382" cy="461665"/>
              <a:chOff x="1870518" y="1440654"/>
              <a:chExt cx="758382" cy="461665"/>
            </a:xfrm>
          </p:grpSpPr>
          <p:sp>
            <p:nvSpPr>
              <p:cNvPr id="22" name="Rectangle: Rounded Corners 21">
                <a:extLst>
                  <a:ext uri="{FF2B5EF4-FFF2-40B4-BE49-F238E27FC236}">
                    <a16:creationId xmlns:a16="http://schemas.microsoft.com/office/drawing/2014/main" id="{B1F35FB0-C9EF-3AA1-E79D-3AB9D4760366}"/>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TextBox 22">
                <a:extLst>
                  <a:ext uri="{FF2B5EF4-FFF2-40B4-BE49-F238E27FC236}">
                    <a16:creationId xmlns:a16="http://schemas.microsoft.com/office/drawing/2014/main" id="{16C9F246-5F2B-8275-D18E-2FF9DB807F92}"/>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8" name="TextBox 7">
              <a:extLst>
                <a:ext uri="{FF2B5EF4-FFF2-40B4-BE49-F238E27FC236}">
                  <a16:creationId xmlns:a16="http://schemas.microsoft.com/office/drawing/2014/main" id="{839D35E9-B134-A4C5-3371-518951AB9B65}"/>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24" name="TextBox 23">
            <a:extLst>
              <a:ext uri="{FF2B5EF4-FFF2-40B4-BE49-F238E27FC236}">
                <a16:creationId xmlns:a16="http://schemas.microsoft.com/office/drawing/2014/main" id="{BA63DF92-F8BD-2E98-41FC-F7D1D286339B}"/>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25" name="Picture 24">
            <a:extLst>
              <a:ext uri="{FF2B5EF4-FFF2-40B4-BE49-F238E27FC236}">
                <a16:creationId xmlns:a16="http://schemas.microsoft.com/office/drawing/2014/main" id="{946B53C5-F984-FF72-A197-B49004AB8E7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28444" y="2608884"/>
            <a:ext cx="8676006" cy="2341453"/>
          </a:xfrm>
          <a:prstGeom prst="rect">
            <a:avLst/>
          </a:prstGeom>
        </p:spPr>
      </p:pic>
      <p:sp>
        <p:nvSpPr>
          <p:cNvPr id="26" name="Freeform: Shape 25">
            <a:extLst>
              <a:ext uri="{FF2B5EF4-FFF2-40B4-BE49-F238E27FC236}">
                <a16:creationId xmlns:a16="http://schemas.microsoft.com/office/drawing/2014/main" id="{474121AA-3B96-3F1A-447E-10F63334DDE2}"/>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 name="Group 26">
            <a:extLst>
              <a:ext uri="{FF2B5EF4-FFF2-40B4-BE49-F238E27FC236}">
                <a16:creationId xmlns:a16="http://schemas.microsoft.com/office/drawing/2014/main" id="{AEFC52DE-360B-A72E-6800-F9FD27273A0D}"/>
              </a:ext>
            </a:extLst>
          </p:cNvPr>
          <p:cNvGrpSpPr/>
          <p:nvPr/>
        </p:nvGrpSpPr>
        <p:grpSpPr>
          <a:xfrm>
            <a:off x="808381" y="4970671"/>
            <a:ext cx="10354282" cy="618424"/>
            <a:chOff x="786347" y="4885952"/>
            <a:chExt cx="10354282" cy="618424"/>
          </a:xfrm>
        </p:grpSpPr>
        <p:sp>
          <p:nvSpPr>
            <p:cNvPr id="28" name="Rectangle: Rounded Corners 27">
              <a:extLst>
                <a:ext uri="{FF2B5EF4-FFF2-40B4-BE49-F238E27FC236}">
                  <a16:creationId xmlns:a16="http://schemas.microsoft.com/office/drawing/2014/main" id="{3CEAF5F3-7481-4255-E351-9E95DF290BC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9" name="TextBox 28">
              <a:extLst>
                <a:ext uri="{FF2B5EF4-FFF2-40B4-BE49-F238E27FC236}">
                  <a16:creationId xmlns:a16="http://schemas.microsoft.com/office/drawing/2014/main" id="{9287FD83-0DCC-5256-B15F-F6152071E8D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30" name="Group 29">
            <a:extLst>
              <a:ext uri="{FF2B5EF4-FFF2-40B4-BE49-F238E27FC236}">
                <a16:creationId xmlns:a16="http://schemas.microsoft.com/office/drawing/2014/main" id="{0EDCDB4F-327E-5AF1-0C05-32D7A80C1C09}"/>
              </a:ext>
            </a:extLst>
          </p:cNvPr>
          <p:cNvGrpSpPr/>
          <p:nvPr/>
        </p:nvGrpSpPr>
        <p:grpSpPr>
          <a:xfrm>
            <a:off x="808381" y="5659915"/>
            <a:ext cx="10354282" cy="618424"/>
            <a:chOff x="786347" y="5575196"/>
            <a:chExt cx="10354282" cy="618424"/>
          </a:xfrm>
        </p:grpSpPr>
        <p:sp>
          <p:nvSpPr>
            <p:cNvPr id="31" name="Rectangle: Rounded Corners 30">
              <a:extLst>
                <a:ext uri="{FF2B5EF4-FFF2-40B4-BE49-F238E27FC236}">
                  <a16:creationId xmlns:a16="http://schemas.microsoft.com/office/drawing/2014/main" id="{07898A15-005B-ECE3-13CC-0AE4E69B35AC}"/>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32" name="TextBox 31">
              <a:extLst>
                <a:ext uri="{FF2B5EF4-FFF2-40B4-BE49-F238E27FC236}">
                  <a16:creationId xmlns:a16="http://schemas.microsoft.com/office/drawing/2014/main" id="{B0079A7C-8DE5-8932-A3BD-1022543E5F07}"/>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33" name="Rectangle: Rounded Corners 32">
            <a:extLst>
              <a:ext uri="{FF2B5EF4-FFF2-40B4-BE49-F238E27FC236}">
                <a16:creationId xmlns:a16="http://schemas.microsoft.com/office/drawing/2014/main" id="{9157600A-D5B5-260A-F47F-06DE0685210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34" name="Rectangle 33">
            <a:extLst>
              <a:ext uri="{FF2B5EF4-FFF2-40B4-BE49-F238E27FC236}">
                <a16:creationId xmlns:a16="http://schemas.microsoft.com/office/drawing/2014/main" id="{EE999E75-7300-5D0D-78DC-2EAF3743B634}"/>
              </a:ext>
            </a:extLst>
          </p:cNvPr>
          <p:cNvSpPr/>
          <p:nvPr/>
        </p:nvSpPr>
        <p:spPr>
          <a:xfrm>
            <a:off x="8198157"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35" name="TextBox 34">
            <a:extLst>
              <a:ext uri="{FF2B5EF4-FFF2-40B4-BE49-F238E27FC236}">
                <a16:creationId xmlns:a16="http://schemas.microsoft.com/office/drawing/2014/main" id="{C5E76838-AA66-9DBB-C16E-699DAFED89B6}"/>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36" name="Rectangle: Rounded Corners 35">
            <a:extLst>
              <a:ext uri="{FF2B5EF4-FFF2-40B4-BE49-F238E27FC236}">
                <a16:creationId xmlns:a16="http://schemas.microsoft.com/office/drawing/2014/main" id="{6C5D84BA-C687-1BA8-FF6C-A99993A138C9}"/>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353910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P spid="26" grpId="0" animBg="1"/>
      <p:bldP spid="33" grpId="0" animBg="1"/>
      <p:bldP spid="34" grpId="0" animBg="1"/>
      <p:bldP spid="35"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80" name="Graphic 79">
            <a:extLst>
              <a:ext uri="{FF2B5EF4-FFF2-40B4-BE49-F238E27FC236}">
                <a16:creationId xmlns:a16="http://schemas.microsoft.com/office/drawing/2014/main" id="{3D227070-025F-4AFB-BD3B-AF00C1DB6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12192000" cy="6858001"/>
          </a:xfrm>
          <a:prstGeom prst="rect">
            <a:avLst/>
          </a:prstGeom>
        </p:spPr>
      </p:pic>
      <p:pic>
        <p:nvPicPr>
          <p:cNvPr id="82" name="Graphic 81">
            <a:extLst>
              <a:ext uri="{FF2B5EF4-FFF2-40B4-BE49-F238E27FC236}">
                <a16:creationId xmlns:a16="http://schemas.microsoft.com/office/drawing/2014/main" id="{C1002B4B-D3C0-47E8-A69B-86AB23E56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077" y="3003520"/>
            <a:ext cx="7977771" cy="3440413"/>
          </a:xfrm>
          <a:prstGeom prst="rect">
            <a:avLst/>
          </a:prstGeom>
        </p:spPr>
      </p:pic>
      <p:grpSp>
        <p:nvGrpSpPr>
          <p:cNvPr id="83" name="Group 82">
            <a:extLst>
              <a:ext uri="{FF2B5EF4-FFF2-40B4-BE49-F238E27FC236}">
                <a16:creationId xmlns:a16="http://schemas.microsoft.com/office/drawing/2014/main" id="{1471E74E-E73B-48C1-8A6E-5709FBA7FAC8}"/>
              </a:ext>
            </a:extLst>
          </p:cNvPr>
          <p:cNvGrpSpPr/>
          <p:nvPr/>
        </p:nvGrpSpPr>
        <p:grpSpPr>
          <a:xfrm>
            <a:off x="5290869" y="-597181"/>
            <a:ext cx="6760791" cy="2888103"/>
            <a:chOff x="3805476" y="-483908"/>
            <a:chExt cx="4877668" cy="2166077"/>
          </a:xfrm>
        </p:grpSpPr>
        <p:pic>
          <p:nvPicPr>
            <p:cNvPr id="84" name="Graphic 83">
              <a:extLst>
                <a:ext uri="{FF2B5EF4-FFF2-40B4-BE49-F238E27FC236}">
                  <a16:creationId xmlns:a16="http://schemas.microsoft.com/office/drawing/2014/main" id="{C141D8C7-AEEF-4F6F-B733-CC8A2493AF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05476" y="-483908"/>
              <a:ext cx="4877668" cy="2166077"/>
            </a:xfrm>
            <a:prstGeom prst="rect">
              <a:avLst/>
            </a:prstGeom>
          </p:spPr>
        </p:pic>
        <p:sp>
          <p:nvSpPr>
            <p:cNvPr id="85" name="TextBox 84">
              <a:extLst>
                <a:ext uri="{FF2B5EF4-FFF2-40B4-BE49-F238E27FC236}">
                  <a16:creationId xmlns:a16="http://schemas.microsoft.com/office/drawing/2014/main" id="{D84A1AEC-41C0-44D6-AEE7-76A9D387421B}"/>
                </a:ext>
              </a:extLst>
            </p:cNvPr>
            <p:cNvSpPr txBox="1"/>
            <p:nvPr/>
          </p:nvSpPr>
          <p:spPr>
            <a:xfrm>
              <a:off x="3833850" y="260594"/>
              <a:ext cx="4831975" cy="1172629"/>
            </a:xfrm>
            <a:prstGeom prst="rect">
              <a:avLst/>
            </a:prstGeom>
            <a:noFill/>
          </p:spPr>
          <p:txBody>
            <a:bodyPr wrap="square" rtlCol="0">
              <a:spAutoFit/>
            </a:bodyPr>
            <a:lstStyle/>
            <a:p>
              <a:pPr algn="ctr" defTabSz="1219170">
                <a:lnSpc>
                  <a:spcPct val="130000"/>
                </a:lnSpc>
                <a:buClr>
                  <a:srgbClr val="000000"/>
                </a:buClr>
              </a:pPr>
              <a:r>
                <a:rPr lang="en-US" sz="80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VẬN DỤNG</a:t>
              </a:r>
              <a:endParaRPr lang="en-US" sz="66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p:txBody>
        </p:sp>
      </p:grpSp>
      <p:pic>
        <p:nvPicPr>
          <p:cNvPr id="86" name="Graphic 85">
            <a:extLst>
              <a:ext uri="{FF2B5EF4-FFF2-40B4-BE49-F238E27FC236}">
                <a16:creationId xmlns:a16="http://schemas.microsoft.com/office/drawing/2014/main" id="{B6BD0006-9B0B-4D0D-A683-17942635E6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21013" y="3514031"/>
            <a:ext cx="2026139" cy="2915307"/>
          </a:xfrm>
          <a:prstGeom prst="rect">
            <a:avLst/>
          </a:prstGeom>
        </p:spPr>
      </p:pic>
      <p:pic>
        <p:nvPicPr>
          <p:cNvPr id="87" name="Graphic 86">
            <a:extLst>
              <a:ext uri="{FF2B5EF4-FFF2-40B4-BE49-F238E27FC236}">
                <a16:creationId xmlns:a16="http://schemas.microsoft.com/office/drawing/2014/main" id="{FEB566CD-4CDF-48D5-BEC9-41AC300BCF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47152" y="3528327"/>
            <a:ext cx="1904507" cy="3141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2" fill="hold" nodeType="withEffect">
                                  <p:stCondLst>
                                    <p:cond delay="50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500" fill="hold"/>
                                        <p:tgtEl>
                                          <p:spTgt spid="86"/>
                                        </p:tgtEl>
                                        <p:attrNameLst>
                                          <p:attrName>ppt_x</p:attrName>
                                        </p:attrNameLst>
                                      </p:cBhvr>
                                      <p:tavLst>
                                        <p:tav tm="0">
                                          <p:val>
                                            <p:strVal val="1+#ppt_w/2"/>
                                          </p:val>
                                        </p:tav>
                                        <p:tav tm="100000">
                                          <p:val>
                                            <p:strVal val="#ppt_x"/>
                                          </p:val>
                                        </p:tav>
                                      </p:tavLst>
                                    </p:anim>
                                    <p:anim calcmode="lin" valueType="num">
                                      <p:cBhvr additive="base">
                                        <p:cTn id="11" dur="500" fill="hold"/>
                                        <p:tgtEl>
                                          <p:spTgt spid="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1+#ppt_w/2"/>
                                          </p:val>
                                        </p:tav>
                                        <p:tav tm="100000">
                                          <p:val>
                                            <p:strVal val="#ppt_x"/>
                                          </p:val>
                                        </p:tav>
                                      </p:tavLst>
                                    </p:anim>
                                    <p:anim calcmode="lin" valueType="num">
                                      <p:cBhvr additive="base">
                                        <p:cTn id="1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
            <a:ext cx="12192000" cy="6858001"/>
          </a:xfrm>
          <a:prstGeom prst="rect">
            <a:avLst/>
          </a:prstGeom>
        </p:spPr>
      </p:pic>
      <p:pic>
        <p:nvPicPr>
          <p:cNvPr id="29" name="Graphic 28">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pic>
        <p:nvPicPr>
          <p:cNvPr id="30" name="Graphic 29">
            <a:hlinkClick r:id="rId8" action="ppaction://hlinksldjump"/>
            <a:extLst>
              <a:ext uri="{FF2B5EF4-FFF2-40B4-BE49-F238E27FC236}">
                <a16:creationId xmlns:a16="http://schemas.microsoft.com/office/drawing/2014/main" id="{00F97E95-CC3F-4DB6-93BE-91260881A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0596" y="4049188"/>
            <a:ext cx="2333897" cy="1400339"/>
          </a:xfrm>
          <a:prstGeom prst="rect">
            <a:avLst/>
          </a:prstGeom>
        </p:spPr>
      </p:pic>
      <p:sp>
        <p:nvSpPr>
          <p:cNvPr id="14" name="Rectangle: Rounded Corners 13">
            <a:extLst>
              <a:ext uri="{FF2B5EF4-FFF2-40B4-BE49-F238E27FC236}">
                <a16:creationId xmlns:a16="http://schemas.microsoft.com/office/drawing/2014/main" id="{EECD8B54-0893-4984-9847-CC306028E42B}"/>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3" name="TextBox 12">
            <a:extLst>
              <a:ext uri="{FF2B5EF4-FFF2-40B4-BE49-F238E27FC236}">
                <a16:creationId xmlns:a16="http://schemas.microsoft.com/office/drawing/2014/main" id="{948DFF40-8477-49BC-A739-E2858DC284C6}"/>
              </a:ext>
            </a:extLst>
          </p:cNvPr>
          <p:cNvSpPr txBox="1"/>
          <p:nvPr/>
        </p:nvSpPr>
        <p:spPr>
          <a:xfrm>
            <a:off x="261259" y="270754"/>
            <a:ext cx="8002621" cy="2062296"/>
          </a:xfrm>
          <a:prstGeom prst="rect">
            <a:avLst/>
          </a:prstGeom>
          <a:noFill/>
        </p:spPr>
        <p:txBody>
          <a:bodyPr wrap="square" rtlCol="0">
            <a:spAutoFit/>
          </a:bodyPr>
          <a:lstStyle/>
          <a:p>
            <a:pPr algn="just"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Bạn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hãy</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giúp</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mình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vận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chuyển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hàng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lên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xe</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bằng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trả</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lời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câu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hỏi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sau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hàng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nhé</a:t>
            </a:r>
            <a:r>
              <a:rPr lang="en-US" sz="4267" kern="0" dirty="0">
                <a:solidFill>
                  <a:srgbClr val="000000"/>
                </a:solidFill>
                <a:latin typeface="Calibri" panose="020F0502020204030204" pitchFamily="34" charset="0"/>
                <a:cs typeface="Calibri" panose="020F0502020204030204" pitchFamily="34" charset="0"/>
                <a:sym typeface="Arial"/>
              </a:rPr>
              <a:t>!</a:t>
            </a:r>
          </a:p>
        </p:txBody>
      </p:sp>
      <p:pic>
        <p:nvPicPr>
          <p:cNvPr id="36" name="Graphic 35">
            <a:hlinkClick r:id="rId11" action="ppaction://hlinksldjump"/>
            <a:extLst>
              <a:ext uri="{FF2B5EF4-FFF2-40B4-BE49-F238E27FC236}">
                <a16:creationId xmlns:a16="http://schemas.microsoft.com/office/drawing/2014/main" id="{10B53369-06B1-4106-BC76-CA1C6ECAC2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1796" y="4049188"/>
            <a:ext cx="2333897" cy="1400339"/>
          </a:xfrm>
          <a:prstGeom prst="rect">
            <a:avLst/>
          </a:prstGeom>
        </p:spPr>
      </p:pic>
      <p:pic>
        <p:nvPicPr>
          <p:cNvPr id="37" name="Graphic 36">
            <a:hlinkClick r:id="rId12" action="ppaction://hlinksldjump"/>
            <a:extLst>
              <a:ext uri="{FF2B5EF4-FFF2-40B4-BE49-F238E27FC236}">
                <a16:creationId xmlns:a16="http://schemas.microsoft.com/office/drawing/2014/main" id="{80FB8E69-31AA-4018-BBF6-55C827394B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81762" y="5186908"/>
            <a:ext cx="2333897" cy="1400339"/>
          </a:xfrm>
          <a:prstGeom prst="rect">
            <a:avLst/>
          </a:prstGeom>
        </p:spPr>
      </p:pic>
      <p:pic>
        <p:nvPicPr>
          <p:cNvPr id="38" name="Graphic 37">
            <a:hlinkClick r:id="rId13" action="ppaction://hlinksldjump"/>
            <a:extLst>
              <a:ext uri="{FF2B5EF4-FFF2-40B4-BE49-F238E27FC236}">
                <a16:creationId xmlns:a16="http://schemas.microsoft.com/office/drawing/2014/main" id="{879CB862-C19B-4481-AE2F-C764F00492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88765" y="5186908"/>
            <a:ext cx="2333897" cy="1400339"/>
          </a:xfrm>
          <a:prstGeom prst="rect">
            <a:avLst/>
          </a:prstGeom>
        </p:spPr>
      </p:pic>
      <p:sp>
        <p:nvSpPr>
          <p:cNvPr id="39" name="Google Shape;1065;p36">
            <a:hlinkClick r:id="rId14" action="ppaction://hlinksldjump"/>
            <a:extLst>
              <a:ext uri="{FF2B5EF4-FFF2-40B4-BE49-F238E27FC236}">
                <a16:creationId xmlns:a16="http://schemas.microsoft.com/office/drawing/2014/main" id="{BC4467DA-FF39-487A-B7A6-D757C3EB84F9}"/>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0104 0.02408 L 0.00104 0.02469 C 0.00174 0.01389 0.00243 0.00371 0.004 -0.00617 C 0.00521 -0.0145 0.00938 -0.03426 0.01111 -0.04197 C 0.01285 -0.0645 0.01042 -0.0466 0.01563 -0.06666 C 0.01945 -0.0821 0.01615 -0.07901 0.02361 -0.09691 C 0.025 -0.10061 0.02622 -0.10494 0.0283 -0.10833 C 0.02986 -0.1108 0.03212 -0.11173 0.03386 -0.11389 C 0.04445 -0.12716 0.03177 -0.11605 0.04531 -0.12901 C 0.05104 -0.13395 0.05729 -0.13796 0.0625 -0.14382 C 0.06528 -0.14722 0.06771 -0.15123 0.07066 -0.1537 C 0.07257 -0.15463 0.07466 -0.15432 0.07656 -0.15524 C 0.079 -0.15648 0.08177 -0.15771 0.08438 -0.15895 C 0.09809 -0.1679 0.08403 -0.16327 0.09948 -0.16697 C 0.10139 -0.16821 0.1033 -0.16913 0.10521 -0.17037 C 0.11007 -0.17376 0.11597 -0.17623 0.12118 -0.17808 C 0.12413 -0.1787 0.12726 -0.17901 0.13021 -0.17963 C 0.13281 -0.1821 0.13559 -0.18395 0.1382 -0.18549 C 0.1467 -0.1895 0.15156 -0.18919 0.16007 -0.19105 L 0.18403 -0.19691 L 0.23368 -0.21018 C 0.23629 -0.21203 0.23872 -0.2145 0.2415 -0.21574 C 0.2441 -0.21697 0.24688 -0.21666 0.24948 -0.21759 C 0.26962 -0.22376 0.24931 -0.22006 0.2757 -0.22315 C 0.27865 -0.22407 0.28125 -0.22438 0.28386 -0.22531 C 0.28681 -0.22623 0.28906 -0.22839 0.29184 -0.22901 C 0.29688 -0.23024 0.30191 -0.23024 0.30695 -0.23086 C 0.31025 -0.23148 0.31389 -0.23179 0.31736 -0.23271 C 0.34271 -0.2395 0.31424 -0.23426 0.34115 -0.23796 L 0.52466 -0.23457 C 0.52778 -0.23457 0.52969 -0.23055 0.53229 -0.22901 C 0.53542 -0.22747 0.53889 -0.22654 0.54202 -0.22531 C 0.54549 -0.22191 0.54948 -0.21882 0.55295 -0.21574 C 0.55573 -0.21358 0.55868 -0.21234 0.56129 -0.21018 C 0.56302 -0.20833 0.56459 -0.20463 0.56702 -0.20278 C 0.58316 -0.18734 0.56684 -0.20833 0.58455 -0.18919 C 0.59202 -0.18117 0.58941 -0.1821 0.59479 -0.17407 C 0.59618 -0.17222 0.59775 -0.17037 0.59931 -0.16882 C 0.60834 -0.14475 0.60382 -0.1537 0.61198 -0.14012 C 0.61406 -0.13333 0.61823 -0.11913 0.62136 -0.11574 L 0.62448 -0.11203 C 0.62761 -0.09784 0.62361 -0.11543 0.62813 -0.10061 C 0.62847 -0.09876 0.62865 -0.0966 0.62917 -0.09506 C 0.62986 -0.0929 0.63091 -0.09136 0.6316 -0.0895 C 0.63212 -0.08734 0.63229 -0.08549 0.63264 -0.08364 C 0.63299 -0.08117 0.63299 -0.07839 0.63386 -0.07592 C 0.63438 -0.07469 0.63525 -0.07376 0.63611 -0.07222 C 0.63837 -0.05987 0.63733 -0.06882 0.63733 -0.04568 L 0.63733 -0.04537 " pathEditMode="relative" rAng="0" ptsTypes="AAAAAAAAAAAAAAAAAAAAAAAAAAAAAAAAAAAAAAAAAAAAAAAAA">
                                      <p:cBhvr>
                                        <p:cTn id="17" dur="2000" fill="hold"/>
                                        <p:tgtEl>
                                          <p:spTgt spid="30"/>
                                        </p:tgtEl>
                                        <p:attrNameLst>
                                          <p:attrName>ppt_x</p:attrName>
                                          <p:attrName>ppt_y</p:attrName>
                                        </p:attrNameLst>
                                      </p:cBhvr>
                                      <p:rCtr x="31823" y="-13086"/>
                                    </p:animMotion>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6"/>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573 0.01667 L -0.00573 0.01667 C 1.11111E-6 -0.00926 0.00434 -0.03148 0.01337 -0.05524 C 0.01614 -0.06296 0.0191 -0.07037 0.02187 -0.07808 C 0.02448 -0.08549 0.02639 -0.09382 0.02934 -0.10061 C 0.03663 -0.11852 0.04531 -0.13981 0.0559 -0.1537 C 0.05851 -0.1571 0.06146 -0.16049 0.06441 -0.16327 C 0.06875 -0.16728 0.08871 -0.18024 0.08889 -0.18024 L 0.11128 -0.18395 C 0.1467 -0.19845 0.10903 -0.18395 0.13351 -0.19166 C 0.13889 -0.19321 0.1441 -0.19599 0.14948 -0.19722 C 0.15937 -0.19938 0.16944 -0.19969 0.17934 -0.20092 C 0.22014 -0.21666 0.2059 -0.21327 0.28246 -0.20494 C 0.28767 -0.20432 0.29236 -0.19815 0.29739 -0.19537 C 0.30017 -0.19382 0.30312 -0.19352 0.3059 -0.19166 C 0.30885 -0.1895 0.31146 -0.1858 0.31441 -0.18395 C 0.31823 -0.18148 0.32222 -0.18086 0.32604 -0.17839 C 0.33229 -0.17438 0.33819 -0.16944 0.34427 -0.16512 C 0.34739 -0.16265 0.35035 -0.15926 0.35382 -0.1574 C 0.36562 -0.15154 0.35712 -0.15679 0.36979 -0.14629 C 0.37292 -0.14352 0.37621 -0.14136 0.37934 -0.13858 C 0.38993 -0.12901 0.38611 -0.1324 0.39305 -0.12345 C 0.3941 -0.12222 0.39531 -0.12129 0.39635 -0.11975 C 0.39826 -0.11666 0.39983 -0.11327 0.40156 -0.11018 C 0.40191 -0.10833 0.40208 -0.10617 0.40278 -0.10463 C 0.40451 -0.09876 0.4066 -0.09568 0.40903 -0.09136 C 0.41111 -0.0824 0.41163 -0.07808 0.41545 -0.07037 C 0.41667 -0.06821 0.41823 -0.06666 0.41979 -0.06481 C 0.42083 -0.06111 0.42205 -0.0574 0.42292 -0.05339 C 0.42743 -0.03271 0.42257 -0.0466 0.42726 -0.03457 L 0.42726 -0.03457 " pathEditMode="relative" ptsTypes="AAAAAAAAAAAAAAAAAAAAAAAAAAAAAAA">
                                      <p:cBhvr>
                                        <p:cTn id="22" dur="2000" fill="hold"/>
                                        <p:tgtEl>
                                          <p:spTgt spid="36"/>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191 0.03611 L 0.00191 0.03611 C 0.02309 -0.02623 0.01267 0.00216 0.04114 -0.07006 C 0.04462 -0.0787 0.04774 -0.08827 0.05191 -0.09629 C 0.07118 -0.13518 0.04705 -0.08765 0.07517 -0.13981 C 0.07812 -0.14537 0.08055 -0.15185 0.08368 -0.15679 C 0.08802 -0.16389 0.09305 -0.16944 0.09757 -0.17592 C 0.10052 -0.17993 0.10312 -0.18487 0.10607 -0.18919 C 0.10885 -0.1929 0.1118 -0.19629 0.11458 -0.20031 C 0.11788 -0.20524 0.12083 -0.2108 0.12413 -0.21543 C 0.12691 -0.21913 0.12986 -0.2216 0.13264 -0.225 C 0.13628 -0.22932 0.13958 -0.23456 0.1434 -0.23827 C 0.14705 -0.24197 0.15121 -0.24413 0.15503 -0.24784 C 0.15833 -0.25061 0.16146 -0.2537 0.16458 -0.2571 C 0.16857 -0.26142 0.17222 -0.26666 0.17639 -0.27037 C 0.18576 -0.2787 0.19514 -0.28734 0.20503 -0.29321 C 0.22187 -0.30277 0.23906 -0.31296 0.25607 -0.32129 C 0.26284 -0.32469 0.26962 -0.32747 0.27639 -0.33086 C 0.27986 -0.33271 0.2835 -0.33456 0.28698 -0.33642 C 0.28993 -0.33827 0.29253 -0.34074 0.29548 -0.34228 C 0.29774 -0.34321 0.31076 -0.34722 0.31458 -0.34784 C 0.31962 -0.34876 0.32465 -0.34907 0.32951 -0.34969 C 0.33246 -0.35031 0.33524 -0.35092 0.33802 -0.35154 C 0.35607 -0.35092 0.3743 -0.35185 0.39236 -0.34969 C 0.39531 -0.34938 0.39791 -0.34506 0.40087 -0.34413 C 0.40538 -0.34259 0.41007 -0.3429 0.41458 -0.34228 C 0.41962 -0.34074 0.42743 -0.33858 0.43177 -0.33642 C 0.4335 -0.3358 0.43524 -0.33395 0.43698 -0.33271 C 0.43941 -0.33148 0.44201 -0.33024 0.44444 -0.32901 C 0.44722 -0.32592 0.45 -0.32253 0.45295 -0.31944 C 0.4585 -0.31358 0.46493 -0.30987 0.46996 -0.30247 C 0.47812 -0.29105 0.47378 -0.29784 0.48281 -0.28179 C 0.48385 -0.27993 0.48472 -0.27747 0.48594 -0.27592 C 0.48871 -0.27284 0.49184 -0.27006 0.49444 -0.26666 C 0.49722 -0.26296 0.5 -0.25864 0.50295 -0.25524 C 0.50399 -0.25401 0.50521 -0.25308 0.50625 -0.25154 C 0.50798 -0.24845 0.50972 -0.24506 0.51146 -0.24197 L 0.51475 -0.23642 C 0.51562 -0.2321 0.51736 -0.22314 0.51892 -0.21944 C 0.52014 -0.21605 0.5217 -0.21296 0.52326 -0.20987 C 0.5243 -0.20493 0.52534 -0.19969 0.52639 -0.19475 C 0.52673 -0.1929 0.52708 -0.19105 0.52743 -0.18919 C 0.52812 -0.1858 0.52899 -0.18271 0.52951 -0.17963 C 0.53003 -0.17777 0.53073 -0.17407 0.53073 -0.17407 L 0.53073 -0.17407 " pathEditMode="relative" ptsTypes="AAAAAAAAAAAAAAAAAAAAAAAAAAAAAAAAAAAAAAAAAAAAA">
                                      <p:cBhvr>
                                        <p:cTn id="27" dur="2000" fill="hold"/>
                                        <p:tgtEl>
                                          <p:spTgt spid="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8"/>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77778E-6 -1.48148E-6 L 2.77778E-6 0.00031 C 0.00486 -0.02778 0.00816 -0.05617 0.01475 -0.08271 C 0.01909 -0.09969 0.02534 -0.12623 0.03073 -0.14259 C 0.03889 -0.16667 0.04496 -0.17963 0.05521 -0.20031 C 0.05937 -0.20864 0.06337 -0.21728 0.06805 -0.225 C 0.07326 -0.23364 0.07812 -0.24321 0.08403 -0.25092 C 0.09479 -0.26574 0.09618 -0.26913 0.10521 -0.27747 C 0.10816 -0.27994 0.11788 -0.28734 0.11909 -0.28796 C 0.12257 -0.2895 0.12621 -0.2892 0.12968 -0.28981 C 0.13993 -0.29167 0.13715 -0.29105 0.14774 -0.29475 L 0.26059 -0.29321 C 0.2625 -0.29321 0.26406 -0.29105 0.2658 -0.28981 C 0.26823 -0.28827 0.27083 -0.28734 0.27326 -0.28642 C 0.27656 -0.28457 0.27968 -0.28302 0.28281 -0.28117 C 0.28472 -0.27994 0.28646 -0.27839 0.28819 -0.27747 C 0.28993 -0.27654 0.29184 -0.27654 0.29357 -0.27562 C 0.32205 -0.26296 0.2842 -0.2787 0.30416 -0.27068 C 0.31962 -0.25525 0.29896 -0.27623 0.31475 -0.25833 C 0.31857 -0.25401 0.32257 -0.25031 0.32656 -0.24599 C 0.32864 -0.24352 0.3309 -0.24167 0.33281 -0.2392 C 0.33524 -0.23549 0.33715 -0.23179 0.33923 -0.22839 C 0.33993 -0.22716 0.3408 -0.22623 0.34132 -0.225 C 0.34218 -0.22315 0.34271 -0.22129 0.34357 -0.21944 C 0.34618 -0.2142 0.34566 -0.21821 0.34774 -0.2108 C 0.34913 -0.20679 0.35 -0.20123 0.35104 -0.1966 C 0.35139 -0.19197 0.35156 -0.18734 0.35208 -0.18302 C 0.35225 -0.18086 0.35295 -0.17932 0.35312 -0.17747 C 0.3533 -0.17222 0.35312 -0.16697 0.35312 -0.16173 L 0.35312 -0.16142 " pathEditMode="relative" rAng="0" ptsTypes="AAAAAAAAAAAAAAAAAAAAAAAAAAAAAA">
                                      <p:cBhvr>
                                        <p:cTn id="32" dur="2000" fill="hold"/>
                                        <p:tgtEl>
                                          <p:spTgt spid="38"/>
                                        </p:tgtEl>
                                        <p:attrNameLst>
                                          <p:attrName>ppt_x</p:attrName>
                                          <p:attrName>ppt_y</p:attrName>
                                        </p:attrNameLst>
                                      </p:cBhvr>
                                      <p:rCtr x="17656" y="-14722"/>
                                    </p:animMotion>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8"/>
                  </p:tgtEl>
                </p:cond>
              </p:nextCondLst>
            </p:seq>
          </p:childTnLst>
        </p:cTn>
      </p:par>
    </p:tnLst>
    <p:bldLst>
      <p:bldP spid="14"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9"/>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210727" y="664554"/>
              <a:ext cx="2904074"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45 + 8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53</a:t>
              </a:r>
            </a:p>
          </p:txBody>
        </p:sp>
      </p:grpSp>
      <p:pic>
        <p:nvPicPr>
          <p:cNvPr id="16" name="Graphic 15">
            <a:extLst>
              <a:ext uri="{FF2B5EF4-FFF2-40B4-BE49-F238E27FC236}">
                <a16:creationId xmlns:a16="http://schemas.microsoft.com/office/drawing/2014/main" id="{FB7A1982-909D-4F78-BD57-B636DE8BC5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3"/>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1023300" y="714663"/>
              <a:ext cx="2904074" cy="623248"/>
            </a:xfrm>
            <a:prstGeom prst="rect">
              <a:avLst/>
            </a:prstGeom>
            <a:noFill/>
          </p:spPr>
          <p:txBody>
            <a:bodyPr wrap="square" rtlCol="0">
              <a:spAutoFit/>
            </a:bodyPr>
            <a:lstStyle/>
            <a:p>
              <a:pPr algn="ctr" defTabSz="1219170">
                <a:buClr>
                  <a:srgbClr val="000000"/>
                </a:buClr>
              </a:pPr>
              <a:r>
                <a:rPr lang="en-US" sz="4800" b="1" kern="0" dirty="0">
                  <a:solidFill>
                    <a:srgbClr val="000000"/>
                  </a:solidFill>
                  <a:latin typeface="Calibri" panose="020F0502020204030204" pitchFamily="34" charset="0"/>
                  <a:cs typeface="Calibri" panose="020F0502020204030204" pitchFamily="34" charset="0"/>
                  <a:sym typeface="Arial"/>
                </a:rPr>
                <a:t>41 + 9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50</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93647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64863" y="685497"/>
              <a:ext cx="3035031"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24 + 24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dirty="0">
                  <a:solidFill>
                    <a:srgbClr val="000000"/>
                  </a:solidFill>
                  <a:latin typeface="Calibri" panose="020F0502020204030204" pitchFamily="34" charset="0"/>
                  <a:cs typeface="Calibri" panose="020F0502020204030204" pitchFamily="34" charset="0"/>
                  <a:sym typeface="Arial"/>
                </a:rPr>
                <a:t>48</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29668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28" name="Graphic 27">
            <a:extLst>
              <a:ext uri="{FF2B5EF4-FFF2-40B4-BE49-F238E27FC236}">
                <a16:creationId xmlns:a16="http://schemas.microsoft.com/office/drawing/2014/main" id="{9CD2A6C4-C0A1-4B8E-B2A7-E650ED3D2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8001"/>
          </a:xfrm>
          <a:prstGeom prst="rect">
            <a:avLst/>
          </a:prstGeom>
        </p:spPr>
      </p:pic>
      <p:pic>
        <p:nvPicPr>
          <p:cNvPr id="29" name="Graphic 28">
            <a:hlinkClick r:id="rId5" action="ppaction://hlinksldjump"/>
            <a:extLst>
              <a:ext uri="{FF2B5EF4-FFF2-40B4-BE49-F238E27FC236}">
                <a16:creationId xmlns:a16="http://schemas.microsoft.com/office/drawing/2014/main" id="{F0A16354-83B0-4D8B-8562-A491251355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30723" y="2514601"/>
            <a:ext cx="4560683" cy="4016252"/>
          </a:xfrm>
          <a:prstGeom prst="rect">
            <a:avLst/>
          </a:prstGeom>
        </p:spPr>
      </p:pic>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21775" y="664554"/>
              <a:ext cx="2872013" cy="807914"/>
            </a:xfrm>
            <a:prstGeom prst="rect">
              <a:avLst/>
            </a:prstGeom>
            <a:noFill/>
          </p:spPr>
          <p:txBody>
            <a:bodyPr wrap="square" rtlCol="0">
              <a:spAutoFit/>
            </a:bodyPr>
            <a:lstStyle/>
            <a:p>
              <a:pPr algn="ctr" defTabSz="1219170">
                <a:buClr>
                  <a:srgbClr val="000000"/>
                </a:buClr>
              </a:pPr>
              <a:r>
                <a:rPr lang="en-US" sz="6400" b="1" kern="0" dirty="0">
                  <a:solidFill>
                    <a:srgbClr val="000000"/>
                  </a:solidFill>
                  <a:latin typeface="Calibri" panose="020F0502020204030204" pitchFamily="34" charset="0"/>
                  <a:cs typeface="Calibri" panose="020F0502020204030204" pitchFamily="34" charset="0"/>
                  <a:sym typeface="Arial"/>
                </a:rPr>
                <a:t>25 + 25 = ?</a:t>
              </a: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869273" y="2905759"/>
            <a:ext cx="3492177" cy="3376605"/>
            <a:chOff x="1424010" y="2365685"/>
            <a:chExt cx="2619133"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424010" y="2598514"/>
              <a:ext cx="2619133" cy="684755"/>
            </a:xfrm>
            <a:prstGeom prst="rect">
              <a:avLst/>
            </a:prstGeom>
            <a:noFill/>
          </p:spPr>
          <p:txBody>
            <a:bodyPr wrap="square" rtlCol="0">
              <a:spAutoFit/>
            </a:bodyPr>
            <a:lstStyle/>
            <a:p>
              <a:pPr algn="ctr" defTabSz="1219170">
                <a:buClr>
                  <a:srgbClr val="000000"/>
                </a:buClr>
              </a:pPr>
              <a:r>
                <a:rPr lang="en-US" sz="5333" b="1" kern="0" dirty="0">
                  <a:solidFill>
                    <a:srgbClr val="000000"/>
                  </a:solidFill>
                  <a:latin typeface="Calibri" panose="020F0502020204030204" pitchFamily="34" charset="0"/>
                  <a:cs typeface="Calibri" panose="020F0502020204030204" pitchFamily="34" charset="0"/>
                  <a:sym typeface="Arial"/>
                </a:rPr>
                <a:t>50</a:t>
              </a:r>
            </a:p>
          </p:txBody>
        </p:sp>
      </p:grpSp>
      <p:pic>
        <p:nvPicPr>
          <p:cNvPr id="11" name="Graphic 10">
            <a:extLst>
              <a:ext uri="{FF2B5EF4-FFF2-40B4-BE49-F238E27FC236}">
                <a16:creationId xmlns:a16="http://schemas.microsoft.com/office/drawing/2014/main" id="{7002EC79-6184-4F9F-9303-C5B979F76F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576976" y="1869962"/>
            <a:ext cx="3773645" cy="3920671"/>
          </a:xfrm>
          <a:prstGeom prst="rect">
            <a:avLst/>
          </a:prstGeom>
        </p:spPr>
      </p:pic>
    </p:spTree>
    <p:extLst>
      <p:ext uri="{BB962C8B-B14F-4D97-AF65-F5344CB8AC3E}">
        <p14:creationId xmlns:p14="http://schemas.microsoft.com/office/powerpoint/2010/main" val="52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+ 18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3" name="Picture 2">
            <a:extLst>
              <a:ext uri="{FF2B5EF4-FFF2-40B4-BE49-F238E27FC236}">
                <a16:creationId xmlns:a16="http://schemas.microsoft.com/office/drawing/2014/main" id="{3FA834E1-8F50-EB3E-4F34-1CA9B195E8B4}"/>
              </a:ext>
            </a:extLst>
          </p:cNvPr>
          <p:cNvPicPr>
            <a:picLocks noChangeAspect="1"/>
          </p:cNvPicPr>
          <p:nvPr/>
        </p:nvPicPr>
        <p:blipFill>
          <a:blip r:embed="rId7"/>
          <a:stretch>
            <a:fillRect/>
          </a:stretch>
        </p:blipFill>
        <p:spPr>
          <a:xfrm>
            <a:off x="5789470" y="2769861"/>
            <a:ext cx="5883150" cy="1908213"/>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486</Words>
  <Application>Microsoft Office PowerPoint</Application>
  <PresentationFormat>Widescreen</PresentationFormat>
  <Paragraphs>92</Paragraphs>
  <Slides>24</Slides>
  <Notes>14</Notes>
  <HiddenSlides>0</HiddenSlides>
  <MMClips>11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等线</vt:lpstr>
      <vt:lpstr>微软雅黑</vt:lpstr>
      <vt:lpstr>Arial</vt:lpstr>
      <vt:lpstr>Arial-Rounded</vt:lpstr>
      <vt:lpstr>Calibri</vt:lpstr>
      <vt:lpstr>Calibri Light</vt:lpstr>
      <vt:lpstr>Lato</vt:lpstr>
      <vt:lpstr>Livvic</vt:lpstr>
      <vt:lpstr>Open Sans</vt:lpstr>
      <vt:lpstr>Patrick Hand</vt:lpstr>
      <vt:lpstr>Roboto</vt:lpstr>
      <vt:lpstr>Roboto Condensed Light</vt:lpstr>
      <vt:lpstr>1_Office Theme</vt:lpstr>
      <vt:lpstr>包图主题2</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Thanh Hai</cp:lastModifiedBy>
  <cp:revision>32</cp:revision>
  <dcterms:created xsi:type="dcterms:W3CDTF">2021-07-24T01:07:49Z</dcterms:created>
  <dcterms:modified xsi:type="dcterms:W3CDTF">2025-11-19T01:02:54Z</dcterms:modified>
</cp:coreProperties>
</file>