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2" r:id="rId5"/>
    <p:sldMasterId id="2147483724" r:id="rId6"/>
    <p:sldMasterId id="2147483736" r:id="rId7"/>
    <p:sldMasterId id="2147483741" r:id="rId8"/>
  </p:sldMasterIdLst>
  <p:notesMasterIdLst>
    <p:notesMasterId r:id="rId48"/>
  </p:notesMasterIdLst>
  <p:sldIdLst>
    <p:sldId id="296" r:id="rId9"/>
    <p:sldId id="297" r:id="rId10"/>
    <p:sldId id="298" r:id="rId11"/>
    <p:sldId id="299" r:id="rId12"/>
    <p:sldId id="265" r:id="rId13"/>
    <p:sldId id="263" r:id="rId14"/>
    <p:sldId id="264" r:id="rId15"/>
    <p:sldId id="266" r:id="rId16"/>
    <p:sldId id="267" r:id="rId17"/>
    <p:sldId id="302" r:id="rId18"/>
    <p:sldId id="269" r:id="rId19"/>
    <p:sldId id="300" r:id="rId20"/>
    <p:sldId id="303" r:id="rId21"/>
    <p:sldId id="301" r:id="rId22"/>
    <p:sldId id="304" r:id="rId23"/>
    <p:sldId id="274" r:id="rId24"/>
    <p:sldId id="305" r:id="rId25"/>
    <p:sldId id="306" r:id="rId26"/>
    <p:sldId id="307" r:id="rId27"/>
    <p:sldId id="275" r:id="rId28"/>
    <p:sldId id="308" r:id="rId29"/>
    <p:sldId id="276" r:id="rId30"/>
    <p:sldId id="277" r:id="rId31"/>
    <p:sldId id="309" r:id="rId32"/>
    <p:sldId id="278" r:id="rId33"/>
    <p:sldId id="279" r:id="rId34"/>
    <p:sldId id="310" r:id="rId35"/>
    <p:sldId id="280" r:id="rId36"/>
    <p:sldId id="284" r:id="rId37"/>
    <p:sldId id="285" r:id="rId38"/>
    <p:sldId id="311" r:id="rId39"/>
    <p:sldId id="312" r:id="rId40"/>
    <p:sldId id="313" r:id="rId41"/>
    <p:sldId id="314" r:id="rId42"/>
    <p:sldId id="315" r:id="rId43"/>
    <p:sldId id="316" r:id="rId44"/>
    <p:sldId id="286" r:id="rId45"/>
    <p:sldId id="287" r:id="rId46"/>
    <p:sldId id="29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4" d="100"/>
          <a:sy n="84"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27</a:t>
            </a:fld>
            <a:endParaRPr lang="en-US"/>
          </a:p>
        </p:txBody>
      </p:sp>
    </p:spTree>
    <p:extLst>
      <p:ext uri="{BB962C8B-B14F-4D97-AF65-F5344CB8AC3E}">
        <p14:creationId xmlns:p14="http://schemas.microsoft.com/office/powerpoint/2010/main" val="3638396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24</a:t>
            </a:fld>
            <a:endParaRPr lang="en-US"/>
          </a:p>
        </p:txBody>
      </p:sp>
    </p:spTree>
    <p:extLst>
      <p:ext uri="{BB962C8B-B14F-4D97-AF65-F5344CB8AC3E}">
        <p14:creationId xmlns:p14="http://schemas.microsoft.com/office/powerpoint/2010/main" val="3716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25538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19784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57673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15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117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43290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8761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12294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85984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9136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3962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2568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5/27/2021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572447618"/>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5/27/2021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4165055125"/>
      </p:ext>
    </p:extLst>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17244"/>
      </p:ext>
    </p:extLst>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87955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812063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1063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165704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44303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55644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000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41751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221783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618841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416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143797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19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21397115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GIF"/><Relationship Id="rId18" Type="http://schemas.openxmlformats.org/officeDocument/2006/relationships/slide" Target="slide34.xml"/><Relationship Id="rId3" Type="http://schemas.openxmlformats.org/officeDocument/2006/relationships/audio" Target="../media/audio1.wav"/><Relationship Id="rId21" Type="http://schemas.openxmlformats.org/officeDocument/2006/relationships/image" Target="../media/image55.png"/><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slide" Target="slide33.xml"/><Relationship Id="rId20" Type="http://schemas.openxmlformats.org/officeDocument/2006/relationships/slide" Target="slide35.xml"/><Relationship Id="rId1" Type="http://schemas.openxmlformats.org/officeDocument/2006/relationships/slideLayout" Target="../slideLayouts/slideLayout64.xml"/><Relationship Id="rId6" Type="http://schemas.openxmlformats.org/officeDocument/2006/relationships/image" Target="../media/image43.png"/><Relationship Id="rId11" Type="http://schemas.openxmlformats.org/officeDocument/2006/relationships/image" Target="../media/image48.GIF"/><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47.GIF"/><Relationship Id="rId19"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9.png"/><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jpg"/><Relationship Id="rId1" Type="http://schemas.openxmlformats.org/officeDocument/2006/relationships/slideLayout" Target="../slideLayouts/slideLayout47.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038214" y="1507809"/>
            <a:ext cx="3995192" cy="135762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AE127AC-492B-4661-B13F-D5789FB7891D}"/>
              </a:ext>
            </a:extLst>
          </p:cNvPr>
          <p:cNvCxnSpPr/>
          <p:nvPr/>
        </p:nvCxnSpPr>
        <p:spPr>
          <a:xfrm>
            <a:off x="1998921" y="393405"/>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ACF17813-1E7F-4422-B582-0AE720DAF12B}"/>
              </a:ext>
            </a:extLst>
          </p:cNvPr>
          <p:cNvCxnSpPr/>
          <p:nvPr/>
        </p:nvCxnSpPr>
        <p:spPr>
          <a:xfrm>
            <a:off x="3806456" y="1254642"/>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9BD616E-7575-467F-A2E1-1BB4E7338901}"/>
              </a:ext>
            </a:extLst>
          </p:cNvPr>
          <p:cNvCxnSpPr/>
          <p:nvPr/>
        </p:nvCxnSpPr>
        <p:spPr>
          <a:xfrm>
            <a:off x="5486400" y="2105247"/>
            <a:ext cx="9781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9197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0925" y="567690"/>
            <a:ext cx="10515600" cy="1325563"/>
          </a:xfrm>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dirty="0" err="1">
                <a:latin typeface="Arial-Rounded" panose="020B0500000000000000" pitchFamily="34" charset="0"/>
                <a:cs typeface="Arial-Rounded" panose="020B0500000000000000" pitchFamily="34" charset="0"/>
                <a:sym typeface="+mn-ea"/>
              </a:rPr>
              <a:t>Nếu</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thầy</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nói</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có</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thì</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rồng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rắn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hỏi</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xin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thuốc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cho</a:t>
            </a:r>
            <a:r>
              <a:rPr lang="en-US" dirty="0">
                <a:latin typeface="Arial-Rounded" panose="020B0500000000000000" pitchFamily="34" charset="0"/>
                <a:cs typeface="Arial-Rounded" panose="020B0500000000000000" pitchFamily="34" charset="0"/>
                <a:sym typeface="+mn-ea"/>
              </a:rPr>
              <a:t> con </a:t>
            </a:r>
            <a:r>
              <a:rPr lang="en-US" dirty="0" err="1">
                <a:latin typeface="Arial-Rounded" panose="020B0500000000000000" pitchFamily="34" charset="0"/>
                <a:cs typeface="Arial-Rounded" panose="020B0500000000000000" pitchFamily="34" charset="0"/>
                <a:sym typeface="+mn-ea"/>
              </a:rPr>
              <a:t>và</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đồng</a:t>
            </a:r>
            <a:r>
              <a:rPr lang="en-US" dirty="0">
                <a:latin typeface="Arial-Rounded" panose="020B0500000000000000" pitchFamily="34" charset="0"/>
                <a:cs typeface="Arial-Rounded" panose="020B0500000000000000" pitchFamily="34" charset="0"/>
                <a:sym typeface="+mn-ea"/>
              </a:rPr>
              <a:t> ý </a:t>
            </a:r>
            <a:r>
              <a:rPr lang="en-US" dirty="0" err="1">
                <a:latin typeface="Arial-Rounded" panose="020B0500000000000000" pitchFamily="34" charset="0"/>
                <a:cs typeface="Arial-Rounded" panose="020B0500000000000000" pitchFamily="34" charset="0"/>
                <a:sym typeface="+mn-ea"/>
              </a:rPr>
              <a:t>cho</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thầy</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bắt</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khúc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đuôi</a:t>
            </a:r>
            <a:r>
              <a:rPr lang="en-US" dirty="0">
                <a:latin typeface="Arial-Rounded" panose="020B0500000000000000" pitchFamily="34" charset="0"/>
                <a:cs typeface="Arial-Rounded" panose="020B0500000000000000" pitchFamily="34" charset="0"/>
                <a:sym typeface="+mn-ea"/>
              </a:rPr>
              <a:t>.</a:t>
            </a:r>
            <a:endParaRPr lang="en-US" dirty="0"/>
          </a:p>
        </p:txBody>
      </p:sp>
      <p:cxnSp>
        <p:nvCxnSpPr>
          <p:cNvPr id="9" name="Straight Connector 8"/>
          <p:cNvCxnSpPr/>
          <p:nvPr/>
        </p:nvCxnSpPr>
        <p:spPr>
          <a:xfrm flipH="1">
            <a:off x="3371215" y="1825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5220069" y="189325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8469718" y="177172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Placeholder 12"/>
          <p:cNvPicPr>
            <a:picLocks noGrp="1" noChangeAspect="1"/>
          </p:cNvPicPr>
          <p:nvPr>
            <p:ph type="pic" sz="quarter" idx="13"/>
          </p:nvPr>
        </p:nvPicPr>
        <p:blipFill>
          <a:blip r:embed="rId4"/>
          <a:stretch>
            <a:fillRect/>
          </a:stretch>
        </p:blipFill>
        <p:spPr>
          <a:xfrm>
            <a:off x="11146790" y="81280"/>
            <a:ext cx="1045210" cy="828040"/>
          </a:xfrm>
          <a:prstGeom prst="rect">
            <a:avLst/>
          </a:prstGeom>
        </p:spPr>
      </p:pic>
      <p:cxnSp>
        <p:nvCxnSpPr>
          <p:cNvPr id="10" name="Straight Connector 9">
            <a:extLst>
              <a:ext uri="{FF2B5EF4-FFF2-40B4-BE49-F238E27FC236}">
                <a16:creationId xmlns:a16="http://schemas.microsoft.com/office/drawing/2014/main" id="{B0976E4B-8EEF-47B2-95A7-E8A13CF15DC9}"/>
              </a:ext>
            </a:extLst>
          </p:cNvPr>
          <p:cNvCxnSpPr/>
          <p:nvPr/>
        </p:nvCxnSpPr>
        <p:spPr>
          <a:xfrm flipH="1">
            <a:off x="9962558" y="18012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64017647-A15E-4D9A-8348-ED87AA209897}"/>
              </a:ext>
            </a:extLst>
          </p:cNvPr>
          <p:cNvCxnSpPr/>
          <p:nvPr/>
        </p:nvCxnSpPr>
        <p:spPr>
          <a:xfrm flipH="1">
            <a:off x="1513979" y="223977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A0F4F712-7E67-4615-9C70-B117633546BE}"/>
              </a:ext>
            </a:extLst>
          </p:cNvPr>
          <p:cNvCxnSpPr/>
          <p:nvPr/>
        </p:nvCxnSpPr>
        <p:spPr>
          <a:xfrm flipH="1">
            <a:off x="3774098" y="223977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8141FBE5-3209-4A31-AF43-A45B87EE4872}"/>
              </a:ext>
            </a:extLst>
          </p:cNvPr>
          <p:cNvCxnSpPr/>
          <p:nvPr/>
        </p:nvCxnSpPr>
        <p:spPr>
          <a:xfrm flipH="1">
            <a:off x="3863498" y="2248374"/>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9" name="TextBox 21">
            <a:extLst>
              <a:ext uri="{FF2B5EF4-FFF2-40B4-BE49-F238E27FC236}">
                <a16:creationId xmlns:a16="http://schemas.microsoft.com/office/drawing/2014/main" id="{1B13B4F9-9E0B-4D02-8C94-CA3B921C9FC5}"/>
              </a:ext>
            </a:extLst>
          </p:cNvPr>
          <p:cNvSpPr txBox="1"/>
          <p:nvPr/>
        </p:nvSpPr>
        <p:spPr>
          <a:xfrm>
            <a:off x="7404100" y="2175668"/>
            <a:ext cx="4178300" cy="520700"/>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cxnSp>
        <p:nvCxnSpPr>
          <p:cNvPr id="10" name="Straight Connector 9">
            <a:extLst>
              <a:ext uri="{FF2B5EF4-FFF2-40B4-BE49-F238E27FC236}">
                <a16:creationId xmlns:a16="http://schemas.microsoft.com/office/drawing/2014/main" id="{D5EDAF40-F3A0-4457-8AF0-68F4A4DC93C8}"/>
              </a:ext>
            </a:extLst>
          </p:cNvPr>
          <p:cNvCxnSpPr/>
          <p:nvPr/>
        </p:nvCxnSpPr>
        <p:spPr>
          <a:xfrm flipH="1">
            <a:off x="6596882" y="2317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217D69B-BE47-48F2-8B73-69BA94E7E639}"/>
              </a:ext>
            </a:extLst>
          </p:cNvPr>
          <p:cNvCxnSpPr/>
          <p:nvPr/>
        </p:nvCxnSpPr>
        <p:spPr>
          <a:xfrm flipH="1">
            <a:off x="3066872" y="31908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7C404D4-6D30-437E-A78E-7B0B96E63CC5}"/>
              </a:ext>
            </a:extLst>
          </p:cNvPr>
          <p:cNvCxnSpPr/>
          <p:nvPr/>
        </p:nvCxnSpPr>
        <p:spPr>
          <a:xfrm flipH="1">
            <a:off x="9014005" y="2981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9C591EC-0526-4B7F-95E6-6416CDCF61B1}"/>
              </a:ext>
            </a:extLst>
          </p:cNvPr>
          <p:cNvCxnSpPr/>
          <p:nvPr/>
        </p:nvCxnSpPr>
        <p:spPr>
          <a:xfrm flipH="1">
            <a:off x="5720131" y="79940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6498B3B0-1E9F-4EC9-938D-243432AFB84E}"/>
              </a:ext>
            </a:extLst>
          </p:cNvPr>
          <p:cNvCxnSpPr/>
          <p:nvPr/>
        </p:nvCxnSpPr>
        <p:spPr>
          <a:xfrm flipH="1">
            <a:off x="6368717" y="124142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0D68EB26-D5AF-4BB8-BB53-637BC388D990}"/>
              </a:ext>
            </a:extLst>
          </p:cNvPr>
          <p:cNvCxnSpPr/>
          <p:nvPr/>
        </p:nvCxnSpPr>
        <p:spPr>
          <a:xfrm flipH="1">
            <a:off x="6368716" y="165417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337E166-3D32-45A0-B324-791C4FFAFAF6}"/>
              </a:ext>
            </a:extLst>
          </p:cNvPr>
          <p:cNvCxnSpPr/>
          <p:nvPr/>
        </p:nvCxnSpPr>
        <p:spPr>
          <a:xfrm flipH="1">
            <a:off x="6740404" y="2136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DAD0DDDF-A84F-4C66-8E8E-6FE2FB0E724C}"/>
              </a:ext>
            </a:extLst>
          </p:cNvPr>
          <p:cNvCxnSpPr/>
          <p:nvPr/>
        </p:nvCxnSpPr>
        <p:spPr>
          <a:xfrm flipH="1">
            <a:off x="6577378" y="25921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A8ED63EF-01F9-42A4-B5B0-780AF4EC5938}"/>
              </a:ext>
            </a:extLst>
          </p:cNvPr>
          <p:cNvCxnSpPr/>
          <p:nvPr/>
        </p:nvCxnSpPr>
        <p:spPr>
          <a:xfrm flipH="1">
            <a:off x="3525834" y="338550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144E8CD7-ABF3-43A2-8A42-2609C3BBD7EB}"/>
              </a:ext>
            </a:extLst>
          </p:cNvPr>
          <p:cNvCxnSpPr/>
          <p:nvPr/>
        </p:nvCxnSpPr>
        <p:spPr>
          <a:xfrm flipH="1">
            <a:off x="4291378" y="449147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8E9DCA-B491-434D-A566-6C651F8D73FF}"/>
              </a:ext>
            </a:extLst>
          </p:cNvPr>
          <p:cNvCxnSpPr/>
          <p:nvPr/>
        </p:nvCxnSpPr>
        <p:spPr>
          <a:xfrm flipH="1">
            <a:off x="5984875" y="48752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58525458-D5EA-4336-A305-79A35A395810}"/>
              </a:ext>
            </a:extLst>
          </p:cNvPr>
          <p:cNvCxnSpPr/>
          <p:nvPr/>
        </p:nvCxnSpPr>
        <p:spPr>
          <a:xfrm flipH="1">
            <a:off x="6118409" y="52577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6F637831-FE46-49F9-AAD1-78AFEAD33CB2}"/>
              </a:ext>
            </a:extLst>
          </p:cNvPr>
          <p:cNvCxnSpPr/>
          <p:nvPr/>
        </p:nvCxnSpPr>
        <p:spPr>
          <a:xfrm flipH="1">
            <a:off x="5108316" y="56705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E69A137A-F224-4772-8B2F-4DFACAF78F1E}"/>
              </a:ext>
            </a:extLst>
          </p:cNvPr>
          <p:cNvCxnSpPr/>
          <p:nvPr/>
        </p:nvCxnSpPr>
        <p:spPr>
          <a:xfrm flipH="1">
            <a:off x="4853134" y="5962889"/>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3930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extLst>
      <p:ext uri="{BB962C8B-B14F-4D97-AF65-F5344CB8AC3E}">
        <p14:creationId xmlns:p14="http://schemas.microsoft.com/office/powerpoint/2010/main" val="24148142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9" name="TextBox 8">
            <a:extLst>
              <a:ext uri="{FF2B5EF4-FFF2-40B4-BE49-F238E27FC236}">
                <a16:creationId xmlns:a16="http://schemas.microsoft.com/office/drawing/2014/main" id="{51EEAF07-8D96-4E37-827A-212249DB098F}"/>
              </a:ext>
            </a:extLst>
          </p:cNvPr>
          <p:cNvSpPr txBox="1"/>
          <p:nvPr/>
        </p:nvSpPr>
        <p:spPr>
          <a:xfrm>
            <a:off x="7002145" y="2756851"/>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id="{584BAE3D-7871-4EE1-8732-95937962FA58}"/>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92DDDC9-2CBD-4C3D-8031-2F26EA7A5C79}"/>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C1B4108D-9DF1-4861-978C-A94628CCC863}"/>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FC773932-5F0C-4EFC-AC92-9B093BC170A8}"/>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569842" y="1746569"/>
            <a:ext cx="3463564" cy="111886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9" name="Rounded Rectangle 9">
            <a:extLst>
              <a:ext uri="{FF2B5EF4-FFF2-40B4-BE49-F238E27FC236}">
                <a16:creationId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32B7712-E4AF-400F-B1BC-62388985FC23}"/>
              </a:ext>
            </a:extLst>
          </p:cNvPr>
          <p:cNvCxnSpPr/>
          <p:nvPr/>
        </p:nvCxnSpPr>
        <p:spPr>
          <a:xfrm>
            <a:off x="8389088" y="382772"/>
            <a:ext cx="136096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7528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9" name="Rounded Rectangle 9">
            <a:extLst>
              <a:ext uri="{FF2B5EF4-FFF2-40B4-BE49-F238E27FC236}">
                <a16:creationId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Cloud 1">
            <a:extLst>
              <a:ext uri="{FF2B5EF4-FFF2-40B4-BE49-F238E27FC236}">
                <a16:creationId xmlns:a16="http://schemas.microsoft.com/office/drawing/2014/main" id="{2CD9B4C7-E234-4888-8735-4E5D7BB128E3}"/>
              </a:ext>
            </a:extLst>
          </p:cNvPr>
          <p:cNvSpPr/>
          <p:nvPr/>
        </p:nvSpPr>
        <p:spPr>
          <a:xfrm>
            <a:off x="7570381" y="1318437"/>
            <a:ext cx="3817089"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0589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9" name="Rounded Rectangle 9">
            <a:extLst>
              <a:ext uri="{FF2B5EF4-FFF2-40B4-BE49-F238E27FC236}">
                <a16:creationId xmlns:a16="http://schemas.microsoft.com/office/drawing/2014/main" id="{B605E907-EAD5-45CF-9343-015D783E59D1}"/>
              </a:ext>
            </a:extLst>
          </p:cNvPr>
          <p:cNvSpPr/>
          <p:nvPr/>
        </p:nvSpPr>
        <p:spPr>
          <a:xfrm>
            <a:off x="196821" y="182246"/>
            <a:ext cx="982093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32B7712-E4AF-400F-B1BC-62388985FC23}"/>
              </a:ext>
            </a:extLst>
          </p:cNvPr>
          <p:cNvCxnSpPr>
            <a:cxnSpLocks/>
          </p:cNvCxnSpPr>
          <p:nvPr/>
        </p:nvCxnSpPr>
        <p:spPr>
          <a:xfrm>
            <a:off x="2328530" y="6028661"/>
            <a:ext cx="277876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8701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833110" y="600519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9" name="Rounded Rectangle 9">
            <a:extLst>
              <a:ext uri="{FF2B5EF4-FFF2-40B4-BE49-F238E27FC236}">
                <a16:creationId xmlns:a16="http://schemas.microsoft.com/office/drawing/2014/main" id="{B605E907-EAD5-45CF-9343-015D783E59D1}"/>
              </a:ext>
            </a:extLst>
          </p:cNvPr>
          <p:cNvSpPr/>
          <p:nvPr/>
        </p:nvSpPr>
        <p:spPr>
          <a:xfrm>
            <a:off x="374354" y="110811"/>
            <a:ext cx="1065027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832B7712-E4AF-400F-B1BC-62388985FC23}"/>
              </a:ext>
            </a:extLst>
          </p:cNvPr>
          <p:cNvCxnSpPr>
            <a:cxnSpLocks/>
          </p:cNvCxnSpPr>
          <p:nvPr/>
        </p:nvCxnSpPr>
        <p:spPr>
          <a:xfrm>
            <a:off x="5287925" y="6018027"/>
            <a:ext cx="45152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2A03533-40C5-4EA0-80CB-CA69DAD2FF51}"/>
              </a:ext>
            </a:extLst>
          </p:cNvPr>
          <p:cNvCxnSpPr>
            <a:cxnSpLocks/>
          </p:cNvCxnSpPr>
          <p:nvPr/>
        </p:nvCxnSpPr>
        <p:spPr>
          <a:xfrm>
            <a:off x="1580706" y="6411431"/>
            <a:ext cx="65213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6799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lstStyle/>
          <a:p>
            <a:r>
              <a:rPr lang="en-US">
                <a:latin typeface="Arial-Rounded" panose="020B0500000000000000" pitchFamily="34" charset="0"/>
                <a:cs typeface="Arial-Rounded" panose="020B0500000000000000" pitchFamily="34" charset="0"/>
              </a:rPr>
              <a:t>Chọn nội dung phù hợp với mỗi đoạn bài đọc</a:t>
            </a:r>
          </a:p>
        </p:txBody>
      </p:sp>
      <p:pic>
        <p:nvPicPr>
          <p:cNvPr id="11" name="Content Placeholder 10" descr="logo"/>
          <p:cNvPicPr>
            <a:picLocks noGrp="1" noChangeAspect="1"/>
          </p:cNvPicPr>
          <p:nvPr>
            <p:ph sz="half" idx="2"/>
          </p:nvPr>
        </p:nvPicPr>
        <p:blipFill>
          <a:blip r:embed="rId4"/>
          <a:stretch>
            <a:fillRect/>
          </a:stretch>
        </p:blipFill>
        <p:spPr>
          <a:xfrm>
            <a:off x="10654665" y="-182880"/>
            <a:ext cx="1656080" cy="1691640"/>
          </a:xfrm>
          <a:prstGeom prst="rect">
            <a:avLst/>
          </a:prstGeom>
        </p:spPr>
      </p:pic>
      <p:pic>
        <p:nvPicPr>
          <p:cNvPr id="4" name="Content Placeholder 3"/>
          <p:cNvPicPr>
            <a:picLocks noGrp="1" noChangeAspect="1"/>
          </p:cNvPicPr>
          <p:nvPr>
            <p:ph idx="1"/>
          </p:nvPr>
        </p:nvPicPr>
        <p:blipFill>
          <a:blip r:embed="rId5"/>
          <a:stretch>
            <a:fillRect/>
          </a:stretch>
        </p:blipFill>
        <p:spPr>
          <a:xfrm>
            <a:off x="2372995" y="1918335"/>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Nói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tiếp</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để</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hoàn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thành</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câu</a:t>
            </a: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vi-VN" sz="2400" dirty="0">
                <a:latin typeface="Arial-Rounded" panose="020B0500000000000000" pitchFamily="34" charset="0"/>
                <a:cs typeface="Arial-Rounded" panose="020B0500000000000000" pitchFamily="34" charset="0"/>
              </a:rPr>
              <a:t>a. Nếu thầy nói không thì (...)</a:t>
            </a:r>
          </a:p>
          <a:p>
            <a:pPr marL="0" indent="0" algn="just">
              <a:buNone/>
            </a:pPr>
            <a:r>
              <a:rPr lang="vi-VN" sz="2400" dirty="0">
                <a:latin typeface="Arial-Rounded" panose="020B0500000000000000" pitchFamily="34" charset="0"/>
                <a:cs typeface="Arial-Rounded" panose="020B0500000000000000" pitchFamily="34" charset="0"/>
              </a:rPr>
              <a:t>b. Nếu thầy nói có thì (...)</a:t>
            </a:r>
          </a:p>
          <a:p>
            <a:pPr marL="0" indent="0" algn="just">
              <a:buNone/>
            </a:pPr>
            <a:r>
              <a:rPr lang="vi-VN" sz="2400" dirty="0">
                <a:latin typeface="Arial-Rounded" panose="020B0500000000000000" pitchFamily="34" charset="0"/>
                <a:cs typeface="Arial-Rounded" panose="020B0500000000000000" pitchFamily="34" charset="0"/>
              </a:rPr>
              <a:t>c. Nếu bạn khúc đuôi để thầy bắt được thì (...)</a:t>
            </a: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endParaRPr lang="en-US" sz="2400" dirty="0">
              <a:latin typeface="Arial-Rounded" panose="020B0500000000000000" pitchFamily="34" charset="0"/>
              <a:cs typeface="Arial-Rounded" panose="020B0500000000000000" pitchFamily="34" charset="0"/>
            </a:endParaRPr>
          </a:p>
        </p:txBody>
      </p:sp>
      <p:pic>
        <p:nvPicPr>
          <p:cNvPr id="11" name="Content Placeholder 10" descr="logo"/>
          <p:cNvPicPr>
            <a:picLocks noGrp="1" noChangeAspect="1"/>
          </p:cNvPicPr>
          <p:nvPr>
            <p:ph sz="half" idx="2"/>
          </p:nvPr>
        </p:nvPicPr>
        <p:blipFill>
          <a:blip r:embed="rId4"/>
          <a:stretch>
            <a:fillRect/>
          </a:stretch>
        </p:blipFill>
        <p:spPr>
          <a:xfrm>
            <a:off x="10370185" y="-213360"/>
            <a:ext cx="1656080" cy="1691640"/>
          </a:xfrm>
          <a:prstGeom prst="rect">
            <a:avLst/>
          </a:prstGeom>
        </p:spPr>
      </p:pic>
      <p:sp>
        <p:nvSpPr>
          <p:cNvPr id="6" name="Speech Bubble: Rectangle with Corners Rounded 5">
            <a:extLst>
              <a:ext uri="{FF2B5EF4-FFF2-40B4-BE49-F238E27FC236}">
                <a16:creationId xmlns:a16="http://schemas.microsoft.com/office/drawing/2014/main" id="{ABA90083-91A0-4E21-B201-63E1E250EC3F}"/>
              </a:ext>
            </a:extLst>
          </p:cNvPr>
          <p:cNvSpPr/>
          <p:nvPr/>
        </p:nvSpPr>
        <p:spPr>
          <a:xfrm>
            <a:off x="1754372" y="3732028"/>
            <a:ext cx="8229600" cy="2190307"/>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Nếu thầy nói không thì rồng rắn đi tiếp.</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Nếu thầy nói có thì rồng rắn hỏi xin thuốc cho con và đồng ý cho thầy bắt khúc đuôi.</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 Nếu bạn khúc đuôi để thầy bắt được thì đổi vai làm thầy 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 Nếu bạn khúc giữa để đứt thì đổi vai làm khúc dưới</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4ECA-2108-4FDE-9990-48575CBB084F}"/>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ACB2B21-EB8F-4F43-A025-5286F51229D9}"/>
              </a:ext>
            </a:extLst>
          </p:cNvPr>
          <p:cNvSpPr>
            <a:spLocks noGrp="1"/>
          </p:cNvSpPr>
          <p:nvPr>
            <p:ph idx="1"/>
          </p:nvPr>
        </p:nvSpPr>
        <p:spPr/>
        <p:txBody>
          <a:bodyPr>
            <a:normAutofit/>
          </a:bodyPr>
          <a:lstStyle/>
          <a:p>
            <a:pPr marL="0" indent="0" algn="ctr">
              <a:buNone/>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 rất thú vị.</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Content Placeholder 10" descr="logo">
            <a:extLst>
              <a:ext uri="{FF2B5EF4-FFF2-40B4-BE49-F238E27FC236}">
                <a16:creationId xmlns:a16="http://schemas.microsoft.com/office/drawing/2014/main" id="{989DE5AF-1785-49D9-AA0A-7DBAE06B271F}"/>
              </a:ext>
            </a:extLst>
          </p:cNvPr>
          <p:cNvPicPr>
            <a:picLocks noChangeAspect="1"/>
          </p:cNvPicPr>
          <p:nvPr/>
        </p:nvPicPr>
        <p:blipFill>
          <a:blip r:embed="rId4"/>
          <a:stretch>
            <a:fillRect/>
          </a:stretch>
        </p:blipFill>
        <p:spPr>
          <a:xfrm>
            <a:off x="10370185" y="-213360"/>
            <a:ext cx="1656080" cy="1691640"/>
          </a:xfrm>
          <a:prstGeom prst="rect">
            <a:avLst/>
          </a:prstGeom>
        </p:spPr>
      </p:pic>
    </p:spTree>
    <p:extLst>
      <p:ext uri="{BB962C8B-B14F-4D97-AF65-F5344CB8AC3E}">
        <p14:creationId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M">
            <a:hlinkClick r:id="" action="ppaction://media"/>
            <a:extLst>
              <a:ext uri="{FF2B5EF4-FFF2-40B4-BE49-F238E27FC236}">
                <a16:creationId xmlns:a16="http://schemas.microsoft.com/office/drawing/2014/main" id="{F03284BA-56D5-4276-B55E-EC1FDFA8FE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0"/>
            <a:ext cx="6858000" cy="6858000"/>
          </a:xfrm>
          <a:prstGeom prst="rect">
            <a:avLst/>
          </a:prstGeom>
        </p:spPr>
      </p:pic>
    </p:spTree>
    <p:extLst>
      <p:ext uri="{BB962C8B-B14F-4D97-AF65-F5344CB8AC3E}">
        <p14:creationId xmlns:p14="http://schemas.microsoft.com/office/powerpoint/2010/main" val="37514258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114300" y="298958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pic>
        <p:nvPicPr>
          <p:cNvPr id="21" name="Content Placeholder 20" descr="logo"/>
          <p:cNvPicPr>
            <a:picLocks noGrp="1" noChangeAspect="1"/>
          </p:cNvPicPr>
          <p:nvPr>
            <p:ph idx="1"/>
          </p:nvPr>
        </p:nvPicPr>
        <p:blipFill>
          <a:blip r:embed="rId4"/>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39209760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extLst>
              <a:ext uri="{28A0092B-C50C-407E-A947-70E740481C1C}">
                <a14:useLocalDpi xmlns:a14="http://schemas.microsoft.com/office/drawing/2010/main" val="0"/>
              </a:ext>
            </a:extLst>
          </a:blip>
          <a:srcRect/>
          <a:stretch/>
        </p:blipFill>
        <p:spPr>
          <a:xfrm>
            <a:off x="5018763" y="1160780"/>
            <a:ext cx="4415709"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0" descr="logo">
            <a:extLst>
              <a:ext uri="{FF2B5EF4-FFF2-40B4-BE49-F238E27FC236}">
                <a16:creationId xmlns:a16="http://schemas.microsoft.com/office/drawing/2014/main" id="{E62074D1-DBBA-48A5-BAAC-9A3A0926F0DA}"/>
              </a:ext>
            </a:extLst>
          </p:cNvPr>
          <p:cNvPicPr>
            <a:picLocks noChangeAspect="1"/>
          </p:cNvPicPr>
          <p:nvPr/>
        </p:nvPicPr>
        <p:blipFill>
          <a:blip r:embed="rId2"/>
          <a:stretch>
            <a:fillRect/>
          </a:stretch>
        </p:blipFill>
        <p:spPr>
          <a:xfrm>
            <a:off x="10700385" y="-88265"/>
            <a:ext cx="1564640" cy="1598295"/>
          </a:xfrm>
          <a:prstGeom prst="rect">
            <a:avLst/>
          </a:prstGeom>
        </p:spPr>
      </p:pic>
      <p:sp>
        <p:nvSpPr>
          <p:cNvPr id="2" name="Rectangle 1">
            <a:extLst>
              <a:ext uri="{FF2B5EF4-FFF2-40B4-BE49-F238E27FC236}">
                <a16:creationId xmlns:a16="http://schemas.microsoft.com/office/drawing/2014/main"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D90AB79-3110-4FCD-B2D6-630252422AB2}"/>
              </a:ext>
            </a:extLst>
          </p:cNvPr>
          <p:cNvPicPr>
            <a:picLocks noChangeAspect="1"/>
          </p:cNvPicPr>
          <p:nvPr/>
        </p:nvPicPr>
        <p:blipFill>
          <a:blip r:embed="rId3"/>
          <a:stretch>
            <a:fillRect/>
          </a:stretch>
        </p:blipFill>
        <p:spPr>
          <a:xfrm>
            <a:off x="2722703" y="1596944"/>
            <a:ext cx="6515100" cy="2228850"/>
          </a:xfrm>
          <a:prstGeom prst="rect">
            <a:avLst/>
          </a:prstGeom>
        </p:spPr>
      </p:pic>
      <p:pic>
        <p:nvPicPr>
          <p:cNvPr id="9" name="Picture 8">
            <a:extLst>
              <a:ext uri="{FF2B5EF4-FFF2-40B4-BE49-F238E27FC236}">
                <a16:creationId xmlns:a16="http://schemas.microsoft.com/office/drawing/2014/main" id="{B4DFAF72-EA79-44B5-BA26-6C9E8C8A0558}"/>
              </a:ext>
            </a:extLst>
          </p:cNvPr>
          <p:cNvPicPr>
            <a:picLocks noChangeAspect="1"/>
          </p:cNvPicPr>
          <p:nvPr/>
        </p:nvPicPr>
        <p:blipFill>
          <a:blip r:embed="rId4"/>
          <a:stretch>
            <a:fillRect/>
          </a:stretch>
        </p:blipFill>
        <p:spPr>
          <a:xfrm>
            <a:off x="2722703" y="4013281"/>
            <a:ext cx="6572250" cy="2495550"/>
          </a:xfrm>
          <a:prstGeom prst="rect">
            <a:avLst/>
          </a:prstGeom>
        </p:spPr>
      </p:pic>
    </p:spTree>
    <p:extLst>
      <p:ext uri="{BB962C8B-B14F-4D97-AF65-F5344CB8AC3E}">
        <p14:creationId xmlns:p14="http://schemas.microsoft.com/office/powerpoint/2010/main" val="1595064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5" name="Content Placeholder 20" descr="logo">
            <a:extLst>
              <a:ext uri="{FF2B5EF4-FFF2-40B4-BE49-F238E27FC236}">
                <a16:creationId xmlns:a16="http://schemas.microsoft.com/office/drawing/2014/main" id="{A2948858-2213-4D90-946B-5F537C42CE47}"/>
              </a:ext>
            </a:extLst>
          </p:cNvPr>
          <p:cNvPicPr>
            <a:picLocks noChangeAspect="1"/>
          </p:cNvPicPr>
          <p:nvPr/>
        </p:nvPicPr>
        <p:blipFill>
          <a:blip r:embed="rId3"/>
          <a:stretch>
            <a:fillRect/>
          </a:stretch>
        </p:blipFill>
        <p:spPr>
          <a:xfrm>
            <a:off x="10700385" y="-88265"/>
            <a:ext cx="1564640" cy="1598295"/>
          </a:xfrm>
          <a:prstGeom prst="rect">
            <a:avLst/>
          </a:prstGeom>
        </p:spPr>
      </p:pic>
      <p:pic>
        <p:nvPicPr>
          <p:cNvPr id="6" name="Picture 5">
            <a:extLst>
              <a:ext uri="{FF2B5EF4-FFF2-40B4-BE49-F238E27FC236}">
                <a16:creationId xmlns:a16="http://schemas.microsoft.com/office/drawing/2014/main" id="{A5E9BF0D-0379-47E6-A1D2-D9223D22143D}"/>
              </a:ext>
            </a:extLst>
          </p:cNvPr>
          <p:cNvPicPr>
            <a:picLocks noChangeAspect="1"/>
          </p:cNvPicPr>
          <p:nvPr/>
        </p:nvPicPr>
        <p:blipFill>
          <a:blip r:embed="rId4"/>
          <a:stretch>
            <a:fillRect/>
          </a:stretch>
        </p:blipFill>
        <p:spPr>
          <a:xfrm>
            <a:off x="1211581" y="1874520"/>
            <a:ext cx="8876316" cy="2073592"/>
          </a:xfrm>
          <a:prstGeom prst="rect">
            <a:avLst/>
          </a:prstGeom>
        </p:spPr>
      </p:pic>
    </p:spTree>
    <p:extLst>
      <p:ext uri="{BB962C8B-B14F-4D97-AF65-F5344CB8AC3E}">
        <p14:creationId xmlns:p14="http://schemas.microsoft.com/office/powerpoint/2010/main" val="4224444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5" name="Rectangle: Rounded Corners 4"/>
          <p:cNvSpPr/>
          <p:nvPr/>
        </p:nvSpPr>
        <p:spPr>
          <a:xfrm>
            <a:off x="8523768" y="576145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F1E6045-F3EF-4DCB-96C7-3C13D5EAD70F}"/>
              </a:ext>
            </a:extLst>
          </p:cNvPr>
          <p:cNvPicPr>
            <a:picLocks noChangeAspect="1"/>
          </p:cNvPicPr>
          <p:nvPr/>
        </p:nvPicPr>
        <p:blipFill>
          <a:blip r:embed="rId5"/>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id="{6923D4F5-BF85-41C6-886C-18DE4F2287C2}"/>
              </a:ext>
            </a:extLst>
          </p:cNvPr>
          <p:cNvSpPr>
            <a:spLocks noGrp="1"/>
          </p:cNvSpPr>
          <p:nvPr>
            <p:ph type="title"/>
          </p:nvPr>
        </p:nvSpPr>
        <p:spPr/>
        <p:txBody>
          <a:bodyPr/>
          <a:lstStyle/>
          <a:p>
            <a:endParaRPr lang="en-US" dirty="0"/>
          </a:p>
        </p:txBody>
      </p:sp>
      <p:pic>
        <p:nvPicPr>
          <p:cNvPr id="14" name="Content Placeholder 20" descr="logo">
            <a:extLst>
              <a:ext uri="{FF2B5EF4-FFF2-40B4-BE49-F238E27FC236}">
                <a16:creationId xmlns:a16="http://schemas.microsoft.com/office/drawing/2014/main" id="{EA5E92CD-07C2-4CF6-808A-DB34833F6A55}"/>
              </a:ext>
            </a:extLst>
          </p:cNvPr>
          <p:cNvPicPr>
            <a:picLocks noChangeAspect="1"/>
          </p:cNvPicPr>
          <p:nvPr/>
        </p:nvPicPr>
        <p:blipFill>
          <a:blip r:embed="rId4"/>
          <a:stretch>
            <a:fillRect/>
          </a:stretch>
        </p:blipFill>
        <p:spPr>
          <a:xfrm>
            <a:off x="10700385" y="-88265"/>
            <a:ext cx="1564640" cy="1598295"/>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23347" y="1194410"/>
            <a:ext cx="6916420"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3831947" y="3576794"/>
            <a:ext cx="6916420" cy="2098675"/>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1000</Words>
  <Application>Microsoft Office PowerPoint</Application>
  <PresentationFormat>Widescreen</PresentationFormat>
  <Paragraphs>110</Paragraphs>
  <Slides>39</Slides>
  <Notes>13</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39</vt:i4>
      </vt:variant>
    </vt:vector>
  </HeadingPairs>
  <TitlesOfParts>
    <vt:vector size="58" baseType="lpstr">
      <vt:lpstr>Microsoft YaHei</vt:lpstr>
      <vt:lpstr>Arial</vt:lpstr>
      <vt:lpstr>Arial Rounded MT Bold</vt:lpstr>
      <vt:lpstr>Arial-Rounded</vt:lpstr>
      <vt:lpstr>Calibri</vt:lpstr>
      <vt:lpstr>Calibri Light</vt:lpstr>
      <vt:lpstr>HP001 4 hàng</vt:lpstr>
      <vt:lpstr>MercuriusScript</vt:lpstr>
      <vt:lpstr>SVN-Whimsy</vt:lpstr>
      <vt:lpstr>Times New Roman</vt:lpstr>
      <vt:lpstr>Verdana</vt:lpstr>
      <vt:lpstr>2_Office Theme</vt:lpstr>
      <vt:lpstr>3_Office Theme</vt:lpstr>
      <vt:lpstr>4_Office Theme</vt:lpstr>
      <vt:lpstr>5_Office Theme</vt:lpstr>
      <vt:lpstr>6_Office Theme</vt:lpstr>
      <vt:lpstr>7_Office Theme</vt:lpstr>
      <vt:lpstr>4_Office 主题</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Chọn nội dung phù hợp với mỗi đoạn bài đọc</vt:lpstr>
      <vt:lpstr>1. Nói tiếp để hoàn thành câu</vt:lpstr>
      <vt:lpstr>2. Đặt một câu nói về trò chơi em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6</cp:revision>
  <dcterms:created xsi:type="dcterms:W3CDTF">2021-05-27T01:09:20Z</dcterms:created>
  <dcterms:modified xsi:type="dcterms:W3CDTF">2021-05-27T01:57:16Z</dcterms:modified>
</cp:coreProperties>
</file>