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352" r:id="rId3"/>
    <p:sldId id="353" r:id="rId4"/>
    <p:sldId id="355" r:id="rId5"/>
    <p:sldId id="356" r:id="rId6"/>
    <p:sldId id="357" r:id="rId7"/>
    <p:sldId id="358" r:id="rId8"/>
    <p:sldId id="360" r:id="rId9"/>
    <p:sldId id="361" r:id="rId10"/>
    <p:sldId id="362" r:id="rId11"/>
    <p:sldId id="363" r:id="rId12"/>
    <p:sldId id="364" r:id="rId13"/>
  </p:sldIdLst>
  <p:sldSz cx="6858000" cy="5143500"/>
  <p:notesSz cx="6858000" cy="9144000"/>
  <p:embeddedFontLst>
    <p:embeddedFont>
      <p:font typeface="Kalam" panose="020B060402020202020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5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83240-385D-49BF-AA06-1B0436CB160B}"/>
              </a:ext>
            </a:extLst>
          </p:cNvPr>
          <p:cNvSpPr txBox="1"/>
          <p:nvPr userDrawn="1"/>
        </p:nvSpPr>
        <p:spPr>
          <a:xfrm>
            <a:off x="523970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314574" y="2181512"/>
            <a:ext cx="1310486" cy="728630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338179" y="3251743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1981442" y="2181512"/>
            <a:ext cx="1310486" cy="728630"/>
            <a:chOff x="777906" y="2185316"/>
            <a:chExt cx="1310486" cy="728630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1968769" y="3259786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575757" y="2187411"/>
            <a:ext cx="1310486" cy="728630"/>
            <a:chOff x="777906" y="2185316"/>
            <a:chExt cx="1310486" cy="728630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586843" y="3259786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5137135" y="3259786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5137135" y="2187411"/>
            <a:ext cx="1351778" cy="728630"/>
            <a:chOff x="777906" y="2185316"/>
            <a:chExt cx="1351778" cy="728630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B60579B-7177-44F4-8996-C98319900838}"/>
              </a:ext>
            </a:extLst>
          </p:cNvPr>
          <p:cNvSpPr txBox="1"/>
          <p:nvPr/>
        </p:nvSpPr>
        <p:spPr>
          <a:xfrm>
            <a:off x="853499" y="401717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endParaRPr lang="en-US" sz="15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điểm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651160" y="41509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628734" y="3363143"/>
            <a:ext cx="1310486" cy="623546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42493" y="2342935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652339" y="4023487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2035955" y="3400909"/>
            <a:ext cx="1252322" cy="585779"/>
            <a:chOff x="777906" y="2328166"/>
            <a:chExt cx="1310486" cy="585779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28166"/>
              <a:ext cx="1310486" cy="58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2023282" y="4031530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415779" y="3378086"/>
            <a:ext cx="1310486" cy="614501"/>
            <a:chOff x="777906" y="2299444"/>
            <a:chExt cx="1310486" cy="614501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299444"/>
              <a:ext cx="1310486" cy="6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426865" y="4031530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4841689" y="4031530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4841689" y="3390056"/>
            <a:ext cx="1351778" cy="602532"/>
            <a:chOff x="777906" y="2311414"/>
            <a:chExt cx="1351778" cy="602532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11414"/>
              <a:ext cx="1310486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4D25BDB-9D5C-4B96-AEAB-03E393E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70668"/>
              </p:ext>
            </p:extLst>
          </p:nvPr>
        </p:nvGraphicFramePr>
        <p:xfrm>
          <a:off x="628734" y="946146"/>
          <a:ext cx="5772066" cy="227887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886033">
                  <a:extLst>
                    <a:ext uri="{9D8B030D-6E8A-4147-A177-3AD203B41FA5}">
                      <a16:colId xmlns:a16="http://schemas.microsoft.com/office/drawing/2014/main" val="1932317368"/>
                    </a:ext>
                  </a:extLst>
                </a:gridCol>
                <a:gridCol w="2886033">
                  <a:extLst>
                    <a:ext uri="{9D8B030D-6E8A-4147-A177-3AD203B41FA5}">
                      <a16:colId xmlns:a16="http://schemas.microsoft.com/office/drawing/2014/main" val="3740580887"/>
                    </a:ext>
                  </a:extLst>
                </a:gridCol>
              </a:tblGrid>
              <a:tr h="6846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đặc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điểm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7617"/>
                  </a:ext>
                </a:extLst>
              </a:tr>
              <a:tr h="1594257"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14557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DBBBBF6-CB08-4799-B3C2-DEF52A55C30D}"/>
              </a:ext>
            </a:extLst>
          </p:cNvPr>
          <p:cNvSpPr txBox="1"/>
          <p:nvPr/>
        </p:nvSpPr>
        <p:spPr>
          <a:xfrm>
            <a:off x="651160" y="338390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Na.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82716E-6 L 0.42662 -0.337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1.23457E-6 L 0.43889 -0.338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97531E-6 L -0.40417 -0.338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2.59259E-6 L -0.38634 -0.33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42268 -0.3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1912 -0.3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7037E-7 L 0.22986 -0.3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1" y="-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39653 -0.3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8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113247" y="1346676"/>
            <a:ext cx="5365827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7BB09-1292-403C-B270-1C1D197B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739604"/>
            <a:ext cx="5365827" cy="31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127791" y="4991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1428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746082" y="3139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112890" y="411701"/>
            <a:ext cx="6745110" cy="47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 </a:t>
            </a:r>
            <a:r>
              <a:rPr lang="en-US" sz="1200" dirty="0" err="1">
                <a:latin typeface="UTM Avo" panose="02040603050506020204" pitchFamily="18" charset="0"/>
              </a:rPr>
              <a:t>mồ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côi</a:t>
            </a:r>
            <a:r>
              <a:rPr lang="en-US" sz="1200" dirty="0">
                <a:latin typeface="UTM Avo" panose="02040603050506020204" pitchFamily="18" charset="0"/>
              </a:rPr>
              <a:t> cha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ngôi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sườn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núi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Na, </a:t>
            </a:r>
            <a:r>
              <a:rPr lang="en-US" sz="1200" dirty="0" err="1">
                <a:latin typeface="UTM Avo" panose="02040603050506020204" pitchFamily="18" charset="0"/>
              </a:rPr>
              <a:t>cái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Đêm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gió</a:t>
            </a:r>
            <a:r>
              <a:rPr lang="en-US" sz="1200" dirty="0">
                <a:latin typeface="UTM Avo" panose="02040603050506020204" pitchFamily="18" charset="0"/>
              </a:rPr>
              <a:t> ù </a:t>
            </a:r>
            <a:r>
              <a:rPr lang="en-US" sz="1200" dirty="0" err="1">
                <a:latin typeface="UTM Avo" panose="02040603050506020204" pitchFamily="18" charset="0"/>
              </a:rPr>
              <a:t>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không</a:t>
            </a:r>
            <a:r>
              <a:rPr lang="en-US" sz="120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rúc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rích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quá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hơn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hồng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to,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nhé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gật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ngủ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Năm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cao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cõng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toàn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rớm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máu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vậy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phẩy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chiếc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Kì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thay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qua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khóm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chùm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lớn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nụ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Chúng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đẹp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loài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tỉ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muội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				(Theo </a:t>
            </a:r>
            <a:r>
              <a:rPr lang="en-US" sz="1200" dirty="0" err="1">
                <a:latin typeface="UTM Avo" panose="02040603050506020204" pitchFamily="18" charset="0"/>
              </a:rPr>
              <a:t>Trần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" y="411701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" y="3150436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4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1908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746082" y="3362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487934" y="724710"/>
            <a:ext cx="6049273" cy="417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Ngày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xưa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có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hai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</a:t>
            </a:r>
            <a:r>
              <a:rPr lang="en-US" sz="1050" dirty="0">
                <a:latin typeface="UTM Avo" panose="02040603050506020204" pitchFamily="18" charset="0"/>
              </a:rPr>
              <a:t> Na </a:t>
            </a:r>
            <a:r>
              <a:rPr lang="en-US" sz="1050" dirty="0" err="1">
                <a:latin typeface="UTM Avo" panose="02040603050506020204" pitchFamily="18" charset="0"/>
              </a:rPr>
              <a:t>mồ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côi</a:t>
            </a:r>
            <a:r>
              <a:rPr lang="en-US" sz="1050" dirty="0">
                <a:latin typeface="UTM Avo" panose="02040603050506020204" pitchFamily="18" charset="0"/>
              </a:rPr>
              <a:t> cha </a:t>
            </a:r>
            <a:r>
              <a:rPr lang="en-US" sz="1050" dirty="0" err="1">
                <a:latin typeface="UTM Avo" panose="02040603050506020204" pitchFamily="18" charset="0"/>
              </a:rPr>
              <a:t>mẹ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sống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trong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ngôi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sườn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núi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thương</a:t>
            </a:r>
            <a:r>
              <a:rPr lang="en-US" sz="1050" dirty="0">
                <a:latin typeface="UTM Avo" panose="02040603050506020204" pitchFamily="18" charset="0"/>
              </a:rPr>
              <a:t> Na, </a:t>
            </a:r>
            <a:r>
              <a:rPr lang="en-US" sz="1050" dirty="0" err="1">
                <a:latin typeface="UTM Avo" panose="02040603050506020204" pitchFamily="18" charset="0"/>
              </a:rPr>
              <a:t>cái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gì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cũng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nhường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Đêm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đông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gió</a:t>
            </a:r>
            <a:r>
              <a:rPr lang="en-US" sz="1050" dirty="0">
                <a:latin typeface="UTM Avo" panose="02040603050506020204" pitchFamily="18" charset="0"/>
              </a:rPr>
              <a:t> ù </a:t>
            </a:r>
            <a:r>
              <a:rPr lang="en-US" sz="1050" dirty="0" err="1">
                <a:latin typeface="UTM Avo" panose="02040603050506020204" pitchFamily="18" charset="0"/>
              </a:rPr>
              <a:t>ù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lùa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nhà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vòng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tay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rét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không</a:t>
            </a:r>
            <a:r>
              <a:rPr lang="en-US" sz="105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Na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choàng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cười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rúc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rích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quá</a:t>
            </a:r>
            <a:r>
              <a:rPr lang="en-US" sz="105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chặt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hơn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thầm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Mẹ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bảo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hai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hồng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to,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mãi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nhau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nhé</a:t>
            </a:r>
            <a:r>
              <a:rPr lang="en-US" sz="105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Na </a:t>
            </a:r>
            <a:r>
              <a:rPr lang="en-US" sz="1050" dirty="0" err="1">
                <a:latin typeface="UTM Avo" panose="02040603050506020204" pitchFamily="18" charset="0"/>
              </a:rPr>
              <a:t>gật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đầu</a:t>
            </a:r>
            <a:r>
              <a:rPr lang="en-US" sz="1050" dirty="0">
                <a:latin typeface="UTM Avo" panose="02040603050506020204" pitchFamily="18" charset="0"/>
              </a:rPr>
              <a:t>. Hai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thế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nhau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ngủ</a:t>
            </a:r>
            <a:r>
              <a:rPr lang="en-US" sz="105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Năm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nước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cõng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chạy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theo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dân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đến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nơi</a:t>
            </a:r>
            <a:r>
              <a:rPr lang="en-US" sz="1050" dirty="0">
                <a:latin typeface="UTM Avo" panose="02040603050506020204" pitchFamily="18" charset="0"/>
              </a:rPr>
              <a:t> an </a:t>
            </a:r>
            <a:r>
              <a:rPr lang="en-US" sz="1050" dirty="0" err="1">
                <a:latin typeface="UTM Avo" panose="02040603050506020204" pitchFamily="18" charset="0"/>
              </a:rPr>
              <a:t>toàn</a:t>
            </a:r>
            <a:r>
              <a:rPr lang="en-US" sz="1050" dirty="0">
                <a:latin typeface="UTM Avo" panose="02040603050506020204" pitchFamily="18" charset="0"/>
              </a:rPr>
              <a:t>. Hai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rớm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máu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Thấy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vậy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Bụt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thương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lắm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Bụt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liền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phẩy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chiếc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quạt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thần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Kì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lạ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thay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bỗng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hẳn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Nơi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đi</a:t>
            </a:r>
            <a:r>
              <a:rPr lang="en-US" sz="1050" dirty="0">
                <a:latin typeface="UTM Avo" panose="02040603050506020204" pitchFamily="18" charset="0"/>
              </a:rPr>
              <a:t> qua </a:t>
            </a:r>
            <a:r>
              <a:rPr lang="en-US" sz="1050" dirty="0" err="1">
                <a:latin typeface="UTM Avo" panose="02040603050506020204" pitchFamily="18" charset="0"/>
              </a:rPr>
              <a:t>mọc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những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khóm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đỏ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thắm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thành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chùm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lớn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che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chở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nụ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Chúng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cũng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đẹp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như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của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</a:t>
            </a:r>
            <a:r>
              <a:rPr lang="en-US" sz="105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Dân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đặt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loài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tỉ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muội</a:t>
            </a:r>
            <a:r>
              <a:rPr lang="en-US" sz="10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				(Theo </a:t>
            </a:r>
            <a:r>
              <a:rPr lang="en-US" sz="1050" dirty="0" err="1">
                <a:latin typeface="UTM Avo" panose="02040603050506020204" pitchFamily="18" charset="0"/>
              </a:rPr>
              <a:t>Trần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Mạnh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Hùng</a:t>
            </a:r>
            <a:r>
              <a:rPr lang="en-US" sz="105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22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xưa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Na </a:t>
            </a:r>
            <a:r>
              <a:rPr lang="en-US" sz="1800" dirty="0" err="1">
                <a:latin typeface="UTM Avo" panose="02040603050506020204" pitchFamily="18" charset="0"/>
              </a:rPr>
              <a:t>mồ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côi</a:t>
            </a:r>
            <a:r>
              <a:rPr lang="en-US" sz="1800" dirty="0">
                <a:latin typeface="UTM Avo" panose="02040603050506020204" pitchFamily="18" charset="0"/>
              </a:rPr>
              <a:t> cha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núi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1962575" y="191935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4889834" y="191935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926948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5303367" y="234308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CF4BE0-BFEC-4C82-885C-D1B089FE91B3}"/>
              </a:ext>
            </a:extLst>
          </p:cNvPr>
          <p:cNvCxnSpPr/>
          <p:nvPr/>
        </p:nvCxnSpPr>
        <p:spPr>
          <a:xfrm flipH="1">
            <a:off x="5240274" y="234308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12287A-44FF-498C-AB9F-BF29113638A5}"/>
              </a:ext>
            </a:extLst>
          </p:cNvPr>
          <p:cNvCxnSpPr/>
          <p:nvPr/>
        </p:nvCxnSpPr>
        <p:spPr>
          <a:xfrm flipH="1">
            <a:off x="3705994" y="234308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, Na </a:t>
            </a:r>
            <a:r>
              <a:rPr lang="en-US" sz="1500" dirty="0" err="1">
                <a:latin typeface="UTM Avo" panose="02040603050506020204" pitchFamily="18" charset="0"/>
              </a:rPr>
              <a:t>sống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369087" y="2368192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rét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Na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thầm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369087" y="52560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Na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nơi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toàn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4C440-A137-464A-AC17-478F99B3E100}"/>
              </a:ext>
            </a:extLst>
          </p:cNvPr>
          <p:cNvSpPr txBox="1"/>
          <p:nvPr/>
        </p:nvSpPr>
        <p:spPr>
          <a:xfrm>
            <a:off x="369087" y="121810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Na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cõng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369087" y="195394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xảy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cõng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chạy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331F1-199D-480D-B42C-99DAB225598D}"/>
              </a:ext>
            </a:extLst>
          </p:cNvPr>
          <p:cNvSpPr txBox="1"/>
          <p:nvPr/>
        </p:nvSpPr>
        <p:spPr>
          <a:xfrm>
            <a:off x="369087" y="2346875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Điều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xảy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rớm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bỗng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;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thắm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CC4CAA-C82C-4794-B08E-7522FB384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67719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33218-581A-439C-AB9A-DCC0B03904E1}"/>
              </a:ext>
            </a:extLst>
          </p:cNvPr>
          <p:cNvSpPr txBox="1"/>
          <p:nvPr/>
        </p:nvSpPr>
        <p:spPr>
          <a:xfrm>
            <a:off x="848048" y="372893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muội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5163E0-4A8B-420B-9755-D0FF669EADA9}"/>
              </a:ext>
            </a:extLst>
          </p:cNvPr>
          <p:cNvSpPr txBox="1"/>
          <p:nvPr/>
        </p:nvSpPr>
        <p:spPr>
          <a:xfrm>
            <a:off x="746082" y="3139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340B1-46E3-4DEE-A33B-DE70DBAA6E09}"/>
              </a:ext>
            </a:extLst>
          </p:cNvPr>
          <p:cNvSpPr txBox="1"/>
          <p:nvPr/>
        </p:nvSpPr>
        <p:spPr>
          <a:xfrm>
            <a:off x="56440" y="381427"/>
            <a:ext cx="6745110" cy="47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 </a:t>
            </a:r>
            <a:r>
              <a:rPr lang="en-US" sz="1200" dirty="0" err="1">
                <a:latin typeface="UTM Avo" panose="02040603050506020204" pitchFamily="18" charset="0"/>
              </a:rPr>
              <a:t>mồ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côi</a:t>
            </a:r>
            <a:r>
              <a:rPr lang="en-US" sz="1200" dirty="0">
                <a:latin typeface="UTM Avo" panose="02040603050506020204" pitchFamily="18" charset="0"/>
              </a:rPr>
              <a:t> cha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ngôi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sườn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núi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Na, </a:t>
            </a:r>
            <a:r>
              <a:rPr lang="en-US" sz="1200" dirty="0" err="1">
                <a:latin typeface="UTM Avo" panose="02040603050506020204" pitchFamily="18" charset="0"/>
              </a:rPr>
              <a:t>cái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Đêm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gió</a:t>
            </a:r>
            <a:r>
              <a:rPr lang="en-US" sz="1200" dirty="0">
                <a:latin typeface="UTM Avo" panose="02040603050506020204" pitchFamily="18" charset="0"/>
              </a:rPr>
              <a:t> ù </a:t>
            </a:r>
            <a:r>
              <a:rPr lang="en-US" sz="1200" dirty="0" err="1">
                <a:latin typeface="UTM Avo" panose="02040603050506020204" pitchFamily="18" charset="0"/>
              </a:rPr>
              <a:t>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không</a:t>
            </a:r>
            <a:r>
              <a:rPr lang="en-US" sz="120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rúc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rích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quá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hơn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hồng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to,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nhé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gật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ngủ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Năm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cao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cõng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toàn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rớm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máu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vậy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phẩy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chiếc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Kì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thay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qua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khóm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chùm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lớn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nụ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Chúng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đẹp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loài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tỉ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muội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				(Theo </a:t>
            </a:r>
            <a:r>
              <a:rPr lang="en-US" sz="1200" dirty="0" err="1">
                <a:latin typeface="UTM Avo" panose="02040603050506020204" pitchFamily="18" charset="0"/>
              </a:rPr>
              <a:t>Trần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3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5.Sutichhoatimuoi[2021060210004020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1057</Words>
  <Application>Microsoft Office PowerPoint</Application>
  <PresentationFormat>Custom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 Light</vt:lpstr>
      <vt:lpstr>UTM Cookies</vt:lpstr>
      <vt:lpstr>Kalam</vt:lpstr>
      <vt:lpstr>UTM Avo</vt:lpstr>
      <vt:lpstr>Calibri</vt:lpstr>
      <vt:lpstr>Montserrat</vt:lpstr>
      <vt:lpstr>Arial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Thanh Hai</cp:lastModifiedBy>
  <cp:revision>154</cp:revision>
  <dcterms:modified xsi:type="dcterms:W3CDTF">2025-12-09T06:06:33Z</dcterms:modified>
</cp:coreProperties>
</file>