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711" r:id="rId5"/>
  </p:sldMasterIdLst>
  <p:notesMasterIdLst>
    <p:notesMasterId r:id="rId14"/>
  </p:notesMasterIdLst>
  <p:sldIdLst>
    <p:sldId id="258" r:id="rId6"/>
    <p:sldId id="256" r:id="rId7"/>
    <p:sldId id="259" r:id="rId8"/>
    <p:sldId id="331" r:id="rId9"/>
    <p:sldId id="329" r:id="rId10"/>
    <p:sldId id="273" r:id="rId11"/>
    <p:sldId id="274" r:id="rId12"/>
    <p:sldId id="2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10CE4F"/>
    <a:srgbClr val="FFFF99"/>
    <a:srgbClr val="FFFFCC"/>
    <a:srgbClr val="ECF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80474-F937-4D12-9249-BA4AC72647C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A1310-3B41-4FAF-B4FD-4FBFE724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9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6C6F1-FE1E-4512-B865-FE769A3FD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6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B5E0-0F99-CD02-3A75-C14EA55FB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E1536-61BA-7D9A-0412-63CAB618E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FFABF-0D94-4B42-60F4-F97BCA64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FF5E4-69F6-347E-FEC6-DA49F2F0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578D7-5E48-3A7E-E227-7C43B4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3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6C0D6-B69C-82C3-35ED-84D1241D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6A4B6-37DE-5C2D-62D7-BDA30B2A8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C0ECA-5AE9-8157-759A-8285E5AE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171BC-7414-4FB8-0BA4-AA6F1883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82F6D-3CC8-377E-4894-CF1068C1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A7E93-CD06-37FB-887E-3588D6F6F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543A2-9887-91DB-FFC2-A9C7FF8D9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670FE-B26F-1F85-A5A3-97A4086E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2D349-BBB8-0C8A-1DD7-DEAC856A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9B813-180B-8D7A-9625-5026720D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92F7-B7B2-0BFD-5A63-3CC1EBA75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FC95E1-754F-E46E-E89A-499996484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B8BBB-AA24-39D6-7959-DC97E704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BE785-DF48-C448-F19C-48D619E9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C08FE-E239-8F0F-5009-A4897F0A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73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A8DA-0E9B-9659-AC5E-519C2D14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F5780-A958-6A51-EB1B-01CD796C8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C506A-5C4C-4AA1-EFE7-75ABD088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5C5F9-4295-914D-2DB2-25B6C246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42769-4900-657F-DC06-718D9215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03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20CD-D8DE-39DF-8243-20EC1167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58B92-0843-CD5D-BDA0-4E83E3AAD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CBE18-EB6E-B36F-93D1-1B3E8CC5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F9846-3E04-B7E8-268A-032D378AB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22638-3415-CDC5-D83C-60D902D0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25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618B-DD96-84BC-84D9-2848D691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83439-C831-1493-6DAA-2561F5C16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E9053-E034-9891-31CA-9A411603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BC42D-16E6-0AE5-A095-B1F46002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24EAB-034E-4B86-EA43-4473159D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FB16-399D-3A86-48F6-66045C8A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51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8C23-98C9-18E2-A69B-959C5186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A825B-B3C9-CE31-845D-8243B483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E1EC7-51F1-90A6-84D4-C70772C20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EB76B-7C96-1C7B-67F4-8400031DE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23103-5ABC-9C9F-1B5D-637141455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591D68-6E5C-2411-96D6-7E6392C4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3384E0-BB54-D220-848B-73E79CE31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C9B25D-36B1-94AE-11D8-AD6B0487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36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32B8-49F1-64E2-9833-F6484CCF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72FCB-E72A-7FFE-2646-2737700A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4B67B2-A337-EF3C-DB9B-61A54A41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4065D-AB81-0A20-7F6F-C0B7717C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28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0C0B6-CE94-9DEF-2E64-986D885D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3A8C6-8AC9-4347-1437-DAD858A6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8BED2-12A8-02AB-5A69-A08E02E9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75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3F74-9C31-D3D9-6A2D-090F09A1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5BA0-AA85-F8BB-292F-5C631E773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75DB0-58FF-5DFB-B81C-EDFEC6D3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13C52-4B90-733A-7D23-5ACC5A57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68FD0-6A02-9563-E9C1-19D1A2EF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56D06-AFA2-BA54-3D77-C3D937C6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379B-FC66-DB51-1752-BB86CEC0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DA84F-6C43-DD31-C9A7-9FB103DBB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9594C-5409-DB70-7564-7DC7A194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5F8C-C4C0-D5BB-6300-4D3F4B130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10215-1652-BEA9-7406-A3DD2B46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91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DCF0-8BA8-074E-5318-32ACA0361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14531C-89D5-9E66-1259-A0631D457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4A02B-920B-BCA1-DE18-B2CACFC74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FBE32-7990-B4CF-14D1-C9834497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64F37-F28B-33A8-8CC7-44C18E0A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E61CB-16CA-4008-1E52-1E397588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48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3094-DE4A-861C-4D4B-D11E6D48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6C4E8-4EA3-36F9-7FB2-A70BF6DFA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80A73-998B-0E68-859C-5D5A3D35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F544D-0915-ABFF-A758-6D59501B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385E4-3837-9311-B144-B0A343CF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29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F33A5-FCB9-2FAF-44FE-3ADC7D633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E9C8B-3BDD-7F7D-BEAA-427197EB6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BECE5-22A3-D3EB-D34B-0F7DE098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97085-646A-C309-8410-03BABB65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BF23C-C30D-D115-3619-784271C2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75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1409-4708-EC74-9869-4B1BE174F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9E178-7BC9-7B79-1092-3475B6573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4DF98-F2F6-C785-56FF-3D86E6A6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6192-2967-6D3A-843A-EB66BC31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2C9CE-894A-8354-955F-810348B2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29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42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896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545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8563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3767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F001-2A70-C5DC-309B-1F7E1B89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7AF4-9A4D-CFEE-8D0F-4D4353041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6A69D-0262-EDA2-1642-4C0E7334C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93829-6CCF-262C-2AC0-367E6B65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1CFCB-4CAA-C21B-D997-0AD3C19C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75DBD-2707-926B-AE52-9A11BFFB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3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94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305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6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7535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8444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6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123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2198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50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145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820B-D84E-0108-85F4-BC061EA6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FC061-0BD7-0C12-13BD-BB802D696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05A5F-6698-6690-A4A7-2D98F73E0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BDD31-238A-4A21-3818-617827795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02647E-0B45-8365-AD42-360FA7C93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5D518-0817-7E7B-D4C3-8AA1E5BC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205E6-B857-B121-4AAD-1A4469F5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3CBD9-1867-2F08-5519-E00225EF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31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8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735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6062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341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496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673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623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300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56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957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546B-E757-A991-186C-D0D8D4E4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B1570-D5E7-31CE-04F3-33A1A2F2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98511-86E7-7212-468D-2F099241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690E1-8AA4-2A6F-AD27-25337ECB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993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99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971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13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143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47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582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377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7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37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67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CF5A9-BD19-BEB6-998F-24321382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4895D-7A68-4F68-7FEB-FD113B43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77EE-819F-F14F-0DD0-8D2E64D3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90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2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8ED9-9AA5-3AF2-28CA-2B45F7FB5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29082-B0EE-2DE0-3344-D91E144B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68280-ACAD-65C3-6955-D691922D5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27BB4-2B30-F0F4-4A77-5096CB69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407AA-7D51-4393-2CE7-FFD5FD96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8D0BF-4A02-2D64-DD36-DEC4225F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8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9EDA-DE39-3911-029E-654CE5DD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08A00-8BA3-B0F6-FBA7-E0D6D886F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BB1F2-D887-1C6F-A999-0EEA7FA6A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FA9E2-978D-3BC9-45DD-3FE668A9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5D5EA-0AAB-3119-7322-76AD72AF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C632F-2361-4E91-450E-F96B2F7E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7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9A6F3D-9CA4-6EB6-26AA-2DCF7CA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8670B-DF1E-615A-1B62-4E938EDDF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219C1-41DE-526C-C5A3-97E73C8FB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6371F-8795-9509-A391-4D2D39162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4C9E1-7407-9610-66BE-C8AE6DEF4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3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389875-4790-BC2D-12B4-B14EDFEE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6715E-DBF6-3C01-8E0C-1108585BE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6C0CA-CF08-753C-5DA3-9A679D21F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4045D-8314-BACC-9AF6-AA757BB6B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CDE2D-EB24-01FB-1025-128BAD353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5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93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82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5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436">
              <a:srgbClr val="FFFF99"/>
            </a:gs>
            <a:gs pos="0">
              <a:srgbClr val="FFFF99"/>
            </a:gs>
            <a:gs pos="18182">
              <a:srgbClr val="FFFF99"/>
            </a:gs>
            <a:gs pos="36363">
              <a:srgbClr val="FFFF99"/>
            </a:gs>
            <a:gs pos="27955">
              <a:srgbClr val="FFFF99"/>
            </a:gs>
            <a:gs pos="7679">
              <a:srgbClr val="FFFF99"/>
            </a:gs>
            <a:gs pos="85000">
              <a:srgbClr val="FFFFCC"/>
            </a:gs>
            <a:gs pos="91615">
              <a:srgbClr val="FFFFCC"/>
            </a:gs>
            <a:gs pos="7000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0" y="2235756"/>
            <a:ext cx="9144000" cy="335280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871015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5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5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0096" y="2335076"/>
            <a:ext cx="12192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Toán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23: Phép trừ (có nhớ) số có hai chữ số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số có hai chữ số (Tiết 3)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</p:txBody>
      </p:sp>
      <p:sp>
        <p:nvSpPr>
          <p:cNvPr id="9" name="AutoShape 4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AutoShape 6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AutoShape 8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90430"/>
            <a:ext cx="1231759" cy="89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DSTARS-P">
            <a:extLst>
              <a:ext uri="{FF2B5EF4-FFF2-40B4-BE49-F238E27FC236}">
                <a16:creationId xmlns:a16="http://schemas.microsoft.com/office/drawing/2014/main" id="{FE180A91-1BC4-46E0-8899-C32C3646FD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76" y="5933237"/>
            <a:ext cx="8782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TARS-P">
            <a:extLst>
              <a:ext uri="{FF2B5EF4-FFF2-40B4-BE49-F238E27FC236}">
                <a16:creationId xmlns:a16="http://schemas.microsoft.com/office/drawing/2014/main" id="{E83029C7-25C9-0112-D30D-967000B18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5288596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STARS-P">
            <a:extLst>
              <a:ext uri="{FF2B5EF4-FFF2-40B4-BE49-F238E27FC236}">
                <a16:creationId xmlns:a16="http://schemas.microsoft.com/office/drawing/2014/main" id="{C1CB7C40-7D6D-3415-5CCF-0F5ADC778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75" y="5477235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DSTARS-P">
            <a:extLst>
              <a:ext uri="{FF2B5EF4-FFF2-40B4-BE49-F238E27FC236}">
                <a16:creationId xmlns:a16="http://schemas.microsoft.com/office/drawing/2014/main" id="{CEDC4EEF-6F1B-EEBB-76A7-0E81FCC83F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297172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DSTARS-P">
            <a:extLst>
              <a:ext uri="{FF2B5EF4-FFF2-40B4-BE49-F238E27FC236}">
                <a16:creationId xmlns:a16="http://schemas.microsoft.com/office/drawing/2014/main" id="{A8C02109-149F-EE11-B598-3A9F98BE3F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715001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Abstract Dark Brown Blurred Lights Background">
            <a:extLst>
              <a:ext uri="{FF2B5EF4-FFF2-40B4-BE49-F238E27FC236}">
                <a16:creationId xmlns:a16="http://schemas.microsoft.com/office/drawing/2014/main" id="{5EB1DF04-AE26-D9D8-D1A5-75E256D277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12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 Cùng Bé MAI VY - Thần Đồng Âm Nhạc Việt Nam 2019 Bé MAI VY [MV Official]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31F85624-C0A8-1D13-EAFF-D915CFDCB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0" y="0"/>
            <a:ext cx="12191999" cy="635409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C7A0565-A9F8-DA45-E157-953313087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669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3356280-C287-FBD1-F0D6-6C85F812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108" y="-12700"/>
            <a:ext cx="12720081" cy="6870700"/>
          </a:xfrm>
          <a:prstGeom prst="rect">
            <a:avLst/>
          </a:prstGeom>
        </p:spPr>
      </p:pic>
      <p:sp>
        <p:nvSpPr>
          <p:cNvPr id="33" name="Rounded Rectangle 1">
            <a:extLst>
              <a:ext uri="{FF2B5EF4-FFF2-40B4-BE49-F238E27FC236}">
                <a16:creationId xmlns:a16="http://schemas.microsoft.com/office/drawing/2014/main" id="{7C8DA8A0-A3DA-BAF2-710D-62C0EA12A9A9}"/>
              </a:ext>
            </a:extLst>
          </p:cNvPr>
          <p:cNvSpPr/>
          <p:nvPr/>
        </p:nvSpPr>
        <p:spPr>
          <a:xfrm>
            <a:off x="1671280" y="1216087"/>
            <a:ext cx="8524772" cy="456036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vi-VN" sz="4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 tính rồi tính.</a:t>
            </a: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72 – 39               50 – 15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5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E8C47-D5C9-4B82-DDDA-4FFDB0AEE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271006A3-2F63-4BFF-9BEE-AA1CD1E2D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62" y="207514"/>
            <a:ext cx="2237784" cy="958812"/>
          </a:xfrm>
          <a:prstGeom prst="rect">
            <a:avLst/>
          </a:prstGeom>
          <a:noFill/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6ACA1B1-403A-963C-65C0-F0D13A587637}"/>
              </a:ext>
            </a:extLst>
          </p:cNvPr>
          <p:cNvSpPr/>
          <p:nvPr/>
        </p:nvSpPr>
        <p:spPr>
          <a:xfrm>
            <a:off x="685164" y="1604870"/>
            <a:ext cx="574466" cy="5350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1E81B-2407-D70F-FF53-3A2C2B1893B2}"/>
              </a:ext>
            </a:extLst>
          </p:cNvPr>
          <p:cNvGrpSpPr/>
          <p:nvPr/>
        </p:nvGrpSpPr>
        <p:grpSpPr>
          <a:xfrm>
            <a:off x="1612490" y="2865984"/>
            <a:ext cx="8612384" cy="911427"/>
            <a:chOff x="1824226" y="3918824"/>
            <a:chExt cx="5704105" cy="9114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6D84FB-B8F8-0B4D-68CE-2015E8264994}"/>
                </a:ext>
              </a:extLst>
            </p:cNvPr>
            <p:cNvSpPr/>
            <p:nvPr/>
          </p:nvSpPr>
          <p:spPr>
            <a:xfrm>
              <a:off x="1824226" y="3928658"/>
              <a:ext cx="1550283" cy="901593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/>
                <a:t>100 – 40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250719-E776-6500-021A-891981EED446}"/>
                </a:ext>
              </a:extLst>
            </p:cNvPr>
            <p:cNvSpPr/>
            <p:nvPr/>
          </p:nvSpPr>
          <p:spPr>
            <a:xfrm>
              <a:off x="3953233" y="3918825"/>
              <a:ext cx="1550283" cy="901593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/>
                <a:t>100 – 70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A7350C-AF70-3E20-7D8E-E7EBEF737C9D}"/>
                </a:ext>
              </a:extLst>
            </p:cNvPr>
            <p:cNvSpPr/>
            <p:nvPr/>
          </p:nvSpPr>
          <p:spPr>
            <a:xfrm>
              <a:off x="5978048" y="3918824"/>
              <a:ext cx="1550283" cy="901593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/>
                <a:t>100 – 90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2AA8B1A-4FCE-CF46-667C-C77F75496195}"/>
              </a:ext>
            </a:extLst>
          </p:cNvPr>
          <p:cNvSpPr txBox="1"/>
          <p:nvPr/>
        </p:nvSpPr>
        <p:spPr>
          <a:xfrm>
            <a:off x="1426060" y="1518454"/>
            <a:ext cx="2614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nhẩm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B43A0BB-0FF6-4D72-CD1A-283897D32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13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62" y="207514"/>
            <a:ext cx="2237784" cy="958812"/>
          </a:xfrm>
          <a:prstGeom prst="rect">
            <a:avLst/>
          </a:prstGeom>
          <a:noFill/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69761DEC-BAC2-4692-A7B1-5420BE91C44C}"/>
              </a:ext>
            </a:extLst>
          </p:cNvPr>
          <p:cNvSpPr/>
          <p:nvPr/>
        </p:nvSpPr>
        <p:spPr>
          <a:xfrm>
            <a:off x="685164" y="1604870"/>
            <a:ext cx="574466" cy="5350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55C4861-268D-4ADE-8E49-748EA3DC9D7C}"/>
              </a:ext>
            </a:extLst>
          </p:cNvPr>
          <p:cNvSpPr txBox="1"/>
          <p:nvPr/>
        </p:nvSpPr>
        <p:spPr>
          <a:xfrm>
            <a:off x="1299770" y="1534646"/>
            <a:ext cx="9805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 xăng của một ô tô có 42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xăng. Ô tô đã đi một quãng đường hết 15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xăng. Hỏi bình xăng của ô tô còn lại bao nhiêu lít xăng?</a:t>
            </a:r>
          </a:p>
        </p:txBody>
      </p:sp>
      <p:pic>
        <p:nvPicPr>
          <p:cNvPr id="1026" name="Picture 2" descr="How to Draw a Cartoon Car | Easy Step-by-Step Drawing Guides | Cartoon car  drawing, Car cartoon, Cars coloring pages">
            <a:extLst>
              <a:ext uri="{FF2B5EF4-FFF2-40B4-BE49-F238E27FC236}">
                <a16:creationId xmlns:a16="http://schemas.microsoft.com/office/drawing/2014/main" id="{67D247C1-9389-4682-9661-5A454F3E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4" y="3662598"/>
            <a:ext cx="3554611" cy="31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09BAD2-7FD0-6CB4-7E8A-1B417C1C4C73}"/>
              </a:ext>
            </a:extLst>
          </p:cNvPr>
          <p:cNvCxnSpPr>
            <a:cxnSpLocks/>
          </p:cNvCxnSpPr>
          <p:nvPr/>
        </p:nvCxnSpPr>
        <p:spPr>
          <a:xfrm>
            <a:off x="1396373" y="2223869"/>
            <a:ext cx="959679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2C2A6F-85CC-4AA3-44EA-C5B254CD4C06}"/>
              </a:ext>
            </a:extLst>
          </p:cNvPr>
          <p:cNvCxnSpPr>
            <a:cxnSpLocks/>
          </p:cNvCxnSpPr>
          <p:nvPr/>
        </p:nvCxnSpPr>
        <p:spPr>
          <a:xfrm>
            <a:off x="1401291" y="2821031"/>
            <a:ext cx="741613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27C576-A848-0460-B019-CA2D92677CF4}"/>
              </a:ext>
            </a:extLst>
          </p:cNvPr>
          <p:cNvCxnSpPr>
            <a:cxnSpLocks/>
          </p:cNvCxnSpPr>
          <p:nvPr/>
        </p:nvCxnSpPr>
        <p:spPr>
          <a:xfrm>
            <a:off x="9190652" y="2830362"/>
            <a:ext cx="1774518" cy="12438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2F75CE-EAE8-A7D6-8F6F-F1070E13F92E}"/>
              </a:ext>
            </a:extLst>
          </p:cNvPr>
          <p:cNvCxnSpPr>
            <a:cxnSpLocks/>
          </p:cNvCxnSpPr>
          <p:nvPr/>
        </p:nvCxnSpPr>
        <p:spPr>
          <a:xfrm>
            <a:off x="1387997" y="3437627"/>
            <a:ext cx="8073244" cy="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9397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A1168-6F03-4ED6-96FA-826398755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0653"/>
          <a:stretch/>
        </p:blipFill>
        <p:spPr>
          <a:xfrm>
            <a:off x="1854753" y="512487"/>
            <a:ext cx="2385943" cy="34499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00928" y="1293547"/>
            <a:ext cx="585420" cy="58738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Picture 29" descr="C:\Users\TUAN\Downloads\Luyện tập 1.png">
            <a:extLst>
              <a:ext uri="{FF2B5EF4-FFF2-40B4-BE49-F238E27FC236}">
                <a16:creationId xmlns:a16="http://schemas.microsoft.com/office/drawing/2014/main" id="{E92D0ADE-996F-4B2E-97EA-FA26027A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509" y="328812"/>
            <a:ext cx="2237784" cy="863493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675458-E89C-4C22-BABC-70DF3F0BC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281" r="31043"/>
          <a:stretch/>
        </p:blipFill>
        <p:spPr>
          <a:xfrm>
            <a:off x="4479235" y="512487"/>
            <a:ext cx="2981739" cy="34499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39A57C-C22B-40C5-A43A-F1A56D606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57"/>
          <a:stretch/>
        </p:blipFill>
        <p:spPr>
          <a:xfrm>
            <a:off x="7460974" y="512487"/>
            <a:ext cx="2523808" cy="34499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31D383-AE08-451A-8146-4C671122E57C}"/>
              </a:ext>
            </a:extLst>
          </p:cNvPr>
          <p:cNvSpPr txBox="1"/>
          <p:nvPr/>
        </p:nvSpPr>
        <p:spPr>
          <a:xfrm>
            <a:off x="732105" y="4146076"/>
            <a:ext cx="10506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Rô-bốt có thân dạng khối lập phương ghi phép tính có kết quả bằng bao nhiêu?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FB02CF-4EB6-4B1C-81B2-288F69E000DB}"/>
              </a:ext>
            </a:extLst>
          </p:cNvPr>
          <p:cNvSpPr txBox="1"/>
          <p:nvPr/>
        </p:nvSpPr>
        <p:spPr>
          <a:xfrm>
            <a:off x="771431" y="5350699"/>
            <a:ext cx="10171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Rô-bốt nào ghi phép tính có kết quả lớn nhất?</a:t>
            </a:r>
          </a:p>
        </p:txBody>
      </p:sp>
    </p:spTree>
    <p:extLst>
      <p:ext uri="{BB962C8B-B14F-4D97-AF65-F5344CB8AC3E}">
        <p14:creationId xmlns:p14="http://schemas.microsoft.com/office/powerpoint/2010/main" val="56800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2880852" y="675507"/>
            <a:ext cx="637462" cy="54629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518314" y="606684"/>
            <a:ext cx="569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quần phù hợp với áo.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99" y="328812"/>
            <a:ext cx="2237784" cy="892988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E9CA69-91EE-4362-B89A-3DAD6EAC88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1259" y="1192305"/>
            <a:ext cx="8868809" cy="501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67148" y="0"/>
            <a:ext cx="12359148" cy="674492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71DA2FE-8AE1-232F-DFCB-875096FFA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7894" y="2252159"/>
            <a:ext cx="7580672" cy="2306384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  <a:r>
              <a:rPr lang="vi-VN" sz="3200" kern="0" dirty="0">
                <a:ea typeface="Times New Roman" panose="02020603050405020304" pitchFamily="18" charset="0"/>
              </a:rPr>
              <a:t>Mỗi đội chơi có 3 HS cầm tấm thẻ hình áo ghi phép tính, 3 HS cầm tấm thẻ hình quần ghi số là kết quả tương ứng với phép tính. Sau thời gian 1 phút bạn cầm thẻ áo ghép với bạn cầm thẻ quần. Đội nào có nhiều cặp ghép đúng và nhanh thì đội đó chiến thắng.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6D590D-15CD-FA28-1AA5-120B458A3444}"/>
              </a:ext>
            </a:extLst>
          </p:cNvPr>
          <p:cNvSpPr txBox="1"/>
          <p:nvPr/>
        </p:nvSpPr>
        <p:spPr>
          <a:xfrm flipH="1">
            <a:off x="4105700" y="1376515"/>
            <a:ext cx="4222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GHÉP ĐÔI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237</Words>
  <Application>Microsoft Office PowerPoint</Application>
  <PresentationFormat>Widescreen</PresentationFormat>
  <Paragraphs>25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UTM Cookies</vt:lpstr>
      <vt:lpstr>Office Theme</vt:lpstr>
      <vt:lpstr>1_Office Theme</vt:lpstr>
      <vt:lpstr>Custom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Cách chơi: Mỗi đội chơi có 3 HS cầm tấm thẻ hình áo ghi phép tính, 3 HS cầm tấm thẻ hình quần ghi số là kết quả tương ứng với phép tính. Sau thời gian 1 phút bạn cầm thẻ áo ghép với bạn cầm thẻ quần. Đội nào có nhiều cặp ghép đúng và nhanh thì đội đó chiến thắng.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Thanh Hai</dc:creator>
  <cp:lastModifiedBy>Thanh Hai</cp:lastModifiedBy>
  <cp:revision>35</cp:revision>
  <dcterms:created xsi:type="dcterms:W3CDTF">2024-10-13T15:58:09Z</dcterms:created>
  <dcterms:modified xsi:type="dcterms:W3CDTF">2025-04-01T19:59:17Z</dcterms:modified>
</cp:coreProperties>
</file>