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69" r:id="rId3"/>
    <p:sldId id="256" r:id="rId4"/>
    <p:sldId id="257" r:id="rId5"/>
    <p:sldId id="266" r:id="rId6"/>
    <p:sldId id="265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6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7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2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04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25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0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2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3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2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32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78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70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0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3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0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3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0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B62-A5B8-4AC6-9A9C-6C84A71E39D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2169-B10C-4267-A47C-8071AEB53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8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2BB62-A5B8-4AC6-9A9C-6C84A71E39D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12169-B10C-4267-A47C-8071AEB53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6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2BB62-A5B8-4AC6-9A9C-6C84A71E39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12169-B10C-4267-A47C-8071AEB53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5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ate.com - Ba ngọn nến lung linh  Ngọc lễ_v720P">
            <a:hlinkClick r:id="" action="ppaction://media"/>
            <a:extLst>
              <a:ext uri="{FF2B5EF4-FFF2-40B4-BE49-F238E27FC236}">
                <a16:creationId xmlns:a16="http://schemas.microsoft.com/office/drawing/2014/main" id="{8FEEFDC6-AFBB-105D-5014-C68CF7C70847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1594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638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789" y="1998073"/>
            <a:ext cx="645401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969204" y="2743200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cậu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DAAE1-C68B-4B0E-A9BC-A3BD7251E67A}"/>
              </a:ext>
            </a:extLst>
          </p:cNvPr>
          <p:cNvSpPr txBox="1"/>
          <p:nvPr/>
        </p:nvSpPr>
        <p:spPr>
          <a:xfrm>
            <a:off x="3622413" y="2056710"/>
            <a:ext cx="674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2DAAE1-C68B-4B0E-A9BC-A3BD7251E67A}"/>
              </a:ext>
            </a:extLst>
          </p:cNvPr>
          <p:cNvSpPr txBox="1"/>
          <p:nvPr/>
        </p:nvSpPr>
        <p:spPr>
          <a:xfrm>
            <a:off x="3448050" y="1185195"/>
            <a:ext cx="674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F29808-DDD9-4A27-A5F5-2EEE9585882D}"/>
              </a:ext>
            </a:extLst>
          </p:cNvPr>
          <p:cNvGrpSpPr/>
          <p:nvPr/>
        </p:nvGrpSpPr>
        <p:grpSpPr>
          <a:xfrm>
            <a:off x="7073149" y="2743200"/>
            <a:ext cx="699251" cy="635692"/>
            <a:chOff x="7507111" y="2996098"/>
            <a:chExt cx="417689" cy="4176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EE1BFB-9BF7-4A1E-9503-67133D85EF5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25400" cap="flat" cmpd="sng" algn="ctr">
              <a:solidFill>
                <a:srgbClr val="FFAB4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1D0BD6-FA04-4F07-B801-D9EBD7AFE51D}"/>
                </a:ext>
              </a:extLst>
            </p:cNvPr>
            <p:cNvCxnSpPr>
              <a:stCxn id="9" idx="0"/>
              <a:endCxn id="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FA59DB-7674-47C4-8108-E7D7B233DA76}"/>
                </a:ext>
              </a:extLst>
            </p:cNvPr>
            <p:cNvCxnSpPr>
              <a:stCxn id="9" idx="3"/>
              <a:endCxn id="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E1EF6BA-3EDF-46E4-B0F3-F287E39F056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83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98CB9-0F77-4562-A5CF-22BFB81DDFDC}"/>
              </a:ext>
            </a:extLst>
          </p:cNvPr>
          <p:cNvSpPr/>
          <p:nvPr/>
        </p:nvSpPr>
        <p:spPr>
          <a:xfrm>
            <a:off x="1371600" y="2352875"/>
            <a:ext cx="26173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vẻ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15198E-14BF-4CC5-B85E-4784ED39032B}"/>
              </a:ext>
            </a:extLst>
          </p:cNvPr>
          <p:cNvSpPr/>
          <p:nvPr/>
        </p:nvSpPr>
        <p:spPr>
          <a:xfrm>
            <a:off x="4648200" y="2363212"/>
            <a:ext cx="33666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cau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48CA0A-7053-4D7F-864D-20FC37EF8C20}"/>
              </a:ext>
            </a:extLst>
          </p:cNvPr>
          <p:cNvSpPr/>
          <p:nvPr/>
        </p:nvSpPr>
        <p:spPr>
          <a:xfrm>
            <a:off x="6248400" y="5265003"/>
            <a:ext cx="2617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(Quang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4E73B-BB6A-4B99-83C9-F40A44F37D37}"/>
              </a:ext>
            </a:extLst>
          </p:cNvPr>
          <p:cNvCxnSpPr>
            <a:cxnSpLocks/>
          </p:cNvCxnSpPr>
          <p:nvPr/>
        </p:nvCxnSpPr>
        <p:spPr>
          <a:xfrm>
            <a:off x="2171700" y="1763949"/>
            <a:ext cx="44577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1162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98CB9-0F77-4562-A5CF-22BFB81DDFDC}"/>
              </a:ext>
            </a:extLst>
          </p:cNvPr>
          <p:cNvSpPr/>
          <p:nvPr/>
        </p:nvSpPr>
        <p:spPr>
          <a:xfrm>
            <a:off x="1371600" y="2352875"/>
            <a:ext cx="26173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endParaRPr lang="en-US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15198E-14BF-4CC5-B85E-4784ED39032B}"/>
              </a:ext>
            </a:extLst>
          </p:cNvPr>
          <p:cNvSpPr/>
          <p:nvPr/>
        </p:nvSpPr>
        <p:spPr>
          <a:xfrm>
            <a:off x="4648200" y="2363212"/>
            <a:ext cx="33666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endParaRPr lang="en-US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48CA0A-7053-4D7F-864D-20FC37EF8C20}"/>
              </a:ext>
            </a:extLst>
          </p:cNvPr>
          <p:cNvSpPr/>
          <p:nvPr/>
        </p:nvSpPr>
        <p:spPr>
          <a:xfrm>
            <a:off x="6248400" y="5265003"/>
            <a:ext cx="2617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(Quang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F4E73B-BB6A-4B99-83C9-F40A44F37D37}"/>
              </a:ext>
            </a:extLst>
          </p:cNvPr>
          <p:cNvCxnSpPr>
            <a:cxnSpLocks/>
          </p:cNvCxnSpPr>
          <p:nvPr/>
        </p:nvCxnSpPr>
        <p:spPr>
          <a:xfrm>
            <a:off x="2635956" y="4572000"/>
            <a:ext cx="102164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F4E73B-BB6A-4B99-83C9-F40A44F37D37}"/>
              </a:ext>
            </a:extLst>
          </p:cNvPr>
          <p:cNvCxnSpPr>
            <a:cxnSpLocks/>
          </p:cNvCxnSpPr>
          <p:nvPr/>
        </p:nvCxnSpPr>
        <p:spPr>
          <a:xfrm>
            <a:off x="2788356" y="5334000"/>
            <a:ext cx="102164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F4E73B-BB6A-4B99-83C9-F40A44F37D37}"/>
              </a:ext>
            </a:extLst>
          </p:cNvPr>
          <p:cNvCxnSpPr>
            <a:cxnSpLocks/>
          </p:cNvCxnSpPr>
          <p:nvPr/>
        </p:nvCxnSpPr>
        <p:spPr>
          <a:xfrm>
            <a:off x="6324600" y="4572000"/>
            <a:ext cx="533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F4E73B-BB6A-4B99-83C9-F40A44F37D37}"/>
              </a:ext>
            </a:extLst>
          </p:cNvPr>
          <p:cNvCxnSpPr>
            <a:cxnSpLocks/>
          </p:cNvCxnSpPr>
          <p:nvPr/>
        </p:nvCxnSpPr>
        <p:spPr>
          <a:xfrm>
            <a:off x="6629400" y="5334000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7311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☫✽Giấy dán tường trang trí hình mẹ bầu xinh xắn | Shopee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600" y="-3124200"/>
            <a:ext cx="14097000" cy="143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6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pPr algn="l"/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B19A4D7B-4D2A-466F-BAE4-4AEC59493D7C}"/>
              </a:ext>
            </a:extLst>
          </p:cNvPr>
          <p:cNvSpPr/>
          <p:nvPr/>
        </p:nvSpPr>
        <p:spPr>
          <a:xfrm>
            <a:off x="5821680" y="2590800"/>
            <a:ext cx="2103120" cy="1005840"/>
          </a:xfrm>
          <a:prstGeom prst="roundRect">
            <a:avLst/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solidFill>
              <a:srgbClr val="FC7D77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mượt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26E51642-5E92-4F67-9AE6-E04425157B46}"/>
              </a:ext>
            </a:extLst>
          </p:cNvPr>
          <p:cNvSpPr/>
          <p:nvPr/>
        </p:nvSpPr>
        <p:spPr>
          <a:xfrm>
            <a:off x="5821680" y="3870960"/>
            <a:ext cx="2103120" cy="1005840"/>
          </a:xfrm>
          <a:prstGeom prst="roundRect">
            <a:avLst/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solidFill>
              <a:srgbClr val="FC7D77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ấm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053A0FC8-49BD-4B84-B153-34A0DF9388A7}"/>
              </a:ext>
            </a:extLst>
          </p:cNvPr>
          <p:cNvSpPr/>
          <p:nvPr/>
        </p:nvSpPr>
        <p:spPr>
          <a:xfrm>
            <a:off x="5867400" y="5166360"/>
            <a:ext cx="2103120" cy="1005840"/>
          </a:xfrm>
          <a:prstGeom prst="roundRect">
            <a:avLst/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solidFill>
              <a:srgbClr val="FC7D77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đen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láy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ABFAE40B-B331-4962-B3B9-E02D76733323}"/>
              </a:ext>
            </a:extLst>
          </p:cNvPr>
          <p:cNvSpPr/>
          <p:nvPr/>
        </p:nvSpPr>
        <p:spPr>
          <a:xfrm>
            <a:off x="975360" y="2590800"/>
            <a:ext cx="3291840" cy="1005840"/>
          </a:xfrm>
          <a:prstGeom prst="roundRect">
            <a:avLst/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solidFill>
              <a:srgbClr val="FC7D77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mắt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bé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B4774BD6-F2AF-4554-9008-1959BFD1ABAB}"/>
              </a:ext>
            </a:extLst>
          </p:cNvPr>
          <p:cNvSpPr/>
          <p:nvPr/>
        </p:nvSpPr>
        <p:spPr>
          <a:xfrm>
            <a:off x="984286" y="3886200"/>
            <a:ext cx="3291840" cy="1005840"/>
          </a:xfrm>
          <a:prstGeom prst="roundRect">
            <a:avLst/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solidFill>
              <a:srgbClr val="FC7D77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tóc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E7598A7-BED6-4CF3-AA01-793746860122}"/>
              </a:ext>
            </a:extLst>
          </p:cNvPr>
          <p:cNvSpPr/>
          <p:nvPr/>
        </p:nvSpPr>
        <p:spPr>
          <a:xfrm>
            <a:off x="990600" y="5105400"/>
            <a:ext cx="3291840" cy="1005840"/>
          </a:xfrm>
          <a:prstGeom prst="roundRect">
            <a:avLst/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solidFill>
              <a:srgbClr val="FC7D77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Giọng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13728-2033-4EA1-B2BF-FCE383ACA00B}"/>
              </a:ext>
            </a:extLst>
          </p:cNvPr>
          <p:cNvSpPr txBox="1"/>
          <p:nvPr/>
        </p:nvSpPr>
        <p:spPr>
          <a:xfrm>
            <a:off x="1600200" y="2037546"/>
            <a:ext cx="792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solidFill>
                    <a:srgbClr val="FC7D77">
                      <a:lumMod val="50000"/>
                    </a:srgbClr>
                  </a:solidFill>
                </a:ln>
                <a:solidFill>
                  <a:srgbClr val="FC7D7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A                              B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49A62E-858D-4BA9-9160-000E42A04453}"/>
              </a:ext>
            </a:extLst>
          </p:cNvPr>
          <p:cNvGrpSpPr/>
          <p:nvPr/>
        </p:nvGrpSpPr>
        <p:grpSpPr>
          <a:xfrm>
            <a:off x="4191000" y="3067655"/>
            <a:ext cx="1752600" cy="2674920"/>
            <a:chOff x="2016413" y="2423935"/>
            <a:chExt cx="676905" cy="130324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4C8A2F9-619A-4BC1-BF83-3EC692B23D34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574B97-ABCF-4DE4-A138-A9003A1FF44D}"/>
                </a:ext>
              </a:extLst>
            </p:cNvPr>
            <p:cNvCxnSpPr>
              <a:stCxn id="12" idx="5"/>
              <a:endCxn id="14" idx="1"/>
            </p:cNvCxnSpPr>
            <p:nvPr/>
          </p:nvCxnSpPr>
          <p:spPr>
            <a:xfrm>
              <a:off x="2055437" y="2462959"/>
              <a:ext cx="598857" cy="122520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F9E6BB8-BB0A-4F50-82F7-CA4A4C58EFEB}"/>
                </a:ext>
              </a:extLst>
            </p:cNvPr>
            <p:cNvSpPr/>
            <p:nvPr/>
          </p:nvSpPr>
          <p:spPr>
            <a:xfrm>
              <a:off x="2647599" y="3681465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7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162</Words>
  <Application>Microsoft Office PowerPoint</Application>
  <PresentationFormat>On-screen Show (4:3)</PresentationFormat>
  <Paragraphs>31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4_Office Theme</vt:lpstr>
      <vt:lpstr>PowerPoint Presentation</vt:lpstr>
      <vt:lpstr>PowerPoint Presentation</vt:lpstr>
      <vt:lpstr>2. Tìm các từ chỉ đặc điểm trong đoạn thơ dưới đây:</vt:lpstr>
      <vt:lpstr>2. Tìm các từ chỉ đặc điểm trong đoạn thơ dưới đây:</vt:lpstr>
      <vt:lpstr>PowerPoint Presentation</vt:lpstr>
      <vt:lpstr>      3. Kết hợp từ ngữ ở cột A với từ ngữ ở cột B để tạo câu nêu đặc điểm.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Thanh Hai</cp:lastModifiedBy>
  <cp:revision>26</cp:revision>
  <dcterms:created xsi:type="dcterms:W3CDTF">2021-11-18T00:28:54Z</dcterms:created>
  <dcterms:modified xsi:type="dcterms:W3CDTF">2025-04-01T19:52:38Z</dcterms:modified>
</cp:coreProperties>
</file>