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8" r:id="rId4"/>
    <p:sldId id="256" r:id="rId5"/>
    <p:sldId id="319" r:id="rId6"/>
    <p:sldId id="320" r:id="rId7"/>
    <p:sldId id="322" r:id="rId8"/>
    <p:sldId id="321" r:id="rId9"/>
    <p:sldId id="323" r:id="rId10"/>
    <p:sldId id="324" r:id="rId11"/>
    <p:sldId id="325" r:id="rId12"/>
    <p:sldId id="326" r:id="rId13"/>
    <p:sldId id="327" r:id="rId14"/>
    <p:sldId id="259" r:id="rId15"/>
    <p:sldId id="261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C6F1-FE1E-4512-B865-FE769A3FD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6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B5E0-0F99-CD02-3A75-C14EA55FB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E1536-61BA-7D9A-0412-63CAB618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FFABF-0D94-4B42-60F4-F97BCA64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FF5E4-69F6-347E-FEC6-DA49F2F0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578D7-5E48-3A7E-E227-7C43B4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C0D6-B69C-82C3-35ED-84D1241D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6A4B6-37DE-5C2D-62D7-BDA30B2A8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0ECA-5AE9-8157-759A-8285E5A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171BC-7414-4FB8-0BA4-AA6F188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82F6D-3CC8-377E-4894-CF1068C1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A7E93-CD06-37FB-887E-3588D6F6F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543A2-9887-91DB-FFC2-A9C7FF8D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670FE-B26F-1F85-A5A3-97A4086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2D349-BBB8-0C8A-1DD7-DEAC856A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9B813-180B-8D7A-9625-5026720D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92F7-B7B2-0BFD-5A63-3CC1EBA75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C95E1-754F-E46E-E89A-499996484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B8BBB-AA24-39D6-7959-DC97E704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E785-DF48-C448-F19C-48D619E9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08FE-E239-8F0F-5009-A4897F0A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7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A8DA-0E9B-9659-AC5E-519C2D14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F5780-A958-6A51-EB1B-01CD796C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C506A-5C4C-4AA1-EFE7-75ABD088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5C5F9-4295-914D-2DB2-25B6C246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42769-4900-657F-DC06-718D9215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3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20CD-D8DE-39DF-8243-20EC1167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58B92-0843-CD5D-BDA0-4E83E3AAD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CBE18-EB6E-B36F-93D1-1B3E8CC5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F9846-3E04-B7E8-268A-032D378A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22638-3415-CDC5-D83C-60D902D0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25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618B-DD96-84BC-84D9-2848D691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3439-C831-1493-6DAA-2561F5C1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9053-E034-9891-31CA-9A411603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BC42D-16E6-0AE5-A095-B1F46002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24EAB-034E-4B86-EA43-4473159D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FB16-399D-3A86-48F6-66045C8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5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8C23-98C9-18E2-A69B-959C5186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A825B-B3C9-CE31-845D-8243B483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E1EC7-51F1-90A6-84D4-C70772C20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EB76B-7C96-1C7B-67F4-8400031DE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23103-5ABC-9C9F-1B5D-637141455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591D68-6E5C-2411-96D6-7E6392C4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384E0-BB54-D220-848B-73E79CE3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9B25D-36B1-94AE-11D8-AD6B0487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6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32B8-49F1-64E2-9833-F6484CCF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72FCB-E72A-7FFE-2646-2737700A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4B67B2-A337-EF3C-DB9B-61A54A41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4065D-AB81-0A20-7F6F-C0B7717C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0C0B6-CE94-9DEF-2E64-986D885D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3A8C6-8AC9-4347-1437-DAD858A6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8BED2-12A8-02AB-5A69-A08E02E9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3F74-9C31-D3D9-6A2D-090F09A1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5BA0-AA85-F8BB-292F-5C631E773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75DB0-58FF-5DFB-B81C-EDFEC6D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13C52-4B90-733A-7D23-5ACC5A57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68FD0-6A02-9563-E9C1-19D1A2EF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56D06-AFA2-BA54-3D77-C3D937C6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379B-FC66-DB51-1752-BB86CEC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DA84F-6C43-DD31-C9A7-9FB103DBB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9594C-5409-DB70-7564-7DC7A194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5F8C-C4C0-D5BB-6300-4D3F4B13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0215-1652-BEA9-7406-A3DD2B46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DCF0-8BA8-074E-5318-32ACA036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4531C-89D5-9E66-1259-A0631D457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4A02B-920B-BCA1-DE18-B2CACFC74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FBE32-7990-B4CF-14D1-C9834497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64F37-F28B-33A8-8CC7-44C18E0A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E61CB-16CA-4008-1E52-1E397588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4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3094-DE4A-861C-4D4B-D11E6D48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6C4E8-4EA3-36F9-7FB2-A70BF6DFA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80A73-998B-0E68-859C-5D5A3D35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F544D-0915-ABFF-A758-6D59501B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385E4-3837-9311-B144-B0A343CF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F33A5-FCB9-2FAF-44FE-3ADC7D633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E9C8B-3BDD-7F7D-BEAA-427197EB6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BECE5-22A3-D3EB-D34B-0F7DE098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97085-646A-C309-8410-03BABB65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BF23C-C30D-D115-3619-784271C2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5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1409-4708-EC74-9869-4B1BE174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9E178-7BC9-7B79-1092-3475B657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4DF98-F2F6-C785-56FF-3D86E6A6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6192-2967-6D3A-843A-EB66BC31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2C9CE-894A-8354-955F-810348B2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F001-2A70-C5DC-309B-1F7E1B89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AF4-9A4D-CFEE-8D0F-4D435304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6A69D-0262-EDA2-1642-4C0E7334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93829-6CCF-262C-2AC0-367E6B65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1CFCB-4CAA-C21B-D997-0AD3C19C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75DBD-2707-926B-AE52-9A11BFFB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820B-D84E-0108-85F4-BC061EA6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FC061-0BD7-0C12-13BD-BB802D696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05A5F-6698-6690-A4A7-2D98F73E0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BDD31-238A-4A21-3818-61782779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2647E-0B45-8365-AD42-360FA7C9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5D518-0817-7E7B-D4C3-8AA1E5B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205E6-B857-B121-4AAD-1A4469F5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3CBD9-1867-2F08-5519-E00225EF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546B-E757-A991-186C-D0D8D4E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B1570-D5E7-31CE-04F3-33A1A2F2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98511-86E7-7212-468D-2F099241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690E1-8AA4-2A6F-AD27-25337ECB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CF5A9-BD19-BEB6-998F-2432138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4895D-7A68-4F68-7FEB-FD113B43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77EE-819F-F14F-0DD0-8D2E64D3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8ED9-9AA5-3AF2-28CA-2B45F7FB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29082-B0EE-2DE0-3344-D91E144B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68280-ACAD-65C3-6955-D691922D5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27BB4-2B30-F0F4-4A77-5096CB69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407AA-7D51-4393-2CE7-FFD5FD96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8D0BF-4A02-2D64-DD36-DEC4225F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9EDA-DE39-3911-029E-654CE5DD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08A00-8BA3-B0F6-FBA7-E0D6D886F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BB1F2-D887-1C6F-A999-0EEA7FA6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A9E2-978D-3BC9-45DD-3FE668A9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5D5EA-0AAB-3119-7322-76AD72AF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C632F-2361-4E91-450E-F96B2F7E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A6F3D-9CA4-6EB6-26AA-2DCF7CA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670B-DF1E-615A-1B62-4E938EDDF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219C1-41DE-526C-C5A3-97E73C8F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3A6F-B98D-4268-A691-6EAFDA5DD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6371F-8795-9509-A391-4D2D3916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4C9E1-7407-9610-66BE-C8AE6DEF4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89875-4790-BC2D-12B4-B14EDFEE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6715E-DBF6-3C01-8E0C-1108585BE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6C0CA-CF08-753C-5DA3-9A679D21F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C7AE-3889-4847-8601-B3AD2DD0B42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4045D-8314-BACC-9AF6-AA757BB6B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CDE2D-EB24-01FB-1025-128BAD353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436">
              <a:srgbClr val="FFFF99"/>
            </a:gs>
            <a:gs pos="0">
              <a:srgbClr val="FFFF99"/>
            </a:gs>
            <a:gs pos="18182">
              <a:srgbClr val="FFFF99"/>
            </a:gs>
            <a:gs pos="36363">
              <a:srgbClr val="FFFF99"/>
            </a:gs>
            <a:gs pos="27955">
              <a:srgbClr val="FFFF99"/>
            </a:gs>
            <a:gs pos="7679">
              <a:srgbClr val="FFFF99"/>
            </a:gs>
            <a:gs pos="85000">
              <a:srgbClr val="FFFFCC"/>
            </a:gs>
            <a:gs pos="91615">
              <a:srgbClr val="FFFFCC"/>
            </a:gs>
            <a:gs pos="7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2235756"/>
            <a:ext cx="91440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871015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0096" y="2335076"/>
            <a:ext cx="1219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tập: Từ ngữ chỉ sự vật, hoạt động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nêu hoạt động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9" name="AutoShape 4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6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utoShape 8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90430"/>
            <a:ext cx="1231759" cy="89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DSTARS-P">
            <a:extLst>
              <a:ext uri="{FF2B5EF4-FFF2-40B4-BE49-F238E27FC236}">
                <a16:creationId xmlns:a16="http://schemas.microsoft.com/office/drawing/2014/main" id="{FE180A91-1BC4-46E0-8899-C32C3646FD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76" y="5933237"/>
            <a:ext cx="8782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TARS-P">
            <a:extLst>
              <a:ext uri="{FF2B5EF4-FFF2-40B4-BE49-F238E27FC236}">
                <a16:creationId xmlns:a16="http://schemas.microsoft.com/office/drawing/2014/main" id="{E83029C7-25C9-0112-D30D-967000B18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5288596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TARS-P">
            <a:extLst>
              <a:ext uri="{FF2B5EF4-FFF2-40B4-BE49-F238E27FC236}">
                <a16:creationId xmlns:a16="http://schemas.microsoft.com/office/drawing/2014/main" id="{C1CB7C40-7D6D-3415-5CCF-0F5ADC778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75" y="5477235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STARS-P">
            <a:extLst>
              <a:ext uri="{FF2B5EF4-FFF2-40B4-BE49-F238E27FC236}">
                <a16:creationId xmlns:a16="http://schemas.microsoft.com/office/drawing/2014/main" id="{CEDC4EEF-6F1B-EEBB-76A7-0E81FCC83F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297172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DSTARS-P">
            <a:extLst>
              <a:ext uri="{FF2B5EF4-FFF2-40B4-BE49-F238E27FC236}">
                <a16:creationId xmlns:a16="http://schemas.microsoft.com/office/drawing/2014/main" id="{A8C02109-149F-EE11-B598-3A9F98BE3F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15001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Abstract Dark Brown Blurred Lights Background">
            <a:extLst>
              <a:ext uri="{FF2B5EF4-FFF2-40B4-BE49-F238E27FC236}">
                <a16:creationId xmlns:a16="http://schemas.microsoft.com/office/drawing/2014/main" id="{5EB1DF04-AE26-D9D8-D1A5-75E256D277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12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8A82F49-B617-FE6E-153E-DA969D6F1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196348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1811D-1B87-FBAA-7CAC-04B325EC3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87" y="452284"/>
            <a:ext cx="5776454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596251-CB63-56F2-BB91-EF4F8FC08241}"/>
              </a:ext>
            </a:extLst>
          </p:cNvPr>
          <p:cNvSpPr txBox="1"/>
          <p:nvPr/>
        </p:nvSpPr>
        <p:spPr>
          <a:xfrm>
            <a:off x="2143434" y="5938684"/>
            <a:ext cx="17698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C00000"/>
                </a:solidFill>
                <a:latin typeface="+mj-lt"/>
              </a:rPr>
              <a:t>chào cờ</a:t>
            </a:r>
            <a:endParaRPr lang="en-US" sz="35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9973E-64EA-9882-CB63-CED4A299D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82" y="452283"/>
            <a:ext cx="5643713" cy="5486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85131-A90C-FBBB-4731-C0B7981D2030}"/>
              </a:ext>
            </a:extLst>
          </p:cNvPr>
          <p:cNvSpPr txBox="1"/>
          <p:nvPr/>
        </p:nvSpPr>
        <p:spPr>
          <a:xfrm>
            <a:off x="7983790" y="5938684"/>
            <a:ext cx="25760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tập thể dục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6577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8A82F49-B617-FE6E-153E-DA969D6F1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196348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04E25-1CA4-549B-7097-A86CD37E9D77}"/>
              </a:ext>
            </a:extLst>
          </p:cNvPr>
          <p:cNvSpPr txBox="1"/>
          <p:nvPr/>
        </p:nvSpPr>
        <p:spPr>
          <a:xfrm>
            <a:off x="1927122" y="5938684"/>
            <a:ext cx="25662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ọn vệ sinh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337BE-7DBE-C51C-EA50-300AC76FA034}"/>
              </a:ext>
            </a:extLst>
          </p:cNvPr>
          <p:cNvSpPr txBox="1"/>
          <p:nvPr/>
        </p:nvSpPr>
        <p:spPr>
          <a:xfrm>
            <a:off x="8214875" y="5953433"/>
            <a:ext cx="21679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nhảy dây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4F090-2241-B1C9-69B3-DEAC68A7D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6" y="186813"/>
            <a:ext cx="5535678" cy="5751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0ACC7-667F-E4F2-B16C-A1665D0BB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8568" y="186813"/>
            <a:ext cx="4970208" cy="57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2456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356280-C287-FBD1-F0D6-6C85F8123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107" y="-12700"/>
            <a:ext cx="12623805" cy="6870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B25AE9E-9D32-52EE-8971-F773D2782818}"/>
              </a:ext>
            </a:extLst>
          </p:cNvPr>
          <p:cNvSpPr txBox="1"/>
          <p:nvPr/>
        </p:nvSpPr>
        <p:spPr>
          <a:xfrm>
            <a:off x="1473201" y="570270"/>
            <a:ext cx="952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nêu hoạt động với từ ngữ vừa tìm được.</a:t>
            </a:r>
            <a:endParaRPr lang="vi-VN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7C8DA8A0-A3DA-BAF2-710D-62C0EA12A9A9}"/>
              </a:ext>
            </a:extLst>
          </p:cNvPr>
          <p:cNvSpPr/>
          <p:nvPr/>
        </p:nvSpPr>
        <p:spPr>
          <a:xfrm>
            <a:off x="1631951" y="1992837"/>
            <a:ext cx="8934450" cy="4560363"/>
          </a:xfrm>
          <a:prstGeom prst="roundRect">
            <a:avLst/>
          </a:prstGeom>
          <a:solidFill>
            <a:sysClr val="window" lastClr="FFFFFF">
              <a:alpha val="88000"/>
            </a:sysClr>
          </a:solidFill>
          <a:ln w="57150">
            <a:solidFill>
              <a:srgbClr val="00B050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3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đặt câu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500" b="1" kern="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hoạt động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phải có từ ngữ vừa tìm được ở bài tập 1. 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phải đủ ý, diễn đạt rõ nghĩa.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câu đúng.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3530" y="-30441"/>
            <a:ext cx="1291600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052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28" y="1953179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0278" y="4570643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39" y="2877156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2325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17302" y="228667"/>
            <a:ext cx="961212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449" y="366360"/>
            <a:ext cx="9612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9000" b="1" dirty="0">
                <a:solidFill>
                  <a:srgbClr val="FFFF00"/>
                </a:solidFill>
                <a:latin typeface="Calibri"/>
              </a:rPr>
              <a:t>Ai nhanh, Ai đúng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18262" y="21148"/>
            <a:ext cx="20267526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4320" y="235975"/>
            <a:ext cx="10500851" cy="188779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4696" y="5168383"/>
            <a:ext cx="727536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 Mẹ em nấu cơm.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4887" y="3991046"/>
            <a:ext cx="727536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là học sinh lớp 2B.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4937" y="2826327"/>
            <a:ext cx="72850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 hoa hồng rất đẹp.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3907" y="704467"/>
            <a:ext cx="94588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đúng câu nêu hoạt động.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2BEFB535-B213-CD2E-BB87-AA73F2E242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69" y="5168383"/>
            <a:ext cx="1958838" cy="183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03CC083-F8C0-DF5F-4480-005D7C0C3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288" y="4051821"/>
            <a:ext cx="1569269" cy="1233431"/>
          </a:xfrm>
          <a:prstGeom prst="rect">
            <a:avLst/>
          </a:prstGeom>
        </p:spPr>
      </p:pic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55388298-B806-9AE2-0E96-CD89B26264DA}"/>
              </a:ext>
            </a:extLst>
          </p:cNvPr>
          <p:cNvSpPr/>
          <p:nvPr/>
        </p:nvSpPr>
        <p:spPr>
          <a:xfrm>
            <a:off x="2839628" y="4977144"/>
            <a:ext cx="968697" cy="971480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9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 Cùng Bé MAI VY - Thần Đồng Âm Nhạc Việt Nam 2019 Bé MAI VY [MV Official]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31F85624-C0A8-1D13-EAFF-D915CFDCB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0"/>
            <a:ext cx="12191999" cy="635409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C7A0565-A9F8-DA45-E157-953313087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6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D8D15-2A9A-50F0-4636-15C4D02CB732}"/>
              </a:ext>
            </a:extLst>
          </p:cNvPr>
          <p:cNvSpPr txBox="1"/>
          <p:nvPr/>
        </p:nvSpPr>
        <p:spPr>
          <a:xfrm>
            <a:off x="2015613" y="464574"/>
            <a:ext cx="8328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tranh, tìm từ ngữ:</a:t>
            </a:r>
          </a:p>
          <a:p>
            <a:pPr algn="just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Chỉ sự vật</a:t>
            </a:r>
          </a:p>
          <a:p>
            <a:pPr algn="just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Chỉ hoạt động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6DA0F8-D71B-F792-2C9A-D41599570473}"/>
              </a:ext>
            </a:extLst>
          </p:cNvPr>
          <p:cNvCxnSpPr>
            <a:cxnSpLocks/>
          </p:cNvCxnSpPr>
          <p:nvPr/>
        </p:nvCxnSpPr>
        <p:spPr>
          <a:xfrm>
            <a:off x="2905433" y="1435508"/>
            <a:ext cx="1568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CD7BA2-123D-B895-43CD-96CC11131507}"/>
              </a:ext>
            </a:extLst>
          </p:cNvPr>
          <p:cNvCxnSpPr>
            <a:cxnSpLocks/>
          </p:cNvCxnSpPr>
          <p:nvPr/>
        </p:nvCxnSpPr>
        <p:spPr>
          <a:xfrm>
            <a:off x="2915264" y="1887821"/>
            <a:ext cx="2236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2">
            <a:extLst>
              <a:ext uri="{FF2B5EF4-FFF2-40B4-BE49-F238E27FC236}">
                <a16:creationId xmlns:a16="http://schemas.microsoft.com/office/drawing/2014/main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96EFE-F5F7-EE95-DAB9-C20863016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50" y="2030391"/>
            <a:ext cx="7865806" cy="428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C2327-C22D-DFE7-DD41-66E75A9FA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82" y="2123640"/>
            <a:ext cx="6959204" cy="422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3033F-6834-11C2-C3A4-FF3BEB6C2400}"/>
              </a:ext>
            </a:extLst>
          </p:cNvPr>
          <p:cNvSpPr txBox="1"/>
          <p:nvPr/>
        </p:nvSpPr>
        <p:spPr>
          <a:xfrm>
            <a:off x="1848467" y="494070"/>
            <a:ext cx="8328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tranh, tìm từ ngữ:</a:t>
            </a:r>
          </a:p>
          <a:p>
            <a:pPr algn="just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Chỉ sự vật</a:t>
            </a:r>
          </a:p>
          <a:p>
            <a:pPr algn="just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Chỉ hoạt động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46E22-FB84-D704-9A84-B74757764169}"/>
              </a:ext>
            </a:extLst>
          </p:cNvPr>
          <p:cNvCxnSpPr>
            <a:cxnSpLocks/>
          </p:cNvCxnSpPr>
          <p:nvPr/>
        </p:nvCxnSpPr>
        <p:spPr>
          <a:xfrm>
            <a:off x="2777616" y="1465005"/>
            <a:ext cx="1568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DF91B9-89E4-BA0A-9A4C-427F85B517EB}"/>
              </a:ext>
            </a:extLst>
          </p:cNvPr>
          <p:cNvCxnSpPr>
            <a:cxnSpLocks/>
          </p:cNvCxnSpPr>
          <p:nvPr/>
        </p:nvCxnSpPr>
        <p:spPr>
          <a:xfrm>
            <a:off x="2767784" y="1922265"/>
            <a:ext cx="2236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02055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D8D15-2A9A-50F0-4636-15C4D02CB732}"/>
              </a:ext>
            </a:extLst>
          </p:cNvPr>
          <p:cNvSpPr txBox="1"/>
          <p:nvPr/>
        </p:nvSpPr>
        <p:spPr>
          <a:xfrm>
            <a:off x="2015613" y="464574"/>
            <a:ext cx="8328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vào tranh, tìm từ ngữ: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a. Chỉ sự vật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b. Chỉ hoạt động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6DA0F8-D71B-F792-2C9A-D41599570473}"/>
              </a:ext>
            </a:extLst>
          </p:cNvPr>
          <p:cNvCxnSpPr>
            <a:cxnSpLocks/>
          </p:cNvCxnSpPr>
          <p:nvPr/>
        </p:nvCxnSpPr>
        <p:spPr>
          <a:xfrm>
            <a:off x="2905433" y="1435508"/>
            <a:ext cx="1568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CD7BA2-123D-B895-43CD-96CC11131507}"/>
              </a:ext>
            </a:extLst>
          </p:cNvPr>
          <p:cNvCxnSpPr>
            <a:cxnSpLocks/>
          </p:cNvCxnSpPr>
          <p:nvPr/>
        </p:nvCxnSpPr>
        <p:spPr>
          <a:xfrm>
            <a:off x="2915264" y="1887821"/>
            <a:ext cx="2236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2">
            <a:extLst>
              <a:ext uri="{FF2B5EF4-FFF2-40B4-BE49-F238E27FC236}">
                <a16:creationId xmlns:a16="http://schemas.microsoft.com/office/drawing/2014/main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96EFE-F5F7-EE95-DAB9-C20863016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50" y="2030391"/>
            <a:ext cx="7865806" cy="428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317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74FA67-B049-6646-3F81-D3B017C34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379824"/>
              </p:ext>
            </p:extLst>
          </p:nvPr>
        </p:nvGraphicFramePr>
        <p:xfrm>
          <a:off x="889000" y="901700"/>
          <a:ext cx="10325100" cy="5372100"/>
        </p:xfrm>
        <a:graphic>
          <a:graphicData uri="http://schemas.openxmlformats.org/drawingml/2006/table">
            <a:tbl>
              <a:tblPr firstRow="1" firstCol="1" bandRow="1"/>
              <a:tblGrid>
                <a:gridCol w="5162550">
                  <a:extLst>
                    <a:ext uri="{9D8B030D-6E8A-4147-A177-3AD203B41FA5}">
                      <a16:colId xmlns:a16="http://schemas.microsoft.com/office/drawing/2014/main" val="931775598"/>
                    </a:ext>
                  </a:extLst>
                </a:gridCol>
                <a:gridCol w="5162550">
                  <a:extLst>
                    <a:ext uri="{9D8B030D-6E8A-4147-A177-3AD203B41FA5}">
                      <a16:colId xmlns:a16="http://schemas.microsoft.com/office/drawing/2014/main" val="3865610425"/>
                    </a:ext>
                  </a:extLst>
                </a:gridCol>
              </a:tblGrid>
              <a:tr h="868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chỉ sự vật</a:t>
                      </a:r>
                      <a:endParaRPr lang="en-US" sz="4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chỉ hoạt động</a:t>
                      </a:r>
                      <a:endParaRPr lang="en-US" sz="4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3618"/>
                  </a:ext>
                </a:extLst>
              </a:tr>
              <a:tr h="45035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500" kern="100" spc="-1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3885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5E6717-EB73-681D-AD72-BA9595A47797}"/>
              </a:ext>
            </a:extLst>
          </p:cNvPr>
          <p:cNvSpPr txBox="1"/>
          <p:nvPr/>
        </p:nvSpPr>
        <p:spPr>
          <a:xfrm>
            <a:off x="1219200" y="1892300"/>
            <a:ext cx="4394200" cy="428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 sinh, thầy giáo, bàn ghế, sách vở, cửa sổ,</a:t>
            </a:r>
            <a:r>
              <a:rPr kumimoji="0" lang="vi-VN" sz="4000" b="0" i="0" u="none" strike="noStrike" kern="1200" cap="none" spc="-1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bức tranh</a:t>
            </a:r>
            <a:r>
              <a:rPr kumimoji="0" lang="vi-VN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</a:t>
            </a:r>
            <a:r>
              <a:rPr lang="vi-VN" sz="40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bảng, </a:t>
            </a:r>
            <a:r>
              <a:rPr kumimoji="0" lang="vi-VN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bút màu, đàn, ghế đá, dây nhảy, quả cầu, cây, cỏ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302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D8D15-2A9A-50F0-4636-15C4D02CB732}"/>
              </a:ext>
            </a:extLst>
          </p:cNvPr>
          <p:cNvSpPr txBox="1"/>
          <p:nvPr/>
        </p:nvSpPr>
        <p:spPr>
          <a:xfrm>
            <a:off x="2015613" y="464574"/>
            <a:ext cx="832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vào tranh, tìm từ ngữ: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b. Chỉ hoạt động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6DA0F8-D71B-F792-2C9A-D41599570473}"/>
              </a:ext>
            </a:extLst>
          </p:cNvPr>
          <p:cNvCxnSpPr>
            <a:cxnSpLocks/>
          </p:cNvCxnSpPr>
          <p:nvPr/>
        </p:nvCxnSpPr>
        <p:spPr>
          <a:xfrm>
            <a:off x="2905433" y="1435508"/>
            <a:ext cx="2246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2">
            <a:extLst>
              <a:ext uri="{FF2B5EF4-FFF2-40B4-BE49-F238E27FC236}">
                <a16:creationId xmlns:a16="http://schemas.microsoft.com/office/drawing/2014/main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96EFE-F5F7-EE95-DAB9-C20863016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50" y="1563329"/>
            <a:ext cx="7865806" cy="47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09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74FA67-B049-6646-3F81-D3B017C34EC7}"/>
              </a:ext>
            </a:extLst>
          </p:cNvPr>
          <p:cNvGraphicFramePr>
            <a:graphicFrameLocks noGrp="1"/>
          </p:cNvGraphicFramePr>
          <p:nvPr/>
        </p:nvGraphicFramePr>
        <p:xfrm>
          <a:off x="889000" y="901700"/>
          <a:ext cx="10325100" cy="5372100"/>
        </p:xfrm>
        <a:graphic>
          <a:graphicData uri="http://schemas.openxmlformats.org/drawingml/2006/table">
            <a:tbl>
              <a:tblPr firstRow="1" firstCol="1" bandRow="1"/>
              <a:tblGrid>
                <a:gridCol w="5162550">
                  <a:extLst>
                    <a:ext uri="{9D8B030D-6E8A-4147-A177-3AD203B41FA5}">
                      <a16:colId xmlns:a16="http://schemas.microsoft.com/office/drawing/2014/main" val="931775598"/>
                    </a:ext>
                  </a:extLst>
                </a:gridCol>
                <a:gridCol w="5162550">
                  <a:extLst>
                    <a:ext uri="{9D8B030D-6E8A-4147-A177-3AD203B41FA5}">
                      <a16:colId xmlns:a16="http://schemas.microsoft.com/office/drawing/2014/main" val="3865610425"/>
                    </a:ext>
                  </a:extLst>
                </a:gridCol>
              </a:tblGrid>
              <a:tr h="868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chỉ sự vật</a:t>
                      </a:r>
                      <a:endParaRPr lang="en-US" sz="4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chỉ hoạt động</a:t>
                      </a:r>
                      <a:endParaRPr lang="en-US" sz="4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3618"/>
                  </a:ext>
                </a:extLst>
              </a:tr>
              <a:tr h="45035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500" kern="100" spc="-1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3885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5E6717-EB73-681D-AD72-BA9595A47797}"/>
              </a:ext>
            </a:extLst>
          </p:cNvPr>
          <p:cNvSpPr txBox="1"/>
          <p:nvPr/>
        </p:nvSpPr>
        <p:spPr>
          <a:xfrm>
            <a:off x="1219200" y="1892300"/>
            <a:ext cx="4394200" cy="428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 sinh, thầy giáo, bàn ghế, sách vở, cửa sổ, bức tranh, bảng, bút màu, đàn, ghế đá, dây nhảy, quả cầu, cây, cỏ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CCAD6-7B64-0252-E3DF-ADDC7D65390D}"/>
              </a:ext>
            </a:extLst>
          </p:cNvPr>
          <p:cNvSpPr txBox="1"/>
          <p:nvPr/>
        </p:nvSpPr>
        <p:spPr>
          <a:xfrm>
            <a:off x="6477000" y="2070100"/>
            <a:ext cx="4305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 màu, trao đổi, đánh đàn, hát, vỗ tay, tập thể dục, nhảy dây, đá cầu, đọc sách, chơi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6626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76706-71BE-425F-300A-2F12D4368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0" y="542608"/>
            <a:ext cx="5599470" cy="5396076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88A82F49-B617-FE6E-153E-DA969D6F1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196348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A6966-91DD-9024-2866-6F1D3E91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83" y="542608"/>
            <a:ext cx="5687962" cy="5396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D04E25-1CA4-549B-7097-A86CD37E9D77}"/>
              </a:ext>
            </a:extLst>
          </p:cNvPr>
          <p:cNvSpPr txBox="1"/>
          <p:nvPr/>
        </p:nvSpPr>
        <p:spPr>
          <a:xfrm>
            <a:off x="2212259" y="5938684"/>
            <a:ext cx="17698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C00000"/>
                </a:solidFill>
                <a:latin typeface="+mj-lt"/>
              </a:rPr>
              <a:t>học bài</a:t>
            </a:r>
            <a:endParaRPr lang="en-US" sz="35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337BE-7DBE-C51C-EA50-300AC76FA034}"/>
              </a:ext>
            </a:extLst>
          </p:cNvPr>
          <p:cNvSpPr txBox="1"/>
          <p:nvPr/>
        </p:nvSpPr>
        <p:spPr>
          <a:xfrm>
            <a:off x="8185379" y="5953433"/>
            <a:ext cx="19123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C00000"/>
                </a:solidFill>
                <a:latin typeface="+mj-lt"/>
              </a:rPr>
              <a:t>đọc sách</a:t>
            </a:r>
            <a:endParaRPr lang="en-US" sz="35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7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367</Words>
  <Application>Microsoft Office PowerPoint</Application>
  <PresentationFormat>Widescreen</PresentationFormat>
  <Paragraphs>51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Thanh Hai</dc:creator>
  <cp:lastModifiedBy>Thanh Hai</cp:lastModifiedBy>
  <cp:revision>23</cp:revision>
  <dcterms:created xsi:type="dcterms:W3CDTF">2024-10-13T15:58:09Z</dcterms:created>
  <dcterms:modified xsi:type="dcterms:W3CDTF">2025-04-01T19:34:15Z</dcterms:modified>
</cp:coreProperties>
</file>