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2" r:id="rId4"/>
    <p:sldMasterId id="2147483827" r:id="rId5"/>
    <p:sldMasterId id="2147483873" r:id="rId6"/>
    <p:sldMasterId id="2147483895" r:id="rId7"/>
    <p:sldMasterId id="2147483899" r:id="rId8"/>
  </p:sldMasterIdLst>
  <p:notesMasterIdLst>
    <p:notesMasterId r:id="rId18"/>
  </p:notesMasterIdLst>
  <p:sldIdLst>
    <p:sldId id="3401" r:id="rId9"/>
    <p:sldId id="515" r:id="rId10"/>
    <p:sldId id="265" r:id="rId11"/>
    <p:sldId id="371" r:id="rId12"/>
    <p:sldId id="256" r:id="rId13"/>
    <p:sldId id="259" r:id="rId14"/>
    <p:sldId id="261" r:id="rId15"/>
    <p:sldId id="260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9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936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12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91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046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7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999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8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34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266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9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28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1.emf"/><Relationship Id="rId3" Type="http://schemas.microsoft.com/office/2007/relationships/media" Target="../media/media4.mp3"/><Relationship Id="rId21" Type="http://schemas.openxmlformats.org/officeDocument/2006/relationships/image" Target="../media/image28.png"/><Relationship Id="rId7" Type="http://schemas.openxmlformats.org/officeDocument/2006/relationships/audio" Target="../media/audio1.wav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audio" Target="../media/media3.wav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56.png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4.png"/><Relationship Id="rId18" Type="http://schemas.openxmlformats.org/officeDocument/2006/relationships/image" Target="../media/image72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3.png"/><Relationship Id="rId17" Type="http://schemas.openxmlformats.org/officeDocument/2006/relationships/image" Target="../media/image70.png"/><Relationship Id="rId2" Type="http://schemas.openxmlformats.org/officeDocument/2006/relationships/audio" Target="../media/media3.wav"/><Relationship Id="rId16" Type="http://schemas.openxmlformats.org/officeDocument/2006/relationships/image" Target="../media/image5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1.emf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png"/><Relationship Id="rId18" Type="http://schemas.openxmlformats.org/officeDocument/2006/relationships/image" Target="../media/image72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3.wav"/><Relationship Id="rId16" Type="http://schemas.openxmlformats.org/officeDocument/2006/relationships/image" Target="../media/image5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1.emf"/><Relationship Id="rId10" Type="http://schemas.openxmlformats.org/officeDocument/2006/relationships/image" Target="../media/image6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5.pn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8E876-214B-445E-BCF5-42C5791812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900" y="1895393"/>
            <a:ext cx="6605149" cy="45404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142E20-9F9F-45BE-B1E3-CAF6B471AD57}"/>
              </a:ext>
            </a:extLst>
          </p:cNvPr>
          <p:cNvSpPr/>
          <p:nvPr/>
        </p:nvSpPr>
        <p:spPr>
          <a:xfrm>
            <a:off x="2076132" y="710159"/>
            <a:ext cx="8039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1. Kết hợp từ ở cột A với từ ở cột B để tạo từ ngữ chỉ công việc của người nông dân.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5EA4BB-82CC-48E7-A50D-61EA5D124E47}"/>
              </a:ext>
            </a:extLst>
          </p:cNvPr>
          <p:cNvCxnSpPr>
            <a:cxnSpLocks/>
          </p:cNvCxnSpPr>
          <p:nvPr/>
        </p:nvCxnSpPr>
        <p:spPr>
          <a:xfrm>
            <a:off x="4960263" y="2980624"/>
            <a:ext cx="1635229" cy="29471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675E4-ABFC-491C-9582-645304137680}"/>
              </a:ext>
            </a:extLst>
          </p:cNvPr>
          <p:cNvCxnSpPr>
            <a:cxnSpLocks/>
          </p:cNvCxnSpPr>
          <p:nvPr/>
        </p:nvCxnSpPr>
        <p:spPr>
          <a:xfrm flipV="1">
            <a:off x="4986860" y="2987151"/>
            <a:ext cx="1608632" cy="711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356DCD-F49E-4C7C-A89A-75E4146D539A}"/>
              </a:ext>
            </a:extLst>
          </p:cNvPr>
          <p:cNvCxnSpPr>
            <a:cxnSpLocks/>
          </p:cNvCxnSpPr>
          <p:nvPr/>
        </p:nvCxnSpPr>
        <p:spPr>
          <a:xfrm flipV="1">
            <a:off x="4973561" y="3809607"/>
            <a:ext cx="1608632" cy="711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5411AF-E0C2-43D9-8E74-B7D100D5FA38}"/>
              </a:ext>
            </a:extLst>
          </p:cNvPr>
          <p:cNvCxnSpPr>
            <a:cxnSpLocks/>
          </p:cNvCxnSpPr>
          <p:nvPr/>
        </p:nvCxnSpPr>
        <p:spPr>
          <a:xfrm flipV="1">
            <a:off x="4946964" y="4527336"/>
            <a:ext cx="1608632" cy="711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C1B118-D909-4AAD-B659-1F450C0BDBFF}"/>
              </a:ext>
            </a:extLst>
          </p:cNvPr>
          <p:cNvCxnSpPr>
            <a:cxnSpLocks/>
          </p:cNvCxnSpPr>
          <p:nvPr/>
        </p:nvCxnSpPr>
        <p:spPr>
          <a:xfrm flipV="1">
            <a:off x="4946964" y="5239335"/>
            <a:ext cx="1608632" cy="711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336A24-1409-4AB7-8E17-8B9313C86B15}"/>
              </a:ext>
            </a:extLst>
          </p:cNvPr>
          <p:cNvSpPr/>
          <p:nvPr/>
        </p:nvSpPr>
        <p:spPr>
          <a:xfrm>
            <a:off x="3300312" y="174714"/>
            <a:ext cx="8039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2. Hỏi – đáp về công việc của từng người trong ảnh.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0DACC-B0EB-433D-9C93-BC38DF64D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0312" y="751256"/>
            <a:ext cx="8039737" cy="24154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C388F1-E5CC-4703-B764-924A1B479DDA}"/>
              </a:ext>
            </a:extLst>
          </p:cNvPr>
          <p:cNvSpPr/>
          <p:nvPr/>
        </p:nvSpPr>
        <p:spPr>
          <a:xfrm>
            <a:off x="2243470" y="3192254"/>
            <a:ext cx="10980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</a:rPr>
              <a:t>3. Nói về nghề nghiệp và công việc của từng người trong từng ảnh.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8440DD-0191-4C6C-BC42-EBFCC1C0F0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6823" y="3910283"/>
            <a:ext cx="7895115" cy="2228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57C83C-0C2A-4713-B18F-DA46E01FCDE3}"/>
              </a:ext>
            </a:extLst>
          </p:cNvPr>
          <p:cNvSpPr txBox="1"/>
          <p:nvPr/>
        </p:nvSpPr>
        <p:spPr>
          <a:xfrm>
            <a:off x="3865780" y="1084419"/>
            <a:ext cx="1507144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Cày ruộng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9C1F7-09E8-4763-80C0-3A465F98B655}"/>
              </a:ext>
            </a:extLst>
          </p:cNvPr>
          <p:cNvSpPr txBox="1"/>
          <p:nvPr/>
        </p:nvSpPr>
        <p:spPr>
          <a:xfrm>
            <a:off x="6544365" y="1084418"/>
            <a:ext cx="1426994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Trồng cây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7B8166-7FB0-40D8-92C0-24C1F6279A26}"/>
              </a:ext>
            </a:extLst>
          </p:cNvPr>
          <p:cNvSpPr txBox="1"/>
          <p:nvPr/>
        </p:nvSpPr>
        <p:spPr>
          <a:xfrm>
            <a:off x="9324021" y="1084418"/>
            <a:ext cx="1279517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Gieo mạ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5363F-76BF-400B-AE78-D28C951DFB2D}"/>
              </a:ext>
            </a:extLst>
          </p:cNvPr>
          <p:cNvSpPr txBox="1"/>
          <p:nvPr/>
        </p:nvSpPr>
        <p:spPr>
          <a:xfrm>
            <a:off x="3865780" y="5530999"/>
            <a:ext cx="1609736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Công nhân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1C939E-44E6-4A54-A4F3-4ED126F1D77D}"/>
              </a:ext>
            </a:extLst>
          </p:cNvPr>
          <p:cNvSpPr txBox="1"/>
          <p:nvPr/>
        </p:nvSpPr>
        <p:spPr>
          <a:xfrm>
            <a:off x="6544366" y="5530998"/>
            <a:ext cx="930063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Bác sĩ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C77B50-7B01-4E1B-9F8A-7C10707A81E8}"/>
              </a:ext>
            </a:extLst>
          </p:cNvPr>
          <p:cNvSpPr txBox="1"/>
          <p:nvPr/>
        </p:nvSpPr>
        <p:spPr>
          <a:xfrm>
            <a:off x="8621360" y="5524538"/>
            <a:ext cx="2783134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Cảnh sát giao thông</a:t>
            </a:r>
            <a:endParaRPr lang="vi-VN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giáo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tá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Ai người đến lớp</a:t>
                </a:r>
                <a:br>
                  <a:rPr lang="vi-VN" sz="2800" dirty="0">
                    <a:solidFill>
                      <a:schemeClr val="bg1"/>
                    </a:solidFill>
                  </a:rPr>
                </a:b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Chăm chỉ sớm chiều</a:t>
                </a:r>
                <a:br>
                  <a:rPr lang="vi-VN" sz="2800" dirty="0">
                    <a:solidFill>
                      <a:schemeClr val="bg1"/>
                    </a:solidFill>
                  </a:rPr>
                </a:b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Dạy bảo mọi điều</a:t>
                </a:r>
                <a:br>
                  <a:rPr lang="vi-VN" sz="2800" dirty="0">
                    <a:solidFill>
                      <a:schemeClr val="bg1"/>
                    </a:solidFill>
                  </a:rPr>
                </a:b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Cho con khôn lớn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xây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Nghề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gì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bạn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với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vữa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,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vôi</a:t>
                </a:r>
                <a:br>
                  <a:rPr lang="en-US" sz="2800" dirty="0">
                    <a:solidFill>
                      <a:schemeClr val="bg1"/>
                    </a:solidFill>
                  </a:rPr>
                </a:b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Xây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nhà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cao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đẹp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,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bạn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tôi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đều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</a:t>
                </a:r>
                <a:r>
                  <a:rPr lang="en-US" sz="2800" b="0" i="0" dirty="0" err="1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cần</a:t>
                </a:r>
                <a:r>
                  <a:rPr lang="en-US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đội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quân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phòng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-27596"/>
            <a:ext cx="11127473" cy="2196042"/>
            <a:chOff x="150128" y="-84100"/>
            <a:chExt cx="11127473" cy="219604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-84100"/>
              <a:ext cx="10170536" cy="2196039"/>
              <a:chOff x="1107064" y="-84101"/>
              <a:chExt cx="10404597" cy="21960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-84101"/>
                <a:ext cx="10404597" cy="21960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-28908"/>
                <a:ext cx="9698331" cy="20094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Chú mặc áo vàng</a:t>
                </a:r>
                <a:br>
                  <a:rPr lang="vi-VN" sz="2800" dirty="0">
                    <a:solidFill>
                      <a:schemeClr val="bg1"/>
                    </a:solidFill>
                  </a:rPr>
                </a:b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Đứng ở ngã ba</a:t>
                </a:r>
                <a:br>
                  <a:rPr lang="vi-VN" sz="2800" dirty="0">
                    <a:solidFill>
                      <a:schemeClr val="bg1"/>
                    </a:solidFill>
                  </a:rPr>
                </a:b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Trên mọi đường phố</a:t>
                </a:r>
                <a:br>
                  <a:rPr lang="vi-VN" sz="2800" dirty="0">
                    <a:solidFill>
                      <a:schemeClr val="bg1"/>
                    </a:solidFill>
                  </a:rPr>
                </a:b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Chỉ lối xe đi</a:t>
                </a:r>
                <a:br>
                  <a:rPr lang="vi-VN" sz="2800" dirty="0">
                    <a:solidFill>
                      <a:schemeClr val="bg1"/>
                    </a:solidFill>
                  </a:rPr>
                </a:br>
                <a:r>
                  <a:rPr lang="vi-VN" sz="2800" b="0" i="0" dirty="0">
                    <a:solidFill>
                      <a:schemeClr val="bg1"/>
                    </a:solidFill>
                    <a:effectLst/>
                    <a:latin typeface="Roboto" panose="02000000000000000000" pitchFamily="2" charset="0"/>
                  </a:rPr>
                  <a:t>Nghề gì thế nhỉ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355</Words>
  <Application>Microsoft Office PowerPoint</Application>
  <PresentationFormat>Widescreen</PresentationFormat>
  <Paragraphs>50</Paragraphs>
  <Slides>9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DengXian</vt:lpstr>
      <vt:lpstr>DengXian</vt:lpstr>
      <vt:lpstr>微软雅黑</vt:lpstr>
      <vt:lpstr>Arial</vt:lpstr>
      <vt:lpstr>Arial-Rounded</vt:lpstr>
      <vt:lpstr>Calibri</vt:lpstr>
      <vt:lpstr>Calibri Light</vt:lpstr>
      <vt:lpstr>iCiel Cadena</vt:lpstr>
      <vt:lpstr>Roboto</vt:lpstr>
      <vt:lpstr>Office Theme</vt:lpstr>
      <vt:lpstr>1_Office 主题</vt:lpstr>
      <vt:lpstr>2_Office 主题</vt:lpstr>
      <vt:lpstr>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2021-08-07T00:29:53Z</dcterms:modified>
</cp:coreProperties>
</file>