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5" r:id="rId2"/>
    <p:sldId id="336" r:id="rId3"/>
    <p:sldId id="337" r:id="rId4"/>
    <p:sldId id="350" r:id="rId5"/>
    <p:sldId id="351" r:id="rId6"/>
    <p:sldId id="328" r:id="rId7"/>
    <p:sldId id="352" r:id="rId8"/>
  </p:sldIdLst>
  <p:sldSz cx="12192000" cy="6858000"/>
  <p:notesSz cx="6858000" cy="9144000"/>
  <p:custDataLst>
    <p:tags r:id="rId9"/>
  </p:custData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7DEE8"/>
    <a:srgbClr val="FCFAF8"/>
    <a:srgbClr val="D89E68"/>
    <a:srgbClr val="BED88C"/>
    <a:srgbClr val="88A8D8"/>
    <a:srgbClr val="B9CDE5"/>
    <a:srgbClr val="96A3C2"/>
    <a:srgbClr val="82CDD8"/>
    <a:srgbClr val="AE9ACD"/>
    <a:srgbClr val="DEA3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882" autoAdjust="0"/>
    <p:restoredTop sz="94660"/>
  </p:normalViewPr>
  <p:slideViewPr>
    <p:cSldViewPr snapToGrid="0">
      <p:cViewPr varScale="1">
        <p:scale>
          <a:sx n="82" d="100"/>
          <a:sy n="82" d="100"/>
        </p:scale>
        <p:origin x="44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960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TRÒ CHƠI</a:t>
            </a:r>
          </a:p>
        </p:txBody>
      </p: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DD75D50-C8A9-46A9-A6B8-FF16B2FC7E80}"/>
              </a:ext>
            </a:extLst>
          </p:cNvPr>
          <p:cNvGrpSpPr/>
          <p:nvPr userDrawn="1"/>
        </p:nvGrpSpPr>
        <p:grpSpPr>
          <a:xfrm>
            <a:off x="2204474" y="3886315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296E8662-8EA3-4C8B-820E-4BF6DFD80CD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6C1A066B-AB0B-4489-8545-9A6C22C6D5CE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04FCC8BC-CDB6-4AD2-B06D-F0687FB90ABD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5383075D-EADF-4C11-840F-91164E34321C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A53E41FA-10BF-4870-BF2C-1C3E32928AA0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58800010-9A82-4E81-8E5B-0DFD2052E66C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B158E422-1902-4E29-A4CE-7AE300619172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6F9DE660-430D-4DC0-BDE0-D53AAF560A94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28443C46-AE51-4F8F-8DD4-1A2441132300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BDEE59E5-3E6B-47A6-A192-9E1CA173F702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1FCBE1A0-9104-49DF-86CE-4788FB463DF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50BEE43F-134E-41CE-9B7E-A5A812180F42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D21F54E6-8881-45B0-97D8-002CB72A1A90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AF7CA650-6488-4917-A81F-8B0E6245BDD8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3B4FFC92-6173-4A77-89EA-8DC117444B3A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77194712-7B2E-4F2D-AEF8-32FE8CB2AE33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EDB48CD4-455C-4B48-8CE7-66878C257A28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120BF107-E018-4DF4-B743-36924AEDAF6F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E47F8288-E77F-4C1B-A081-C85AF58E6D17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A7522094-7202-437A-928E-3DBD12EA380E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E646C7AF-5DFF-4D0A-BFCF-2B1953187AEF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1E341F08-FEC4-4E8C-93EA-134416B65ABD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37049977-2AF7-45DB-BE8D-26185630A595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5968E01A-D720-42F5-BACC-1CE94E670FAC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EFFB5181-4B7C-4DBC-9557-5604624D9814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BCDC0EFE-0ED6-48B1-9443-EF43A18AE1CD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0E0E28D6-59A1-4969-9133-5864882D79E2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17954B1A-55A0-4A56-8890-C6AE57C0687D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6C9624CB-AD7F-4119-BE35-31158A1249F3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C8C675A8-440C-4C62-9652-0D5635B1FE27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C9753C64-8E01-49C3-8CD9-17060FBE5618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F6CFEFFE-DF0E-47EE-9824-FAFD0FE7F6CD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C9A24EF2-0346-433C-A241-CA68F005651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FE9E4DA9-41B4-4901-8393-0F903CDE5936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20F273AC-86B8-4F5B-B6EB-14BCD9CBF2E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864D3505-7993-4AB0-947A-79419454B1D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230F51EA-E5B6-446E-AD13-D4101D564099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05F86326-3805-4FE4-95B0-258EC64E9E02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4A0FF057-5F69-498A-A2D3-04106984B60F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48556D-DDA5-40A1-A560-4ECD6C995026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0BA7DF30-D72A-4FC8-A0ED-E1F3FE8BA66C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04899CAB-A0A6-4D8E-BC98-224D47303F87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2494363C-74F9-459A-9222-63CD703C82A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7A17EA9B-D19F-4B6F-A468-C6A1A3F301B7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F48BA30-5499-4B2F-AFF4-79B992FF4822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5BB2DB8F-F279-43E3-98F8-309FC92782AE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046558E1-5AFE-4C58-98E0-7A8C467E3738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F24D903E-495C-4D31-942F-2F426BEB355E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9567D77-1C1D-4D16-A64F-119FE4762BE4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B5B4C8A3-4C37-457B-9DC3-881006E8E4CD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AE95CD98-7F86-40E0-BE34-64B6BB9D144E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04C370B4-7E44-4790-B2A9-7FF96DD0180C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0F8BA807-E34B-400B-8B0F-B5A0A6BEB92C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6D74C190-2720-4FB3-989A-DE5914D97966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AC826749-7293-498A-9378-07BD103E8C84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57F940B0-74CF-4BEF-A8E7-C17BA1101B9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84DFCA67-3788-430C-B58B-FFC0F634FC4D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397D4BF7-76F0-4E99-BFCD-43C81B8B138A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C9C3A80C-9B2E-460F-9C36-A0CFA83E050D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19A60A5-7DFE-4AE5-BE9A-BBE66161FFE8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C622E568-4F65-414A-98A7-5690D52ECFB5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D70CB92B-15DA-49CA-BCEE-D5FA7A4AD008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66F74D55-7445-4C90-B936-BA5BB634E999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631;p30">
            <a:extLst>
              <a:ext uri="{FF2B5EF4-FFF2-40B4-BE49-F238E27FC236}">
                <a16:creationId xmlns:a16="http://schemas.microsoft.com/office/drawing/2014/main" id="{68384AAF-B7B5-447C-A808-82D0AFB6AC77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03" name="Google Shape;632;p30">
              <a:extLst>
                <a:ext uri="{FF2B5EF4-FFF2-40B4-BE49-F238E27FC236}">
                  <a16:creationId xmlns:a16="http://schemas.microsoft.com/office/drawing/2014/main" id="{C8119E67-0B6B-4353-9F10-DB0F7D2FFDC2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633;p30">
              <a:extLst>
                <a:ext uri="{FF2B5EF4-FFF2-40B4-BE49-F238E27FC236}">
                  <a16:creationId xmlns:a16="http://schemas.microsoft.com/office/drawing/2014/main" id="{91702C4B-81BE-4D3A-B731-611758AFD442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634;p30">
              <a:extLst>
                <a:ext uri="{FF2B5EF4-FFF2-40B4-BE49-F238E27FC236}">
                  <a16:creationId xmlns:a16="http://schemas.microsoft.com/office/drawing/2014/main" id="{37C6E89E-E0C2-4EDE-B21C-928CA6FBF21B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635;p30">
              <a:extLst>
                <a:ext uri="{FF2B5EF4-FFF2-40B4-BE49-F238E27FC236}">
                  <a16:creationId xmlns:a16="http://schemas.microsoft.com/office/drawing/2014/main" id="{16E95490-5F86-43A3-BEDD-2967D5036D48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636;p30">
              <a:extLst>
                <a:ext uri="{FF2B5EF4-FFF2-40B4-BE49-F238E27FC236}">
                  <a16:creationId xmlns:a16="http://schemas.microsoft.com/office/drawing/2014/main" id="{F5861418-6D4E-4F3C-9ABD-4DCF91D0220A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637;p30">
              <a:extLst>
                <a:ext uri="{FF2B5EF4-FFF2-40B4-BE49-F238E27FC236}">
                  <a16:creationId xmlns:a16="http://schemas.microsoft.com/office/drawing/2014/main" id="{E852FCE3-C2C0-4D04-B168-357F8275842F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638;p30">
              <a:extLst>
                <a:ext uri="{FF2B5EF4-FFF2-40B4-BE49-F238E27FC236}">
                  <a16:creationId xmlns:a16="http://schemas.microsoft.com/office/drawing/2014/main" id="{5AE9FE46-679C-4FEA-8DCE-BE2F7FAF1946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639;p30">
              <a:extLst>
                <a:ext uri="{FF2B5EF4-FFF2-40B4-BE49-F238E27FC236}">
                  <a16:creationId xmlns:a16="http://schemas.microsoft.com/office/drawing/2014/main" id="{3D3D3ACC-4C06-42BE-9E79-FC88ADB68340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640;p30">
              <a:extLst>
                <a:ext uri="{FF2B5EF4-FFF2-40B4-BE49-F238E27FC236}">
                  <a16:creationId xmlns:a16="http://schemas.microsoft.com/office/drawing/2014/main" id="{C957BCC4-29D1-47EC-B1F7-73AEACDA49E0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641;p30">
              <a:extLst>
                <a:ext uri="{FF2B5EF4-FFF2-40B4-BE49-F238E27FC236}">
                  <a16:creationId xmlns:a16="http://schemas.microsoft.com/office/drawing/2014/main" id="{8C71BB02-EA7E-4A8A-A3C6-98D02317F5D9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642;p30">
              <a:extLst>
                <a:ext uri="{FF2B5EF4-FFF2-40B4-BE49-F238E27FC236}">
                  <a16:creationId xmlns:a16="http://schemas.microsoft.com/office/drawing/2014/main" id="{00AB493D-AF54-4CD3-B14C-B3F00B4FB2FF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643;p30">
              <a:extLst>
                <a:ext uri="{FF2B5EF4-FFF2-40B4-BE49-F238E27FC236}">
                  <a16:creationId xmlns:a16="http://schemas.microsoft.com/office/drawing/2014/main" id="{2DF8DF2D-C3A5-49F3-B510-02A1898F2777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644;p30">
              <a:extLst>
                <a:ext uri="{FF2B5EF4-FFF2-40B4-BE49-F238E27FC236}">
                  <a16:creationId xmlns:a16="http://schemas.microsoft.com/office/drawing/2014/main" id="{BC833655-5634-4240-9899-FD9224B9CC10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645;p30">
              <a:extLst>
                <a:ext uri="{FF2B5EF4-FFF2-40B4-BE49-F238E27FC236}">
                  <a16:creationId xmlns:a16="http://schemas.microsoft.com/office/drawing/2014/main" id="{FC412254-AB1A-4B56-9D34-43CDD9A006F5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646;p30">
              <a:extLst>
                <a:ext uri="{FF2B5EF4-FFF2-40B4-BE49-F238E27FC236}">
                  <a16:creationId xmlns:a16="http://schemas.microsoft.com/office/drawing/2014/main" id="{418836FC-F298-4B7A-83CA-FB6D988BE6CE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647;p30">
              <a:extLst>
                <a:ext uri="{FF2B5EF4-FFF2-40B4-BE49-F238E27FC236}">
                  <a16:creationId xmlns:a16="http://schemas.microsoft.com/office/drawing/2014/main" id="{52B85772-2E22-435E-9B8E-11AEBE3D05EC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648;p30">
              <a:extLst>
                <a:ext uri="{FF2B5EF4-FFF2-40B4-BE49-F238E27FC236}">
                  <a16:creationId xmlns:a16="http://schemas.microsoft.com/office/drawing/2014/main" id="{073E355F-591A-4F8F-ADE2-CD68B69DAFB9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649;p30">
              <a:extLst>
                <a:ext uri="{FF2B5EF4-FFF2-40B4-BE49-F238E27FC236}">
                  <a16:creationId xmlns:a16="http://schemas.microsoft.com/office/drawing/2014/main" id="{1592EFBB-BD34-4DC6-A753-9DF710D68B62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650;p30">
              <a:extLst>
                <a:ext uri="{FF2B5EF4-FFF2-40B4-BE49-F238E27FC236}">
                  <a16:creationId xmlns:a16="http://schemas.microsoft.com/office/drawing/2014/main" id="{D1763DA2-E91A-4647-9F88-CBAC0C1FF7C8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651;p30">
              <a:extLst>
                <a:ext uri="{FF2B5EF4-FFF2-40B4-BE49-F238E27FC236}">
                  <a16:creationId xmlns:a16="http://schemas.microsoft.com/office/drawing/2014/main" id="{A37B7A95-0D42-462E-ACB6-DF5E68B47F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652;p30">
              <a:extLst>
                <a:ext uri="{FF2B5EF4-FFF2-40B4-BE49-F238E27FC236}">
                  <a16:creationId xmlns:a16="http://schemas.microsoft.com/office/drawing/2014/main" id="{035B4059-F804-4F0A-A687-0578164FC201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653;p30">
              <a:extLst>
                <a:ext uri="{FF2B5EF4-FFF2-40B4-BE49-F238E27FC236}">
                  <a16:creationId xmlns:a16="http://schemas.microsoft.com/office/drawing/2014/main" id="{AC3F8667-F8EB-44D5-8E7C-F146BC3114FB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654;p30">
              <a:extLst>
                <a:ext uri="{FF2B5EF4-FFF2-40B4-BE49-F238E27FC236}">
                  <a16:creationId xmlns:a16="http://schemas.microsoft.com/office/drawing/2014/main" id="{5FAC0A30-3BED-4B9D-AAE7-EF7C7E0EE1E7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655;p30">
              <a:extLst>
                <a:ext uri="{FF2B5EF4-FFF2-40B4-BE49-F238E27FC236}">
                  <a16:creationId xmlns:a16="http://schemas.microsoft.com/office/drawing/2014/main" id="{3FD2F0B1-4C74-428D-B499-F24C02C809CA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656;p30">
              <a:extLst>
                <a:ext uri="{FF2B5EF4-FFF2-40B4-BE49-F238E27FC236}">
                  <a16:creationId xmlns:a16="http://schemas.microsoft.com/office/drawing/2014/main" id="{2A16750A-BA6E-4B19-8A8F-841516B81B55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657;p30">
              <a:extLst>
                <a:ext uri="{FF2B5EF4-FFF2-40B4-BE49-F238E27FC236}">
                  <a16:creationId xmlns:a16="http://schemas.microsoft.com/office/drawing/2014/main" id="{0ACCDDEA-6700-4981-96FD-F69C08E17911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658;p30">
              <a:extLst>
                <a:ext uri="{FF2B5EF4-FFF2-40B4-BE49-F238E27FC236}">
                  <a16:creationId xmlns:a16="http://schemas.microsoft.com/office/drawing/2014/main" id="{A186D19B-D827-45D7-8241-51DAE20706AF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659;p30">
              <a:extLst>
                <a:ext uri="{FF2B5EF4-FFF2-40B4-BE49-F238E27FC236}">
                  <a16:creationId xmlns:a16="http://schemas.microsoft.com/office/drawing/2014/main" id="{0F9E9CC8-7BF5-4B07-82B6-65F2EDB31903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660;p30">
              <a:extLst>
                <a:ext uri="{FF2B5EF4-FFF2-40B4-BE49-F238E27FC236}">
                  <a16:creationId xmlns:a16="http://schemas.microsoft.com/office/drawing/2014/main" id="{E89840E0-2312-4109-9B8E-27042911B01E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661;p30">
              <a:extLst>
                <a:ext uri="{FF2B5EF4-FFF2-40B4-BE49-F238E27FC236}">
                  <a16:creationId xmlns:a16="http://schemas.microsoft.com/office/drawing/2014/main" id="{ABDDA8C6-86B1-4D13-8477-26BFF49FE82A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662;p30">
              <a:extLst>
                <a:ext uri="{FF2B5EF4-FFF2-40B4-BE49-F238E27FC236}">
                  <a16:creationId xmlns:a16="http://schemas.microsoft.com/office/drawing/2014/main" id="{F4320CEA-EED6-4E76-A829-D7C121CC54BD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663;p30">
              <a:extLst>
                <a:ext uri="{FF2B5EF4-FFF2-40B4-BE49-F238E27FC236}">
                  <a16:creationId xmlns:a16="http://schemas.microsoft.com/office/drawing/2014/main" id="{EAB61CDD-5EC4-4093-8C2F-8464B40B6242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0" name="Google Shape;664;p30">
              <a:extLst>
                <a:ext uri="{FF2B5EF4-FFF2-40B4-BE49-F238E27FC236}">
                  <a16:creationId xmlns:a16="http://schemas.microsoft.com/office/drawing/2014/main" id="{EF0AE066-94D1-4496-B873-6D37A4E8134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1" name="Google Shape;665;p30">
              <a:extLst>
                <a:ext uri="{FF2B5EF4-FFF2-40B4-BE49-F238E27FC236}">
                  <a16:creationId xmlns:a16="http://schemas.microsoft.com/office/drawing/2014/main" id="{42E21A7A-649B-451B-84CD-5B5E5210975A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2" name="Google Shape;666;p30">
              <a:extLst>
                <a:ext uri="{FF2B5EF4-FFF2-40B4-BE49-F238E27FC236}">
                  <a16:creationId xmlns:a16="http://schemas.microsoft.com/office/drawing/2014/main" id="{EFC63EFC-4985-4181-B268-BBE86AFEB9C5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3" name="Google Shape;667;p30">
              <a:extLst>
                <a:ext uri="{FF2B5EF4-FFF2-40B4-BE49-F238E27FC236}">
                  <a16:creationId xmlns:a16="http://schemas.microsoft.com/office/drawing/2014/main" id="{300F47C0-B7A0-440B-89C5-D425A98B829E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4" name="Google Shape;668;p30">
              <a:extLst>
                <a:ext uri="{FF2B5EF4-FFF2-40B4-BE49-F238E27FC236}">
                  <a16:creationId xmlns:a16="http://schemas.microsoft.com/office/drawing/2014/main" id="{C85A5A99-D403-4672-BF93-AAE1C98744FA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5" name="Google Shape;669;p30">
              <a:extLst>
                <a:ext uri="{FF2B5EF4-FFF2-40B4-BE49-F238E27FC236}">
                  <a16:creationId xmlns:a16="http://schemas.microsoft.com/office/drawing/2014/main" id="{CCDC3E1D-A4C6-480F-9648-58AF27DBC5F0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6" name="Google Shape;670;p30">
              <a:extLst>
                <a:ext uri="{FF2B5EF4-FFF2-40B4-BE49-F238E27FC236}">
                  <a16:creationId xmlns:a16="http://schemas.microsoft.com/office/drawing/2014/main" id="{4A6FFDD3-23DB-4E57-B21E-BB3086F18452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7" name="Google Shape;671;p30">
              <a:extLst>
                <a:ext uri="{FF2B5EF4-FFF2-40B4-BE49-F238E27FC236}">
                  <a16:creationId xmlns:a16="http://schemas.microsoft.com/office/drawing/2014/main" id="{0A863DF9-6C68-4CD3-A6D3-B635474FD1C1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8" name="Google Shape;672;p30">
              <a:extLst>
                <a:ext uri="{FF2B5EF4-FFF2-40B4-BE49-F238E27FC236}">
                  <a16:creationId xmlns:a16="http://schemas.microsoft.com/office/drawing/2014/main" id="{071D6E0A-9424-4050-8F03-C9F0079004E9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2991229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91" r:id="rId4"/>
    <p:sldLayoutId id="2147483661" r:id="rId5"/>
    <p:sldLayoutId id="2147483674" r:id="rId6"/>
    <p:sldLayoutId id="2147483662" r:id="rId7"/>
    <p:sldLayoutId id="2147483663" r:id="rId8"/>
    <p:sldLayoutId id="2147483664" r:id="rId9"/>
    <p:sldLayoutId id="2147483665" r:id="rId10"/>
    <p:sldLayoutId id="2147483675" r:id="rId11"/>
    <p:sldLayoutId id="2147483676" r:id="rId12"/>
    <p:sldLayoutId id="2147483677" r:id="rId13"/>
    <p:sldLayoutId id="2147483678" r:id="rId14"/>
    <p:sldLayoutId id="2147483679" r:id="rId15"/>
    <p:sldLayoutId id="2147483680" r:id="rId16"/>
    <p:sldLayoutId id="2147483681" r:id="rId17"/>
    <p:sldLayoutId id="2147483682" r:id="rId18"/>
    <p:sldLayoutId id="2147483683" r:id="rId19"/>
    <p:sldLayoutId id="2147483684" r:id="rId20"/>
    <p:sldLayoutId id="2147483685" r:id="rId21"/>
    <p:sldLayoutId id="2147483686" r:id="rId22"/>
    <p:sldLayoutId id="2147483687" r:id="rId23"/>
    <p:sldLayoutId id="2147483688" r:id="rId24"/>
    <p:sldLayoutId id="2147483689" r:id="rId25"/>
    <p:sldLayoutId id="2147483690" r:id="rId2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3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5.xml"/><Relationship Id="rId6" Type="http://schemas.microsoft.com/office/2007/relationships/hdphoto" Target="../media/hdphoto3.wdp"/><Relationship Id="rId5" Type="http://schemas.openxmlformats.org/officeDocument/2006/relationships/image" Target="../media/image4.png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6.xml"/><Relationship Id="rId4" Type="http://schemas.microsoft.com/office/2007/relationships/hdphoto" Target="../media/hdphoto4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8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microsoft.com/office/2007/relationships/hdphoto" Target="../media/hdphoto5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75138C25-CF3A-465B-B7E6-42C30821173C}"/>
              </a:ext>
            </a:extLst>
          </p:cNvPr>
          <p:cNvGrpSpPr/>
          <p:nvPr/>
        </p:nvGrpSpPr>
        <p:grpSpPr>
          <a:xfrm>
            <a:off x="993911" y="106016"/>
            <a:ext cx="2208945" cy="980661"/>
            <a:chOff x="1523998" y="0"/>
            <a:chExt cx="2208945" cy="980661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C384A053-A1E6-439B-A919-2F424B13516D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5" name="Rectangle: Top Corners Rounded 4">
                <a:extLst>
                  <a:ext uri="{FF2B5EF4-FFF2-40B4-BE49-F238E27FC236}">
                    <a16:creationId xmlns:a16="http://schemas.microsoft.com/office/drawing/2014/main" id="{B6063A08-A60E-4694-ABCC-273A3D0953EE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rgbClr val="7030A0"/>
              </a:solidFill>
              <a:ln>
                <a:solidFill>
                  <a:srgbClr val="7030A0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6" name="Rectangle: Top Corners Rounded 5">
                <a:extLst>
                  <a:ext uri="{FF2B5EF4-FFF2-40B4-BE49-F238E27FC236}">
                    <a16:creationId xmlns:a16="http://schemas.microsoft.com/office/drawing/2014/main" id="{4C41FB10-03C2-4D3E-9855-319623548209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rgbClr val="7030A0"/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BE7F5520-C5D5-4F4E-96E0-A72DCF2CB46C}"/>
                </a:ext>
              </a:extLst>
            </p:cNvPr>
            <p:cNvSpPr txBox="1"/>
            <p:nvPr/>
          </p:nvSpPr>
          <p:spPr>
            <a:xfrm>
              <a:off x="1542192" y="206880"/>
              <a:ext cx="219075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rgbClr val="7030A0"/>
                  </a:solidFill>
                  <a:latin typeface="+mj-lt"/>
                </a:rPr>
                <a:t>CHỦ ĐỀ </a:t>
              </a:r>
              <a:r>
                <a:rPr lang="en-US" sz="3200" dirty="0">
                  <a:solidFill>
                    <a:srgbClr val="7030A0"/>
                  </a:solidFill>
                  <a:latin typeface="+mj-lt"/>
                </a:rPr>
                <a:t>14</a:t>
              </a:r>
              <a:endParaRPr lang="vi-VN" sz="3200" dirty="0">
                <a:solidFill>
                  <a:srgbClr val="7030A0"/>
                </a:solidFill>
                <a:latin typeface="+mj-lt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7E1D5657-02F9-4206-8D9F-84DE1BC35A4E}"/>
              </a:ext>
            </a:extLst>
          </p:cNvPr>
          <p:cNvSpPr txBox="1"/>
          <p:nvPr/>
        </p:nvSpPr>
        <p:spPr>
          <a:xfrm>
            <a:off x="3172735" y="317237"/>
            <a:ext cx="41678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dirty="0">
                <a:solidFill>
                  <a:srgbClr val="7030A0"/>
                </a:solidFill>
                <a:latin typeface="+mj-lt"/>
              </a:rPr>
              <a:t>ÔN TẬP </a:t>
            </a:r>
            <a:r>
              <a:rPr lang="en-US" sz="3600" dirty="0">
                <a:solidFill>
                  <a:srgbClr val="7030A0"/>
                </a:solidFill>
                <a:latin typeface="+mj-lt"/>
              </a:rPr>
              <a:t>CUỐI NĂM</a:t>
            </a:r>
            <a:endParaRPr lang="vi-VN" sz="3600" dirty="0">
              <a:solidFill>
                <a:srgbClr val="7030A0"/>
              </a:solidFill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5A2A65E-4925-443C-973E-2B692A7DB1DB}"/>
              </a:ext>
            </a:extLst>
          </p:cNvPr>
          <p:cNvSpPr txBox="1"/>
          <p:nvPr/>
        </p:nvSpPr>
        <p:spPr>
          <a:xfrm>
            <a:off x="1298711" y="2501919"/>
            <a:ext cx="9035459" cy="19168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5400" dirty="0">
                <a:ln>
                  <a:solidFill>
                    <a:srgbClr val="7030A0"/>
                  </a:solidFill>
                </a:ln>
                <a:solidFill>
                  <a:schemeClr val="bg1"/>
                </a:solidFill>
                <a:latin typeface="+mj-lt"/>
              </a:rPr>
              <a:t>BÀI </a:t>
            </a:r>
            <a:r>
              <a:rPr lang="en-US" sz="5400" dirty="0">
                <a:ln>
                  <a:solidFill>
                    <a:srgbClr val="7030A0"/>
                  </a:solidFill>
                </a:ln>
                <a:solidFill>
                  <a:schemeClr val="bg1"/>
                </a:solidFill>
                <a:latin typeface="+mj-lt"/>
              </a:rPr>
              <a:t>73</a:t>
            </a:r>
            <a:endParaRPr lang="vi-VN" sz="5400" dirty="0">
              <a:ln>
                <a:solidFill>
                  <a:srgbClr val="7030A0"/>
                </a:solidFill>
              </a:ln>
              <a:solidFill>
                <a:schemeClr val="bg1"/>
              </a:solidFill>
              <a:latin typeface="+mj-lt"/>
            </a:endParaRPr>
          </a:p>
          <a:p>
            <a:pPr algn="ctr">
              <a:lnSpc>
                <a:spcPct val="120000"/>
              </a:lnSpc>
            </a:pPr>
            <a:r>
              <a:rPr lang="vi-VN" sz="4800" dirty="0">
                <a:ln>
                  <a:solidFill>
                    <a:srgbClr val="7030A0"/>
                  </a:solidFill>
                </a:ln>
                <a:solidFill>
                  <a:schemeClr val="bg1"/>
                </a:solidFill>
                <a:latin typeface="+mj-lt"/>
              </a:rPr>
              <a:t>ÔN </a:t>
            </a:r>
            <a:r>
              <a:rPr lang="en-US" sz="4800" dirty="0">
                <a:ln>
                  <a:solidFill>
                    <a:srgbClr val="7030A0"/>
                  </a:solidFill>
                </a:ln>
                <a:solidFill>
                  <a:schemeClr val="bg1"/>
                </a:solidFill>
                <a:latin typeface="+mj-lt"/>
              </a:rPr>
              <a:t>TẬP ĐO LƯỜNG</a:t>
            </a:r>
            <a:r>
              <a:rPr lang="vi-VN" sz="4800" dirty="0">
                <a:ln>
                  <a:solidFill>
                    <a:srgbClr val="7030A0"/>
                  </a:solidFill>
                </a:ln>
                <a:solidFill>
                  <a:schemeClr val="bg1"/>
                </a:solidFill>
                <a:latin typeface="+mj-lt"/>
              </a:rPr>
              <a:t> (Tiết 2)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20494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>
            <a:extLst>
              <a:ext uri="{FF2B5EF4-FFF2-40B4-BE49-F238E27FC236}">
                <a16:creationId xmlns:a16="http://schemas.microsoft.com/office/drawing/2014/main" id="{6BB468C9-B9CC-43D2-9E95-8A0CCCD78668}"/>
              </a:ext>
            </a:extLst>
          </p:cNvPr>
          <p:cNvGrpSpPr/>
          <p:nvPr/>
        </p:nvGrpSpPr>
        <p:grpSpPr>
          <a:xfrm>
            <a:off x="838640" y="563825"/>
            <a:ext cx="7526122" cy="523220"/>
            <a:chOff x="4975091" y="695644"/>
            <a:chExt cx="7526122" cy="523220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19B20532-FB07-4848-91BB-7181F8B0E95B}"/>
                </a:ext>
              </a:extLst>
            </p:cNvPr>
            <p:cNvSpPr/>
            <p:nvPr/>
          </p:nvSpPr>
          <p:spPr>
            <a:xfrm>
              <a:off x="4975091" y="695644"/>
              <a:ext cx="437322" cy="437322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/>
                <a:t>1</a:t>
              </a:r>
              <a:endParaRPr lang="vi-VN" sz="3200" b="1" dirty="0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19D20F8D-7545-4E33-BF00-A45C28ABB1F4}"/>
                </a:ext>
              </a:extLst>
            </p:cNvPr>
            <p:cNvSpPr txBox="1"/>
            <p:nvPr/>
          </p:nvSpPr>
          <p:spPr>
            <a:xfrm>
              <a:off x="5412413" y="695644"/>
              <a:ext cx="708880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err="1"/>
                <a:t>Nêu</a:t>
              </a:r>
              <a:r>
                <a:rPr lang="en-US" sz="2800" dirty="0"/>
                <a:t> </a:t>
              </a:r>
              <a:r>
                <a:rPr lang="en-US" sz="2800" dirty="0" err="1"/>
                <a:t>số</a:t>
              </a:r>
              <a:r>
                <a:rPr lang="en-US" sz="2800" dirty="0"/>
                <a:t> </a:t>
              </a:r>
              <a:r>
                <a:rPr lang="en-US" sz="2800" dirty="0" err="1"/>
                <a:t>đo</a:t>
              </a:r>
              <a:r>
                <a:rPr lang="en-US" sz="2800" dirty="0"/>
                <a:t> </a:t>
              </a:r>
              <a:r>
                <a:rPr lang="en-US" sz="2800" dirty="0" err="1"/>
                <a:t>thích</a:t>
              </a:r>
              <a:r>
                <a:rPr lang="en-US" sz="2800" dirty="0"/>
                <a:t> </a:t>
              </a:r>
              <a:r>
                <a:rPr lang="en-US" sz="2800" dirty="0" err="1"/>
                <a:t>hợp</a:t>
              </a:r>
              <a:r>
                <a:rPr lang="en-US" sz="2800" dirty="0"/>
                <a:t> ở       </a:t>
              </a:r>
              <a:r>
                <a:rPr lang="en-US" sz="2800" dirty="0" err="1"/>
                <a:t>trong</a:t>
              </a:r>
              <a:r>
                <a:rPr lang="en-US" sz="2800" dirty="0"/>
                <a:t> </a:t>
              </a:r>
              <a:r>
                <a:rPr lang="en-US" sz="2800" dirty="0" err="1"/>
                <a:t>mỗi</a:t>
              </a:r>
              <a:r>
                <a:rPr lang="en-US" sz="2800" dirty="0"/>
                <a:t> </a:t>
              </a:r>
              <a:r>
                <a:rPr lang="en-US" sz="2800" dirty="0" err="1"/>
                <a:t>tranh</a:t>
              </a:r>
              <a:r>
                <a:rPr lang="en-US" sz="2800" dirty="0"/>
                <a:t>. </a:t>
              </a:r>
              <a:endParaRPr lang="vi-VN" sz="2800" dirty="0"/>
            </a:p>
          </p:txBody>
        </p:sp>
      </p:grpSp>
      <p:pic>
        <p:nvPicPr>
          <p:cNvPr id="36" name="Picture 35">
            <a:extLst>
              <a:ext uri="{FF2B5EF4-FFF2-40B4-BE49-F238E27FC236}">
                <a16:creationId xmlns:a16="http://schemas.microsoft.com/office/drawing/2014/main" id="{74F76B01-341E-4F1F-8367-F256474AA5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95192" y="1335733"/>
            <a:ext cx="8383129" cy="4958442"/>
          </a:xfrm>
          <a:prstGeom prst="rect">
            <a:avLst/>
          </a:prstGeom>
        </p:spPr>
      </p:pic>
      <p:sp>
        <p:nvSpPr>
          <p:cNvPr id="57" name="Rectangle: Rounded Corners 56">
            <a:extLst>
              <a:ext uri="{FF2B5EF4-FFF2-40B4-BE49-F238E27FC236}">
                <a16:creationId xmlns:a16="http://schemas.microsoft.com/office/drawing/2014/main" id="{6CE38CB7-A762-4248-9DBF-04F2896C1AA8}"/>
              </a:ext>
            </a:extLst>
          </p:cNvPr>
          <p:cNvSpPr/>
          <p:nvPr/>
        </p:nvSpPr>
        <p:spPr>
          <a:xfrm>
            <a:off x="5020177" y="577054"/>
            <a:ext cx="490006" cy="46166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?</a:t>
            </a:r>
            <a:endParaRPr lang="vi-VN" sz="3200" dirty="0">
              <a:solidFill>
                <a:schemeClr val="tx1"/>
              </a:solidFill>
            </a:endParaRPr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2665AA42-B11E-48C8-B573-99691D33FE46}"/>
              </a:ext>
            </a:extLst>
          </p:cNvPr>
          <p:cNvCxnSpPr>
            <a:cxnSpLocks/>
          </p:cNvCxnSpPr>
          <p:nvPr/>
        </p:nvCxnSpPr>
        <p:spPr>
          <a:xfrm flipH="1">
            <a:off x="3147060" y="3055620"/>
            <a:ext cx="4290060" cy="37338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54668449-4044-4BE3-8D26-285BE747AF3E}"/>
              </a:ext>
            </a:extLst>
          </p:cNvPr>
          <p:cNvCxnSpPr>
            <a:cxnSpLocks/>
          </p:cNvCxnSpPr>
          <p:nvPr/>
        </p:nvCxnSpPr>
        <p:spPr>
          <a:xfrm flipH="1">
            <a:off x="5510183" y="3898900"/>
            <a:ext cx="3068667" cy="40917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D571584B-F50A-44C0-8F0E-0A89BBF8A41D}"/>
              </a:ext>
            </a:extLst>
          </p:cNvPr>
          <p:cNvCxnSpPr>
            <a:cxnSpLocks/>
          </p:cNvCxnSpPr>
          <p:nvPr/>
        </p:nvCxnSpPr>
        <p:spPr>
          <a:xfrm flipH="1" flipV="1">
            <a:off x="5296096" y="3975739"/>
            <a:ext cx="1996244" cy="33233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4180536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25231C65-EA97-413F-990C-179FE574AA22}"/>
              </a:ext>
            </a:extLst>
          </p:cNvPr>
          <p:cNvGrpSpPr/>
          <p:nvPr/>
        </p:nvGrpSpPr>
        <p:grpSpPr>
          <a:xfrm>
            <a:off x="943768" y="656976"/>
            <a:ext cx="1441123" cy="523220"/>
            <a:chOff x="4975091" y="695644"/>
            <a:chExt cx="1441123" cy="523220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517B4F7C-0BA6-4BC5-ACD2-0F04260A141C}"/>
                </a:ext>
              </a:extLst>
            </p:cNvPr>
            <p:cNvSpPr/>
            <p:nvPr/>
          </p:nvSpPr>
          <p:spPr>
            <a:xfrm>
              <a:off x="4975091" y="695644"/>
              <a:ext cx="437322" cy="437322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/>
                <a:t>2</a:t>
              </a:r>
              <a:endParaRPr lang="vi-VN" sz="3200" b="1" dirty="0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6341F9C8-D45E-4E73-8408-10FD2696F812}"/>
                </a:ext>
              </a:extLst>
            </p:cNvPr>
            <p:cNvSpPr txBox="1"/>
            <p:nvPr/>
          </p:nvSpPr>
          <p:spPr>
            <a:xfrm>
              <a:off x="5412413" y="695644"/>
              <a:ext cx="100380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err="1"/>
                <a:t>Tính</a:t>
              </a:r>
              <a:r>
                <a:rPr lang="en-US" sz="2800" dirty="0"/>
                <a:t>.</a:t>
              </a:r>
              <a:endParaRPr lang="vi-VN" sz="2800" dirty="0"/>
            </a:p>
          </p:txBody>
        </p:sp>
      </p:grpSp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id="{65A015C5-7965-47DF-B6BD-8D14DC81A693}"/>
              </a:ext>
            </a:extLst>
          </p:cNvPr>
          <p:cNvSpPr/>
          <p:nvPr/>
        </p:nvSpPr>
        <p:spPr>
          <a:xfrm>
            <a:off x="943768" y="1467514"/>
            <a:ext cx="3787885" cy="230982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indent="-514350">
              <a:lnSpc>
                <a:spcPct val="150000"/>
              </a:lnSpc>
              <a:buAutoNum type="alphaLcParenR"/>
            </a:pPr>
            <a:r>
              <a:rPr lang="en-US" sz="2800" dirty="0">
                <a:solidFill>
                  <a:sysClr val="windowText" lastClr="000000"/>
                </a:solidFill>
              </a:rPr>
              <a:t>35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b="1" i="1" dirty="0">
                <a:solidFill>
                  <a:schemeClr val="tx1"/>
                </a:solidFill>
                <a:latin typeface="Book Antiqua" panose="02040602050305030304" pitchFamily="18" charset="0"/>
              </a:rPr>
              <a:t>l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>
                <a:solidFill>
                  <a:sysClr val="windowText" lastClr="000000"/>
                </a:solidFill>
              </a:rPr>
              <a:t>+ 18 </a:t>
            </a:r>
            <a:r>
              <a:rPr lang="en-US" sz="2800" b="1" i="1" dirty="0">
                <a:solidFill>
                  <a:schemeClr val="tx1"/>
                </a:solidFill>
                <a:latin typeface="Book Antiqua" panose="02040602050305030304" pitchFamily="18" charset="0"/>
              </a:rPr>
              <a:t>l</a:t>
            </a:r>
            <a:r>
              <a:rPr lang="en-US" sz="2800" dirty="0">
                <a:solidFill>
                  <a:sysClr val="windowText" lastClr="000000"/>
                </a:solidFill>
              </a:rPr>
              <a:t> = 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ysClr val="windowText" lastClr="000000"/>
                </a:solidFill>
              </a:rPr>
              <a:t>     53 </a:t>
            </a:r>
            <a:r>
              <a:rPr lang="en-US" sz="2800" b="1" i="1" dirty="0">
                <a:solidFill>
                  <a:schemeClr val="tx1"/>
                </a:solidFill>
                <a:latin typeface="Book Antiqua" panose="02040602050305030304" pitchFamily="18" charset="0"/>
              </a:rPr>
              <a:t>l</a:t>
            </a:r>
            <a:r>
              <a:rPr lang="en-US" sz="2800" dirty="0">
                <a:solidFill>
                  <a:sysClr val="windowText" lastClr="000000"/>
                </a:solidFill>
              </a:rPr>
              <a:t> – 35 </a:t>
            </a:r>
            <a:r>
              <a:rPr lang="en-US" sz="2800" b="1" i="1" dirty="0">
                <a:solidFill>
                  <a:schemeClr val="tx1"/>
                </a:solidFill>
                <a:latin typeface="Book Antiqua" panose="02040602050305030304" pitchFamily="18" charset="0"/>
              </a:rPr>
              <a:t>l</a:t>
            </a:r>
            <a:r>
              <a:rPr lang="en-US" sz="2800" dirty="0">
                <a:solidFill>
                  <a:sysClr val="windowText" lastClr="000000"/>
                </a:solidFill>
              </a:rPr>
              <a:t> =  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ysClr val="windowText" lastClr="000000"/>
                </a:solidFill>
              </a:rPr>
              <a:t>     53 </a:t>
            </a:r>
            <a:r>
              <a:rPr lang="en-US" sz="2800" b="1" i="1" dirty="0">
                <a:solidFill>
                  <a:schemeClr val="tx1"/>
                </a:solidFill>
                <a:latin typeface="Book Antiqua" panose="02040602050305030304" pitchFamily="18" charset="0"/>
              </a:rPr>
              <a:t>l</a:t>
            </a:r>
            <a:r>
              <a:rPr lang="en-US" sz="2800" dirty="0">
                <a:solidFill>
                  <a:sysClr val="windowText" lastClr="000000"/>
                </a:solidFill>
              </a:rPr>
              <a:t> – 18 </a:t>
            </a:r>
            <a:r>
              <a:rPr lang="en-US" sz="2800" b="1" i="1" dirty="0">
                <a:solidFill>
                  <a:schemeClr val="tx1"/>
                </a:solidFill>
                <a:latin typeface="Book Antiqua" panose="02040602050305030304" pitchFamily="18" charset="0"/>
              </a:rPr>
              <a:t>l</a:t>
            </a:r>
            <a:r>
              <a:rPr lang="en-US" sz="2800" dirty="0">
                <a:solidFill>
                  <a:sysClr val="windowText" lastClr="000000"/>
                </a:solidFill>
              </a:rPr>
              <a:t> = </a:t>
            </a:r>
          </a:p>
        </p:txBody>
      </p: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647C1B65-5063-4070-9373-CCB65F02CB84}"/>
              </a:ext>
            </a:extLst>
          </p:cNvPr>
          <p:cNvSpPr/>
          <p:nvPr/>
        </p:nvSpPr>
        <p:spPr>
          <a:xfrm>
            <a:off x="7098149" y="1337798"/>
            <a:ext cx="3787885" cy="230982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ysClr val="windowText" lastClr="000000"/>
                </a:solidFill>
              </a:rPr>
              <a:t>b)  5 kg x 2 =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ysClr val="windowText" lastClr="000000"/>
                </a:solidFill>
              </a:rPr>
              <a:t>     10 kg : 2 = 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ysClr val="windowText" lastClr="000000"/>
                </a:solidFill>
              </a:rPr>
              <a:t>     10 kg : 5 = </a:t>
            </a:r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BADE693A-E3DD-4263-9690-23523A3E8BDA}"/>
              </a:ext>
            </a:extLst>
          </p:cNvPr>
          <p:cNvSpPr/>
          <p:nvPr/>
        </p:nvSpPr>
        <p:spPr>
          <a:xfrm>
            <a:off x="4369145" y="4064660"/>
            <a:ext cx="4063652" cy="230982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ysClr val="windowText" lastClr="000000"/>
                </a:solidFill>
              </a:rPr>
              <a:t>c)  40 m + 20 m = 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ysClr val="windowText" lastClr="000000"/>
                </a:solidFill>
              </a:rPr>
              <a:t>     60 m – 20 m =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ysClr val="windowText" lastClr="000000"/>
                </a:solidFill>
              </a:rPr>
              <a:t>     60 m – 40 m =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50B5CE0B-14BF-463F-B97B-9F27FB921D58}"/>
              </a:ext>
            </a:extLst>
          </p:cNvPr>
          <p:cNvSpPr txBox="1"/>
          <p:nvPr/>
        </p:nvSpPr>
        <p:spPr>
          <a:xfrm>
            <a:off x="3577769" y="1646680"/>
            <a:ext cx="904415" cy="19660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FF0000"/>
                </a:solidFill>
              </a:rPr>
              <a:t>50 </a:t>
            </a:r>
            <a:r>
              <a:rPr lang="en-US" sz="2800" b="1" i="1" dirty="0">
                <a:solidFill>
                  <a:srgbClr val="FF0000"/>
                </a:solidFill>
                <a:latin typeface="Book Antiqua" panose="02040602050305030304" pitchFamily="18" charset="0"/>
              </a:rPr>
              <a:t>l</a:t>
            </a:r>
            <a:endParaRPr lang="en-US" sz="2800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FF0000"/>
                </a:solidFill>
              </a:rPr>
              <a:t>18 </a:t>
            </a:r>
            <a:r>
              <a:rPr lang="en-US" sz="2800" b="1" i="1" dirty="0">
                <a:solidFill>
                  <a:srgbClr val="FF0000"/>
                </a:solidFill>
                <a:latin typeface="Book Antiqua" panose="02040602050305030304" pitchFamily="18" charset="0"/>
              </a:rPr>
              <a:t>l</a:t>
            </a:r>
            <a:endParaRPr lang="en-US" sz="2800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FF0000"/>
                </a:solidFill>
              </a:rPr>
              <a:t> 35 </a:t>
            </a:r>
            <a:r>
              <a:rPr lang="en-US" sz="2800" b="1" i="1" dirty="0">
                <a:solidFill>
                  <a:srgbClr val="FF0000"/>
                </a:solidFill>
                <a:latin typeface="Book Antiqua" panose="02040602050305030304" pitchFamily="18" charset="0"/>
              </a:rPr>
              <a:t>l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D9624E15-BBCF-4841-A24C-4CB63E2D8DB6}"/>
              </a:ext>
            </a:extLst>
          </p:cNvPr>
          <p:cNvSpPr txBox="1"/>
          <p:nvPr/>
        </p:nvSpPr>
        <p:spPr>
          <a:xfrm>
            <a:off x="9521369" y="1509686"/>
            <a:ext cx="1064715" cy="19660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FF0000"/>
                </a:solidFill>
              </a:rPr>
              <a:t>10 kg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FF0000"/>
                </a:solidFill>
              </a:rPr>
              <a:t>5 kg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FF0000"/>
                </a:solidFill>
              </a:rPr>
              <a:t> 2 kg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FAF0A891-33E7-43DC-805F-FDC2E7D04799}"/>
              </a:ext>
            </a:extLst>
          </p:cNvPr>
          <p:cNvSpPr txBox="1"/>
          <p:nvPr/>
        </p:nvSpPr>
        <p:spPr>
          <a:xfrm>
            <a:off x="7368728" y="4250835"/>
            <a:ext cx="984565" cy="19514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FF0000"/>
                </a:solidFill>
              </a:rPr>
              <a:t>60 m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FF0000"/>
                </a:solidFill>
              </a:rPr>
              <a:t>40 m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FF0000"/>
                </a:solidFill>
              </a:rPr>
              <a:t>20 m</a:t>
            </a:r>
          </a:p>
        </p:txBody>
      </p:sp>
      <p:pic>
        <p:nvPicPr>
          <p:cNvPr id="56" name="Picture 2" descr="Happy Cute Kid Girl Waiter Write Order | Cute kids, Artsy background, Cute  art">
            <a:extLst>
              <a:ext uri="{FF2B5EF4-FFF2-40B4-BE49-F238E27FC236}">
                <a16:creationId xmlns:a16="http://schemas.microsoft.com/office/drawing/2014/main" id="{4311CD50-0F52-48BA-9CC9-82145F9FB9F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88" r="31316" b="8059"/>
          <a:stretch/>
        </p:blipFill>
        <p:spPr bwMode="auto">
          <a:xfrm>
            <a:off x="2269796" y="3737176"/>
            <a:ext cx="1135828" cy="2637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60956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build="p"/>
      <p:bldP spid="54" grpId="0" build="p"/>
      <p:bldP spid="5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D368E2CA-1D03-42CB-A68A-C0F2340A1DA0}"/>
              </a:ext>
            </a:extLst>
          </p:cNvPr>
          <p:cNvGrpSpPr/>
          <p:nvPr/>
        </p:nvGrpSpPr>
        <p:grpSpPr>
          <a:xfrm>
            <a:off x="796461" y="583170"/>
            <a:ext cx="10599078" cy="523220"/>
            <a:chOff x="4975091" y="695644"/>
            <a:chExt cx="10599078" cy="523220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18D36011-C6A7-40C6-B5FF-70C5505F78EF}"/>
                </a:ext>
              </a:extLst>
            </p:cNvPr>
            <p:cNvSpPr/>
            <p:nvPr/>
          </p:nvSpPr>
          <p:spPr>
            <a:xfrm>
              <a:off x="4975091" y="695644"/>
              <a:ext cx="437322" cy="437322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/>
                <a:t>3</a:t>
              </a:r>
              <a:endParaRPr lang="vi-VN" sz="3200" b="1" dirty="0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5EF6308F-E6BF-467C-81B5-530DB0FDD3D5}"/>
                </a:ext>
              </a:extLst>
            </p:cNvPr>
            <p:cNvSpPr txBox="1"/>
            <p:nvPr/>
          </p:nvSpPr>
          <p:spPr>
            <a:xfrm>
              <a:off x="5412413" y="695644"/>
              <a:ext cx="1016175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a) </a:t>
              </a:r>
              <a:r>
                <a:rPr lang="en-US" sz="2800" dirty="0" err="1"/>
                <a:t>Vào</a:t>
              </a:r>
              <a:r>
                <a:rPr lang="en-US" sz="2800" dirty="0"/>
                <a:t> </a:t>
              </a:r>
              <a:r>
                <a:rPr lang="en-US" sz="2800" dirty="0" err="1"/>
                <a:t>buổi</a:t>
              </a:r>
              <a:r>
                <a:rPr lang="en-US" sz="2800" dirty="0"/>
                <a:t> </a:t>
              </a:r>
              <a:r>
                <a:rPr lang="en-US" sz="2800" dirty="0" err="1"/>
                <a:t>chiều</a:t>
              </a:r>
              <a:r>
                <a:rPr lang="en-US" sz="2800" dirty="0"/>
                <a:t> </a:t>
              </a:r>
              <a:r>
                <a:rPr lang="en-US" sz="2800" dirty="0" err="1"/>
                <a:t>hoặc</a:t>
              </a:r>
              <a:r>
                <a:rPr lang="en-US" sz="2800" dirty="0"/>
                <a:t> </a:t>
              </a:r>
              <a:r>
                <a:rPr lang="en-US" sz="2800" dirty="0" err="1"/>
                <a:t>buổi</a:t>
              </a:r>
              <a:r>
                <a:rPr lang="en-US" sz="2800" dirty="0"/>
                <a:t> </a:t>
              </a:r>
              <a:r>
                <a:rPr lang="en-US" sz="2800" dirty="0" err="1"/>
                <a:t>tối</a:t>
              </a:r>
              <a:r>
                <a:rPr lang="en-US" sz="2800" dirty="0"/>
                <a:t>, </a:t>
              </a:r>
              <a:r>
                <a:rPr lang="en-US" sz="2800" dirty="0" err="1"/>
                <a:t>hai</a:t>
              </a:r>
              <a:r>
                <a:rPr lang="en-US" sz="2800" dirty="0"/>
                <a:t> </a:t>
              </a:r>
              <a:r>
                <a:rPr lang="en-US" sz="2800" dirty="0" err="1"/>
                <a:t>đồng</a:t>
              </a:r>
              <a:r>
                <a:rPr lang="en-US" sz="2800" dirty="0"/>
                <a:t> </a:t>
              </a:r>
              <a:r>
                <a:rPr lang="en-US" sz="2800" dirty="0" err="1"/>
                <a:t>hồ</a:t>
              </a:r>
              <a:r>
                <a:rPr lang="en-US" sz="2800" dirty="0"/>
                <a:t> </a:t>
              </a:r>
              <a:r>
                <a:rPr lang="en-US" sz="2800" dirty="0" err="1"/>
                <a:t>nào</a:t>
              </a:r>
              <a:r>
                <a:rPr lang="en-US" sz="2800" dirty="0"/>
                <a:t> </a:t>
              </a:r>
              <a:r>
                <a:rPr lang="en-US" sz="2800" dirty="0" err="1"/>
                <a:t>chỉ</a:t>
              </a:r>
              <a:r>
                <a:rPr lang="en-US" sz="2800" dirty="0"/>
                <a:t> </a:t>
              </a:r>
              <a:r>
                <a:rPr lang="en-US" sz="2800" dirty="0" err="1"/>
                <a:t>cùng</a:t>
              </a:r>
              <a:r>
                <a:rPr lang="en-US" sz="2800" dirty="0"/>
                <a:t> </a:t>
              </a:r>
              <a:r>
                <a:rPr lang="en-US" sz="2800" dirty="0" err="1"/>
                <a:t>giờ</a:t>
              </a:r>
              <a:r>
                <a:rPr lang="en-US" sz="2800" dirty="0"/>
                <a:t>?</a:t>
              </a:r>
              <a:endParaRPr lang="vi-VN" sz="2800" dirty="0"/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E447083E-0142-4BE0-9240-BCDB9DEDCC23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55081" y="1592916"/>
            <a:ext cx="8441281" cy="185470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09F26BC-3176-46A0-90DD-218730489A1F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65916" y="4244591"/>
            <a:ext cx="8330446" cy="1259668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3C2C1FF-8809-4544-96A1-6EF42E89CD8A}"/>
              </a:ext>
            </a:extLst>
          </p:cNvPr>
          <p:cNvCxnSpPr>
            <a:cxnSpLocks/>
          </p:cNvCxnSpPr>
          <p:nvPr/>
        </p:nvCxnSpPr>
        <p:spPr>
          <a:xfrm flipH="1" flipV="1">
            <a:off x="2872211" y="3385172"/>
            <a:ext cx="2106189" cy="110934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B56EA116-17EF-4CE4-A5ED-C367F5CDA5F7}"/>
              </a:ext>
            </a:extLst>
          </p:cNvPr>
          <p:cNvCxnSpPr>
            <a:cxnSpLocks/>
          </p:cNvCxnSpPr>
          <p:nvPr/>
        </p:nvCxnSpPr>
        <p:spPr>
          <a:xfrm flipH="1" flipV="1">
            <a:off x="5031601" y="3371871"/>
            <a:ext cx="4170456" cy="112264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1B346A6D-E80F-4A2C-AF98-0B7DBE57F7F5}"/>
              </a:ext>
            </a:extLst>
          </p:cNvPr>
          <p:cNvCxnSpPr>
            <a:cxnSpLocks/>
          </p:cNvCxnSpPr>
          <p:nvPr/>
        </p:nvCxnSpPr>
        <p:spPr>
          <a:xfrm flipV="1">
            <a:off x="2819010" y="3389857"/>
            <a:ext cx="4330060" cy="110465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098C6593-69FE-4132-B902-0F6B8ECFBFCF}"/>
              </a:ext>
            </a:extLst>
          </p:cNvPr>
          <p:cNvCxnSpPr>
            <a:cxnSpLocks/>
          </p:cNvCxnSpPr>
          <p:nvPr/>
        </p:nvCxnSpPr>
        <p:spPr>
          <a:xfrm flipV="1">
            <a:off x="7116829" y="3382044"/>
            <a:ext cx="2191631" cy="111246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493968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80569EF-0920-45F1-BE06-A8F189BD37E7}"/>
              </a:ext>
            </a:extLst>
          </p:cNvPr>
          <p:cNvSpPr txBox="1"/>
          <p:nvPr/>
        </p:nvSpPr>
        <p:spPr>
          <a:xfrm>
            <a:off x="1233783" y="411222"/>
            <a:ext cx="9385056" cy="1218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600" dirty="0"/>
              <a:t>b) </a:t>
            </a:r>
            <a:r>
              <a:rPr lang="en-US" sz="2600" dirty="0" err="1"/>
              <a:t>Hôm</a:t>
            </a:r>
            <a:r>
              <a:rPr lang="en-US" sz="2600" dirty="0"/>
              <a:t> nay </a:t>
            </a:r>
            <a:r>
              <a:rPr lang="en-US" sz="2600" dirty="0" err="1"/>
              <a:t>là</a:t>
            </a:r>
            <a:r>
              <a:rPr lang="en-US" sz="2600" dirty="0"/>
              <a:t> </a:t>
            </a:r>
            <a:r>
              <a:rPr lang="en-US" sz="2600" dirty="0" err="1"/>
              <a:t>thứ</a:t>
            </a:r>
            <a:r>
              <a:rPr lang="en-US" sz="2600" dirty="0"/>
              <a:t> </a:t>
            </a:r>
            <a:r>
              <a:rPr lang="en-US" sz="2600" dirty="0" err="1"/>
              <a:t>Tư</a:t>
            </a:r>
            <a:r>
              <a:rPr lang="en-US" sz="2600" dirty="0"/>
              <a:t> </a:t>
            </a:r>
            <a:r>
              <a:rPr lang="en-US" sz="2600" dirty="0" err="1"/>
              <a:t>ngày</a:t>
            </a:r>
            <a:r>
              <a:rPr lang="en-US" sz="2600" dirty="0"/>
              <a:t> 15 </a:t>
            </a:r>
            <a:r>
              <a:rPr lang="en-US" sz="2600" dirty="0" err="1"/>
              <a:t>tháng</a:t>
            </a:r>
            <a:r>
              <a:rPr lang="en-US" sz="2600" dirty="0"/>
              <a:t> 3. </a:t>
            </a:r>
            <a:r>
              <a:rPr lang="en-US" sz="2600" dirty="0" err="1"/>
              <a:t>Hỏi</a:t>
            </a:r>
            <a:r>
              <a:rPr lang="en-US" sz="2600" dirty="0"/>
              <a:t> </a:t>
            </a:r>
            <a:r>
              <a:rPr lang="en-US" sz="2600" dirty="0" err="1"/>
              <a:t>thứ</a:t>
            </a:r>
            <a:r>
              <a:rPr lang="en-US" sz="2600" dirty="0"/>
              <a:t> </a:t>
            </a:r>
            <a:r>
              <a:rPr lang="en-US" sz="2600" dirty="0" err="1"/>
              <a:t>Tư</a:t>
            </a:r>
            <a:r>
              <a:rPr lang="en-US" sz="2600" dirty="0"/>
              <a:t> </a:t>
            </a:r>
            <a:r>
              <a:rPr lang="en-US" sz="2600" dirty="0" err="1"/>
              <a:t>tuần</a:t>
            </a:r>
            <a:r>
              <a:rPr lang="en-US" sz="2600" dirty="0"/>
              <a:t> </a:t>
            </a:r>
            <a:r>
              <a:rPr lang="en-US" sz="2600" dirty="0" err="1"/>
              <a:t>sau</a:t>
            </a:r>
            <a:r>
              <a:rPr lang="en-US" sz="2600" dirty="0"/>
              <a:t>, </a:t>
            </a:r>
            <a:r>
              <a:rPr lang="en-US" sz="2600" dirty="0" err="1"/>
              <a:t>sinh</a:t>
            </a:r>
            <a:r>
              <a:rPr lang="en-US" sz="2600" dirty="0"/>
              <a:t> </a:t>
            </a:r>
            <a:r>
              <a:rPr lang="en-US" sz="2600" dirty="0" err="1"/>
              <a:t>nhật</a:t>
            </a:r>
            <a:r>
              <a:rPr lang="en-US" sz="2600" dirty="0"/>
              <a:t> </a:t>
            </a:r>
            <a:r>
              <a:rPr lang="en-US" sz="2600" dirty="0" err="1"/>
              <a:t>bạn</a:t>
            </a:r>
            <a:r>
              <a:rPr lang="en-US" sz="2600" dirty="0"/>
              <a:t> </a:t>
            </a:r>
            <a:r>
              <a:rPr lang="en-US" sz="2600" dirty="0" err="1"/>
              <a:t>Núi</a:t>
            </a:r>
            <a:r>
              <a:rPr lang="en-US" sz="2600" dirty="0"/>
              <a:t> </a:t>
            </a:r>
            <a:r>
              <a:rPr lang="en-US" sz="2600" dirty="0" err="1"/>
              <a:t>là</a:t>
            </a:r>
            <a:r>
              <a:rPr lang="en-US" sz="2600" dirty="0"/>
              <a:t> </a:t>
            </a:r>
            <a:r>
              <a:rPr lang="en-US" sz="2600" dirty="0" err="1"/>
              <a:t>ngày</a:t>
            </a:r>
            <a:r>
              <a:rPr lang="en-US" sz="2600" dirty="0"/>
              <a:t> </a:t>
            </a:r>
            <a:r>
              <a:rPr lang="en-US" sz="2600" dirty="0" err="1"/>
              <a:t>nào</a:t>
            </a:r>
            <a:r>
              <a:rPr lang="en-US" sz="2600" dirty="0"/>
              <a:t>?</a:t>
            </a:r>
            <a:endParaRPr lang="vi-VN" sz="2600" dirty="0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CFE09034-8EE8-49A7-81FC-5A9E64D29D76}"/>
              </a:ext>
            </a:extLst>
          </p:cNvPr>
          <p:cNvSpPr/>
          <p:nvPr/>
        </p:nvSpPr>
        <p:spPr>
          <a:xfrm>
            <a:off x="796461" y="583170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2FCA2084-6345-4A5D-8618-B9E838FAA6C0}"/>
              </a:ext>
            </a:extLst>
          </p:cNvPr>
          <p:cNvGrpSpPr/>
          <p:nvPr/>
        </p:nvGrpSpPr>
        <p:grpSpPr>
          <a:xfrm>
            <a:off x="1072533" y="1886277"/>
            <a:ext cx="3028501" cy="2981033"/>
            <a:chOff x="1233783" y="2087761"/>
            <a:chExt cx="3028501" cy="2981033"/>
          </a:xfrm>
        </p:grpSpPr>
        <p:pic>
          <p:nvPicPr>
            <p:cNvPr id="15362" name="Picture 2" descr="Calendar Cartoon Icon Png - Free Transparent PNG Clipart Images Download">
              <a:extLst>
                <a:ext uri="{FF2B5EF4-FFF2-40B4-BE49-F238E27FC236}">
                  <a16:creationId xmlns:a16="http://schemas.microsoft.com/office/drawing/2014/main" id="{892013A9-8FBE-44D4-94FB-AAC3A214913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6814" b="94107" l="20714" r="79286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392" t="5336" r="21093" b="5564"/>
            <a:stretch/>
          </p:blipFill>
          <p:spPr bwMode="auto">
            <a:xfrm>
              <a:off x="1233783" y="2087761"/>
              <a:ext cx="3028501" cy="29810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336D173-B8D5-467F-9955-8FA834DE6E00}"/>
                </a:ext>
              </a:extLst>
            </p:cNvPr>
            <p:cNvSpPr txBox="1"/>
            <p:nvPr/>
          </p:nvSpPr>
          <p:spPr>
            <a:xfrm rot="20724964">
              <a:off x="1934935" y="3062759"/>
              <a:ext cx="1967205" cy="13849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600" dirty="0" err="1">
                  <a:latin typeface="+mj-lt"/>
                </a:rPr>
                <a:t>Tháng</a:t>
              </a:r>
              <a:r>
                <a:rPr lang="en-US" sz="3600" dirty="0">
                  <a:latin typeface="+mj-lt"/>
                </a:rPr>
                <a:t> 3</a:t>
              </a:r>
            </a:p>
            <a:p>
              <a:pPr algn="ctr"/>
              <a:r>
                <a:rPr lang="en-US" sz="4800" dirty="0">
                  <a:solidFill>
                    <a:srgbClr val="FF0000"/>
                  </a:solidFill>
                  <a:latin typeface="+mj-lt"/>
                </a:rPr>
                <a:t>15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69709997-EA67-41FF-A263-03C1C93775C0}"/>
              </a:ext>
            </a:extLst>
          </p:cNvPr>
          <p:cNvGrpSpPr/>
          <p:nvPr/>
        </p:nvGrpSpPr>
        <p:grpSpPr>
          <a:xfrm>
            <a:off x="7751588" y="1886277"/>
            <a:ext cx="3028501" cy="2981033"/>
            <a:chOff x="1233783" y="2087761"/>
            <a:chExt cx="3028501" cy="2981033"/>
          </a:xfrm>
        </p:grpSpPr>
        <p:pic>
          <p:nvPicPr>
            <p:cNvPr id="8" name="Picture 2" descr="Calendar Cartoon Icon Png - Free Transparent PNG Clipart Images Download">
              <a:extLst>
                <a:ext uri="{FF2B5EF4-FFF2-40B4-BE49-F238E27FC236}">
                  <a16:creationId xmlns:a16="http://schemas.microsoft.com/office/drawing/2014/main" id="{680A17BA-22E8-448A-8E18-D731FD26B40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6814" b="94107" l="20714" r="79286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392" t="5336" r="21093" b="5564"/>
            <a:stretch/>
          </p:blipFill>
          <p:spPr bwMode="auto">
            <a:xfrm>
              <a:off x="1233783" y="2087761"/>
              <a:ext cx="3028501" cy="29810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9E3F0A6F-3CED-4A42-A925-1A1BADEACED1}"/>
                </a:ext>
              </a:extLst>
            </p:cNvPr>
            <p:cNvSpPr txBox="1"/>
            <p:nvPr/>
          </p:nvSpPr>
          <p:spPr>
            <a:xfrm rot="20724964">
              <a:off x="1934935" y="3062759"/>
              <a:ext cx="1967205" cy="13849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600" dirty="0" err="1">
                  <a:latin typeface="+mj-lt"/>
                </a:rPr>
                <a:t>Tháng</a:t>
              </a:r>
              <a:r>
                <a:rPr lang="en-US" sz="3600" dirty="0">
                  <a:latin typeface="+mj-lt"/>
                </a:rPr>
                <a:t> 3</a:t>
              </a:r>
            </a:p>
            <a:p>
              <a:pPr algn="ctr"/>
              <a:r>
                <a:rPr lang="en-US" sz="4800" dirty="0">
                  <a:solidFill>
                    <a:srgbClr val="FF0000"/>
                  </a:solidFill>
                  <a:latin typeface="+mj-lt"/>
                </a:rPr>
                <a:t>22</a:t>
              </a: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7FA6A404-BCAF-45E8-AAA5-97F51C67C068}"/>
              </a:ext>
            </a:extLst>
          </p:cNvPr>
          <p:cNvSpPr txBox="1"/>
          <p:nvPr/>
        </p:nvSpPr>
        <p:spPr>
          <a:xfrm>
            <a:off x="1746331" y="5359970"/>
            <a:ext cx="8359960" cy="618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600" dirty="0" err="1">
                <a:solidFill>
                  <a:srgbClr val="FF0000"/>
                </a:solidFill>
              </a:rPr>
              <a:t>Thứ</a:t>
            </a:r>
            <a:r>
              <a:rPr lang="en-US" sz="2600" dirty="0">
                <a:solidFill>
                  <a:srgbClr val="FF0000"/>
                </a:solidFill>
              </a:rPr>
              <a:t> </a:t>
            </a:r>
            <a:r>
              <a:rPr lang="en-US" sz="2600" dirty="0" err="1">
                <a:solidFill>
                  <a:srgbClr val="FF0000"/>
                </a:solidFill>
              </a:rPr>
              <a:t>Tư</a:t>
            </a:r>
            <a:r>
              <a:rPr lang="en-US" sz="2600" dirty="0">
                <a:solidFill>
                  <a:srgbClr val="FF0000"/>
                </a:solidFill>
              </a:rPr>
              <a:t> </a:t>
            </a:r>
            <a:r>
              <a:rPr lang="en-US" sz="2600" dirty="0" err="1">
                <a:solidFill>
                  <a:srgbClr val="FF0000"/>
                </a:solidFill>
              </a:rPr>
              <a:t>tuần</a:t>
            </a:r>
            <a:r>
              <a:rPr lang="en-US" sz="2600" dirty="0">
                <a:solidFill>
                  <a:srgbClr val="FF0000"/>
                </a:solidFill>
              </a:rPr>
              <a:t> </a:t>
            </a:r>
            <a:r>
              <a:rPr lang="en-US" sz="2600" dirty="0" err="1">
                <a:solidFill>
                  <a:srgbClr val="FF0000"/>
                </a:solidFill>
              </a:rPr>
              <a:t>sau</a:t>
            </a:r>
            <a:r>
              <a:rPr lang="en-US" sz="2600" dirty="0">
                <a:solidFill>
                  <a:srgbClr val="FF0000"/>
                </a:solidFill>
              </a:rPr>
              <a:t>, </a:t>
            </a:r>
            <a:r>
              <a:rPr lang="en-US" sz="2600" dirty="0" err="1">
                <a:solidFill>
                  <a:srgbClr val="FF0000"/>
                </a:solidFill>
              </a:rPr>
              <a:t>sinh</a:t>
            </a:r>
            <a:r>
              <a:rPr lang="en-US" sz="2600" dirty="0">
                <a:solidFill>
                  <a:srgbClr val="FF0000"/>
                </a:solidFill>
              </a:rPr>
              <a:t> </a:t>
            </a:r>
            <a:r>
              <a:rPr lang="en-US" sz="2600" dirty="0" err="1">
                <a:solidFill>
                  <a:srgbClr val="FF0000"/>
                </a:solidFill>
              </a:rPr>
              <a:t>nhật</a:t>
            </a:r>
            <a:r>
              <a:rPr lang="en-US" sz="2600" dirty="0">
                <a:solidFill>
                  <a:srgbClr val="FF0000"/>
                </a:solidFill>
              </a:rPr>
              <a:t> </a:t>
            </a:r>
            <a:r>
              <a:rPr lang="en-US" sz="2600" dirty="0" err="1">
                <a:solidFill>
                  <a:srgbClr val="FF0000"/>
                </a:solidFill>
              </a:rPr>
              <a:t>bạn</a:t>
            </a:r>
            <a:r>
              <a:rPr lang="en-US" sz="2600" dirty="0">
                <a:solidFill>
                  <a:srgbClr val="FF0000"/>
                </a:solidFill>
              </a:rPr>
              <a:t> </a:t>
            </a:r>
            <a:r>
              <a:rPr lang="en-US" sz="2600" dirty="0" err="1">
                <a:solidFill>
                  <a:srgbClr val="FF0000"/>
                </a:solidFill>
              </a:rPr>
              <a:t>Núi</a:t>
            </a:r>
            <a:r>
              <a:rPr lang="en-US" sz="2600" dirty="0">
                <a:solidFill>
                  <a:srgbClr val="FF0000"/>
                </a:solidFill>
              </a:rPr>
              <a:t> </a:t>
            </a:r>
            <a:r>
              <a:rPr lang="en-US" sz="2600" dirty="0" err="1">
                <a:solidFill>
                  <a:srgbClr val="FF0000"/>
                </a:solidFill>
              </a:rPr>
              <a:t>là</a:t>
            </a:r>
            <a:r>
              <a:rPr lang="en-US" sz="2600" dirty="0">
                <a:solidFill>
                  <a:srgbClr val="FF0000"/>
                </a:solidFill>
              </a:rPr>
              <a:t> </a:t>
            </a:r>
            <a:r>
              <a:rPr lang="en-US" sz="2600" dirty="0" err="1">
                <a:solidFill>
                  <a:srgbClr val="FF0000"/>
                </a:solidFill>
              </a:rPr>
              <a:t>ngày</a:t>
            </a:r>
            <a:r>
              <a:rPr lang="en-US" sz="2600" dirty="0">
                <a:solidFill>
                  <a:srgbClr val="FF0000"/>
                </a:solidFill>
              </a:rPr>
              <a:t> 22 </a:t>
            </a:r>
            <a:r>
              <a:rPr lang="en-US" sz="2600" dirty="0" err="1">
                <a:solidFill>
                  <a:srgbClr val="FF0000"/>
                </a:solidFill>
              </a:rPr>
              <a:t>tháng</a:t>
            </a:r>
            <a:r>
              <a:rPr lang="en-US" sz="2600" dirty="0">
                <a:solidFill>
                  <a:srgbClr val="FF0000"/>
                </a:solidFill>
              </a:rPr>
              <a:t> 3.</a:t>
            </a:r>
            <a:endParaRPr lang="vi-VN" sz="2600" dirty="0">
              <a:solidFill>
                <a:srgbClr val="FF0000"/>
              </a:solidFill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E6AD0B50-0B49-4AF4-8D18-FF9937714079}"/>
              </a:ext>
            </a:extLst>
          </p:cNvPr>
          <p:cNvGrpSpPr/>
          <p:nvPr/>
        </p:nvGrpSpPr>
        <p:grpSpPr>
          <a:xfrm>
            <a:off x="4380271" y="2378937"/>
            <a:ext cx="3097161" cy="737684"/>
            <a:chOff x="4380271" y="2378937"/>
            <a:chExt cx="3097161" cy="737684"/>
          </a:xfrm>
        </p:grpSpPr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91F97F6F-E51B-491E-880C-F333E15825FC}"/>
                </a:ext>
              </a:extLst>
            </p:cNvPr>
            <p:cNvCxnSpPr/>
            <p:nvPr/>
          </p:nvCxnSpPr>
          <p:spPr>
            <a:xfrm>
              <a:off x="4380271" y="3116621"/>
              <a:ext cx="3097161" cy="0"/>
            </a:xfrm>
            <a:prstGeom prst="straightConnector1">
              <a:avLst/>
            </a:prstGeom>
            <a:ln w="28575">
              <a:solidFill>
                <a:srgbClr val="FF0000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BC4C206F-42F3-423E-9B5A-17408C2FED76}"/>
                </a:ext>
              </a:extLst>
            </p:cNvPr>
            <p:cNvSpPr txBox="1"/>
            <p:nvPr/>
          </p:nvSpPr>
          <p:spPr>
            <a:xfrm>
              <a:off x="5291495" y="2378937"/>
              <a:ext cx="1269632" cy="6183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600" dirty="0">
                  <a:solidFill>
                    <a:srgbClr val="FF0000"/>
                  </a:solidFill>
                </a:rPr>
                <a:t>7 </a:t>
              </a:r>
              <a:r>
                <a:rPr lang="en-US" sz="2600" dirty="0" err="1">
                  <a:solidFill>
                    <a:srgbClr val="FF0000"/>
                  </a:solidFill>
                </a:rPr>
                <a:t>ngày</a:t>
              </a:r>
              <a:endParaRPr lang="vi-VN" sz="2600" dirty="0">
                <a:solidFill>
                  <a:srgbClr val="FF0000"/>
                </a:solidFill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726943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F3284B69-B012-4E6A-A049-731DADCF3C95}"/>
              </a:ext>
            </a:extLst>
          </p:cNvPr>
          <p:cNvSpPr/>
          <p:nvPr/>
        </p:nvSpPr>
        <p:spPr>
          <a:xfrm>
            <a:off x="800101" y="635209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4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55854EA-0DDE-4057-A60B-BCE3DDFECA2B}"/>
              </a:ext>
            </a:extLst>
          </p:cNvPr>
          <p:cNvSpPr txBox="1"/>
          <p:nvPr/>
        </p:nvSpPr>
        <p:spPr>
          <a:xfrm>
            <a:off x="1365867" y="252230"/>
            <a:ext cx="9835985" cy="18850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700" dirty="0"/>
              <a:t>Ba </a:t>
            </a:r>
            <a:r>
              <a:rPr lang="en-US" sz="2700" dirty="0" err="1"/>
              <a:t>bạn</a:t>
            </a:r>
            <a:r>
              <a:rPr lang="en-US" sz="2700" dirty="0"/>
              <a:t> </a:t>
            </a:r>
            <a:r>
              <a:rPr lang="en-US" sz="2700" dirty="0" err="1"/>
              <a:t>sóc</a:t>
            </a:r>
            <a:r>
              <a:rPr lang="en-US" sz="2700" dirty="0"/>
              <a:t>, </a:t>
            </a:r>
            <a:r>
              <a:rPr lang="en-US" sz="2700" dirty="0" err="1"/>
              <a:t>rùa</a:t>
            </a:r>
            <a:r>
              <a:rPr lang="en-US" sz="2700" dirty="0"/>
              <a:t> </a:t>
            </a:r>
            <a:r>
              <a:rPr lang="en-US" sz="2700" dirty="0" err="1"/>
              <a:t>và</a:t>
            </a:r>
            <a:r>
              <a:rPr lang="en-US" sz="2700" dirty="0"/>
              <a:t> </a:t>
            </a:r>
            <a:r>
              <a:rPr lang="en-US" sz="2700" dirty="0" err="1"/>
              <a:t>thỏ</a:t>
            </a:r>
            <a:r>
              <a:rPr lang="en-US" sz="2700" dirty="0"/>
              <a:t> </a:t>
            </a:r>
            <a:r>
              <a:rPr lang="en-US" sz="2700" dirty="0" err="1"/>
              <a:t>đến</a:t>
            </a:r>
            <a:r>
              <a:rPr lang="en-US" sz="2700" dirty="0"/>
              <a:t> </a:t>
            </a:r>
            <a:r>
              <a:rPr lang="en-US" sz="2700" dirty="0" err="1"/>
              <a:t>lớp</a:t>
            </a:r>
            <a:r>
              <a:rPr lang="en-US" sz="2700" dirty="0"/>
              <a:t> </a:t>
            </a:r>
            <a:r>
              <a:rPr lang="en-US" sz="2700" dirty="0" err="1"/>
              <a:t>học</a:t>
            </a:r>
            <a:r>
              <a:rPr lang="en-US" sz="2700" dirty="0"/>
              <a:t> </a:t>
            </a:r>
            <a:r>
              <a:rPr lang="en-US" sz="2700" dirty="0" err="1"/>
              <a:t>hát</a:t>
            </a:r>
            <a:r>
              <a:rPr lang="en-US" sz="2700" dirty="0"/>
              <a:t>. </a:t>
            </a:r>
            <a:r>
              <a:rPr lang="en-US" sz="2700" dirty="0" err="1"/>
              <a:t>Cô</a:t>
            </a:r>
            <a:r>
              <a:rPr lang="en-US" sz="2700" dirty="0"/>
              <a:t> </a:t>
            </a:r>
            <a:r>
              <a:rPr lang="en-US" sz="2700" dirty="0" err="1"/>
              <a:t>giáo</a:t>
            </a:r>
            <a:r>
              <a:rPr lang="en-US" sz="2700" dirty="0"/>
              <a:t> </a:t>
            </a:r>
            <a:r>
              <a:rPr lang="en-US" sz="2700" dirty="0" err="1"/>
              <a:t>chào</a:t>
            </a:r>
            <a:r>
              <a:rPr lang="en-US" sz="2700" dirty="0"/>
              <a:t> </a:t>
            </a:r>
            <a:r>
              <a:rPr lang="en-US" sz="2700" dirty="0" err="1"/>
              <a:t>mào</a:t>
            </a:r>
            <a:r>
              <a:rPr lang="en-US" sz="2700" dirty="0"/>
              <a:t> </a:t>
            </a:r>
            <a:r>
              <a:rPr lang="en-US" sz="2700" dirty="0" err="1"/>
              <a:t>hẹn</a:t>
            </a:r>
            <a:r>
              <a:rPr lang="en-US" sz="2700" dirty="0"/>
              <a:t> </a:t>
            </a:r>
            <a:r>
              <a:rPr lang="en-US" sz="2700" dirty="0" err="1"/>
              <a:t>giờ</a:t>
            </a:r>
            <a:r>
              <a:rPr lang="en-US" sz="2700" dirty="0"/>
              <a:t> </a:t>
            </a:r>
            <a:r>
              <a:rPr lang="en-US" sz="2700" dirty="0" err="1"/>
              <a:t>vào</a:t>
            </a:r>
            <a:r>
              <a:rPr lang="en-US" sz="2700" dirty="0"/>
              <a:t> </a:t>
            </a:r>
            <a:r>
              <a:rPr lang="en-US" sz="2700" dirty="0" err="1"/>
              <a:t>học</a:t>
            </a:r>
            <a:r>
              <a:rPr lang="en-US" sz="2700" dirty="0"/>
              <a:t> </a:t>
            </a:r>
            <a:r>
              <a:rPr lang="en-US" sz="2700" dirty="0" err="1"/>
              <a:t>là</a:t>
            </a:r>
            <a:r>
              <a:rPr lang="en-US" sz="2700" dirty="0"/>
              <a:t> 7 </a:t>
            </a:r>
            <a:r>
              <a:rPr lang="en-US" sz="2700" dirty="0" err="1"/>
              <a:t>giờ</a:t>
            </a:r>
            <a:r>
              <a:rPr lang="en-US" sz="2700" dirty="0"/>
              <a:t> 15 </a:t>
            </a:r>
            <a:r>
              <a:rPr lang="en-US" sz="2700" dirty="0" err="1"/>
              <a:t>phút</a:t>
            </a:r>
            <a:r>
              <a:rPr lang="en-US" sz="2700" dirty="0"/>
              <a:t>. </a:t>
            </a:r>
            <a:r>
              <a:rPr lang="en-US" sz="2700" dirty="0" err="1"/>
              <a:t>Hôm</a:t>
            </a:r>
            <a:r>
              <a:rPr lang="en-US" sz="2700" dirty="0"/>
              <a:t> </a:t>
            </a:r>
            <a:r>
              <a:rPr lang="en-US" sz="2700" dirty="0" err="1"/>
              <a:t>đó</a:t>
            </a:r>
            <a:r>
              <a:rPr lang="en-US" sz="2700" dirty="0"/>
              <a:t>, </a:t>
            </a:r>
            <a:r>
              <a:rPr lang="en-US" sz="2700" dirty="0" err="1"/>
              <a:t>sóc</a:t>
            </a:r>
            <a:r>
              <a:rPr lang="en-US" sz="2700" dirty="0"/>
              <a:t> </a:t>
            </a:r>
            <a:r>
              <a:rPr lang="en-US" sz="2700" dirty="0" err="1"/>
              <a:t>đến</a:t>
            </a:r>
            <a:r>
              <a:rPr lang="en-US" sz="2700" dirty="0"/>
              <a:t> </a:t>
            </a:r>
            <a:r>
              <a:rPr lang="en-US" sz="2700" dirty="0" err="1"/>
              <a:t>lớp</a:t>
            </a:r>
            <a:r>
              <a:rPr lang="en-US" sz="2700" dirty="0"/>
              <a:t> </a:t>
            </a:r>
            <a:r>
              <a:rPr lang="en-US" sz="2700" dirty="0" err="1"/>
              <a:t>lúc</a:t>
            </a:r>
            <a:r>
              <a:rPr lang="en-US" sz="2700" dirty="0"/>
              <a:t> 7 </a:t>
            </a:r>
            <a:r>
              <a:rPr lang="en-US" sz="2700" dirty="0" err="1"/>
              <a:t>giờ</a:t>
            </a:r>
            <a:r>
              <a:rPr lang="en-US" sz="2700" dirty="0"/>
              <a:t>, </a:t>
            </a:r>
            <a:r>
              <a:rPr lang="en-US" sz="2700" dirty="0" err="1"/>
              <a:t>rùa</a:t>
            </a:r>
            <a:r>
              <a:rPr lang="en-US" sz="2700" dirty="0"/>
              <a:t> </a:t>
            </a:r>
            <a:r>
              <a:rPr lang="en-US" sz="2700" dirty="0" err="1"/>
              <a:t>đến</a:t>
            </a:r>
            <a:r>
              <a:rPr lang="en-US" sz="2700" dirty="0"/>
              <a:t> </a:t>
            </a:r>
            <a:r>
              <a:rPr lang="en-US" sz="2700" dirty="0" err="1"/>
              <a:t>lớp</a:t>
            </a:r>
            <a:r>
              <a:rPr lang="en-US" sz="2700" dirty="0"/>
              <a:t> </a:t>
            </a:r>
            <a:r>
              <a:rPr lang="en-US" sz="2700" dirty="0" err="1"/>
              <a:t>lúc</a:t>
            </a:r>
            <a:r>
              <a:rPr lang="en-US" sz="2700" dirty="0"/>
              <a:t> 7 </a:t>
            </a:r>
            <a:r>
              <a:rPr lang="en-US" sz="2700" dirty="0" err="1"/>
              <a:t>giờ</a:t>
            </a:r>
            <a:r>
              <a:rPr lang="en-US" sz="2700" dirty="0"/>
              <a:t> 15 </a:t>
            </a:r>
            <a:r>
              <a:rPr lang="en-US" sz="2700" dirty="0" err="1"/>
              <a:t>phút</a:t>
            </a:r>
            <a:r>
              <a:rPr lang="en-US" sz="2700" dirty="0"/>
              <a:t>, </a:t>
            </a:r>
            <a:r>
              <a:rPr lang="en-US" sz="2700" dirty="0" err="1"/>
              <a:t>thỏ</a:t>
            </a:r>
            <a:r>
              <a:rPr lang="en-US" sz="2700" dirty="0"/>
              <a:t> </a:t>
            </a:r>
            <a:r>
              <a:rPr lang="en-US" sz="2700" dirty="0" err="1"/>
              <a:t>đến</a:t>
            </a:r>
            <a:r>
              <a:rPr lang="en-US" sz="2700" dirty="0"/>
              <a:t> </a:t>
            </a:r>
            <a:r>
              <a:rPr lang="en-US" sz="2700" dirty="0" err="1"/>
              <a:t>lớp</a:t>
            </a:r>
            <a:r>
              <a:rPr lang="en-US" sz="2700" dirty="0"/>
              <a:t> </a:t>
            </a:r>
            <a:r>
              <a:rPr lang="en-US" sz="2700" dirty="0" err="1"/>
              <a:t>lúc</a:t>
            </a:r>
            <a:r>
              <a:rPr lang="en-US" sz="2700" dirty="0"/>
              <a:t> 7 </a:t>
            </a:r>
            <a:r>
              <a:rPr lang="en-US" sz="2700" dirty="0" err="1"/>
              <a:t>giờ</a:t>
            </a:r>
            <a:r>
              <a:rPr lang="en-US" sz="2700" dirty="0"/>
              <a:t> 30 </a:t>
            </a:r>
            <a:r>
              <a:rPr lang="en-US" sz="2700" dirty="0" err="1"/>
              <a:t>phút</a:t>
            </a:r>
            <a:r>
              <a:rPr lang="en-US" sz="2700" dirty="0"/>
              <a:t>.</a:t>
            </a:r>
            <a:endParaRPr lang="vi-VN" sz="2700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5A1928A-545F-4A23-8879-820BF2B7F9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3101" y="2571181"/>
            <a:ext cx="7834312" cy="362483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1762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169FEDE-A876-4697-B830-3D6031E87E22}"/>
              </a:ext>
            </a:extLst>
          </p:cNvPr>
          <p:cNvSpPr txBox="1"/>
          <p:nvPr/>
        </p:nvSpPr>
        <p:spPr>
          <a:xfrm>
            <a:off x="4700178" y="238806"/>
            <a:ext cx="6796044" cy="5569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sz="2600" b="1" i="1" dirty="0" err="1"/>
              <a:t>Chọn</a:t>
            </a:r>
            <a:r>
              <a:rPr lang="en-US" sz="2600" b="1" i="1" dirty="0"/>
              <a:t> </a:t>
            </a:r>
            <a:r>
              <a:rPr lang="en-US" sz="2600" b="1" i="1" dirty="0" err="1"/>
              <a:t>câu</a:t>
            </a:r>
            <a:r>
              <a:rPr lang="en-US" sz="2600" b="1" i="1" dirty="0"/>
              <a:t> </a:t>
            </a:r>
            <a:r>
              <a:rPr lang="en-US" sz="2600" b="1" i="1" dirty="0" err="1"/>
              <a:t>trả</a:t>
            </a:r>
            <a:r>
              <a:rPr lang="en-US" sz="2600" b="1" i="1" dirty="0"/>
              <a:t> </a:t>
            </a:r>
            <a:r>
              <a:rPr lang="en-US" sz="2600" b="1" i="1" dirty="0" err="1"/>
              <a:t>lời</a:t>
            </a:r>
            <a:r>
              <a:rPr lang="en-US" sz="2600" b="1" i="1" dirty="0"/>
              <a:t> </a:t>
            </a:r>
            <a:r>
              <a:rPr lang="en-US" sz="2600" b="1" i="1" dirty="0" err="1"/>
              <a:t>đúng</a:t>
            </a:r>
            <a:r>
              <a:rPr lang="en-US" sz="2600" b="1" i="1" dirty="0"/>
              <a:t>.</a:t>
            </a:r>
          </a:p>
          <a:p>
            <a:pPr algn="just">
              <a:lnSpc>
                <a:spcPct val="200000"/>
              </a:lnSpc>
            </a:pPr>
            <a:r>
              <a:rPr lang="en-US" sz="2600" dirty="0"/>
              <a:t>a) </a:t>
            </a:r>
            <a:r>
              <a:rPr lang="en-US" sz="2600" dirty="0" err="1"/>
              <a:t>Bạn</a:t>
            </a:r>
            <a:r>
              <a:rPr lang="en-US" sz="2600" dirty="0"/>
              <a:t> </a:t>
            </a:r>
            <a:r>
              <a:rPr lang="en-US" sz="2600" dirty="0" err="1"/>
              <a:t>nào</a:t>
            </a:r>
            <a:r>
              <a:rPr lang="en-US" sz="2600" dirty="0"/>
              <a:t> </a:t>
            </a:r>
            <a:r>
              <a:rPr lang="en-US" sz="2600" dirty="0" err="1"/>
              <a:t>đến</a:t>
            </a:r>
            <a:r>
              <a:rPr lang="en-US" sz="2600" dirty="0"/>
              <a:t> </a:t>
            </a:r>
            <a:r>
              <a:rPr lang="en-US" sz="2600" dirty="0" err="1"/>
              <a:t>lớp</a:t>
            </a:r>
            <a:r>
              <a:rPr lang="en-US" sz="2600" dirty="0"/>
              <a:t> </a:t>
            </a:r>
            <a:r>
              <a:rPr lang="en-US" sz="2600" dirty="0" err="1"/>
              <a:t>muộn</a:t>
            </a:r>
            <a:r>
              <a:rPr lang="en-US" sz="2600" dirty="0"/>
              <a:t> </a:t>
            </a:r>
            <a:r>
              <a:rPr lang="en-US" sz="2600" dirty="0" err="1"/>
              <a:t>sau</a:t>
            </a:r>
            <a:r>
              <a:rPr lang="en-US" sz="2600" dirty="0"/>
              <a:t> </a:t>
            </a:r>
            <a:r>
              <a:rPr lang="en-US" sz="2600" dirty="0" err="1"/>
              <a:t>giờ</a:t>
            </a:r>
            <a:r>
              <a:rPr lang="en-US" sz="2600" dirty="0"/>
              <a:t> </a:t>
            </a:r>
            <a:r>
              <a:rPr lang="en-US" sz="2600" dirty="0" err="1"/>
              <a:t>vào</a:t>
            </a:r>
            <a:r>
              <a:rPr lang="en-US" sz="2600" dirty="0"/>
              <a:t> </a:t>
            </a:r>
            <a:r>
              <a:rPr lang="en-US" sz="2600" dirty="0" err="1"/>
              <a:t>học</a:t>
            </a:r>
            <a:r>
              <a:rPr lang="en-US" sz="2600" dirty="0"/>
              <a:t>?</a:t>
            </a:r>
          </a:p>
          <a:p>
            <a:pPr algn="just">
              <a:lnSpc>
                <a:spcPct val="200000"/>
              </a:lnSpc>
            </a:pPr>
            <a:r>
              <a:rPr lang="en-US" sz="2600" dirty="0">
                <a:solidFill>
                  <a:srgbClr val="FF0066"/>
                </a:solidFill>
              </a:rPr>
              <a:t>A. </a:t>
            </a:r>
            <a:r>
              <a:rPr lang="en-US" sz="2600" dirty="0" err="1"/>
              <a:t>Thỏ</a:t>
            </a:r>
            <a:r>
              <a:rPr lang="en-US" sz="2600" dirty="0"/>
              <a:t>	</a:t>
            </a:r>
            <a:r>
              <a:rPr lang="en-US" sz="2600" dirty="0">
                <a:solidFill>
                  <a:srgbClr val="FF0066"/>
                </a:solidFill>
              </a:rPr>
              <a:t>B. </a:t>
            </a:r>
            <a:r>
              <a:rPr lang="en-US" sz="2600" dirty="0" err="1"/>
              <a:t>Rùa</a:t>
            </a:r>
            <a:r>
              <a:rPr lang="en-US" sz="2600" dirty="0"/>
              <a:t>	</a:t>
            </a:r>
            <a:r>
              <a:rPr lang="en-US" sz="2600" dirty="0">
                <a:solidFill>
                  <a:srgbClr val="FF0066"/>
                </a:solidFill>
              </a:rPr>
              <a:t>C. </a:t>
            </a:r>
            <a:r>
              <a:rPr lang="en-US" sz="2600" dirty="0" err="1"/>
              <a:t>Sóc</a:t>
            </a:r>
            <a:endParaRPr lang="en-US" sz="2600" dirty="0"/>
          </a:p>
          <a:p>
            <a:pPr algn="just">
              <a:lnSpc>
                <a:spcPct val="200000"/>
              </a:lnSpc>
            </a:pPr>
            <a:r>
              <a:rPr lang="en-US" sz="2600" dirty="0"/>
              <a:t>b) </a:t>
            </a:r>
            <a:r>
              <a:rPr lang="en-US" sz="2600" dirty="0" err="1"/>
              <a:t>Bạn</a:t>
            </a:r>
            <a:r>
              <a:rPr lang="en-US" sz="2600" dirty="0"/>
              <a:t> </a:t>
            </a:r>
            <a:r>
              <a:rPr lang="en-US" sz="2600" dirty="0" err="1"/>
              <a:t>nào</a:t>
            </a:r>
            <a:r>
              <a:rPr lang="en-US" sz="2600" dirty="0"/>
              <a:t> </a:t>
            </a:r>
            <a:r>
              <a:rPr lang="en-US" sz="2600" dirty="0" err="1"/>
              <a:t>đến</a:t>
            </a:r>
            <a:r>
              <a:rPr lang="en-US" sz="2600" dirty="0"/>
              <a:t> </a:t>
            </a:r>
            <a:r>
              <a:rPr lang="en-US" sz="2600" dirty="0" err="1"/>
              <a:t>lớp</a:t>
            </a:r>
            <a:r>
              <a:rPr lang="en-US" sz="2600" dirty="0"/>
              <a:t> </a:t>
            </a:r>
            <a:r>
              <a:rPr lang="en-US" sz="2600" dirty="0" err="1"/>
              <a:t>sớm</a:t>
            </a:r>
            <a:r>
              <a:rPr lang="en-US" sz="2600" dirty="0"/>
              <a:t> </a:t>
            </a:r>
            <a:r>
              <a:rPr lang="en-US" sz="2600" dirty="0" err="1"/>
              <a:t>trước</a:t>
            </a:r>
            <a:r>
              <a:rPr lang="en-US" sz="2600" dirty="0"/>
              <a:t> </a:t>
            </a:r>
            <a:r>
              <a:rPr lang="en-US" sz="2600" dirty="0" err="1"/>
              <a:t>giờ</a:t>
            </a:r>
            <a:r>
              <a:rPr lang="en-US" sz="2600" dirty="0"/>
              <a:t> </a:t>
            </a:r>
            <a:r>
              <a:rPr lang="en-US" sz="2600" dirty="0" err="1"/>
              <a:t>vào</a:t>
            </a:r>
            <a:r>
              <a:rPr lang="en-US" sz="2600" dirty="0"/>
              <a:t> </a:t>
            </a:r>
            <a:r>
              <a:rPr lang="en-US" sz="2600" dirty="0" err="1"/>
              <a:t>học</a:t>
            </a:r>
            <a:r>
              <a:rPr lang="en-US" sz="2600" dirty="0"/>
              <a:t>?</a:t>
            </a:r>
          </a:p>
          <a:p>
            <a:pPr algn="just">
              <a:lnSpc>
                <a:spcPct val="200000"/>
              </a:lnSpc>
            </a:pPr>
            <a:r>
              <a:rPr lang="en-US" sz="2600" dirty="0">
                <a:solidFill>
                  <a:srgbClr val="FF0066"/>
                </a:solidFill>
              </a:rPr>
              <a:t>A. </a:t>
            </a:r>
            <a:r>
              <a:rPr lang="en-US" sz="2600" dirty="0" err="1"/>
              <a:t>Thỏ</a:t>
            </a:r>
            <a:r>
              <a:rPr lang="en-US" sz="2600" dirty="0"/>
              <a:t>	</a:t>
            </a:r>
            <a:r>
              <a:rPr lang="en-US" sz="2600" dirty="0">
                <a:solidFill>
                  <a:srgbClr val="FF0066"/>
                </a:solidFill>
              </a:rPr>
              <a:t>B. </a:t>
            </a:r>
            <a:r>
              <a:rPr lang="en-US" sz="2600" dirty="0" err="1"/>
              <a:t>Rùa</a:t>
            </a:r>
            <a:r>
              <a:rPr lang="en-US" sz="2600" dirty="0"/>
              <a:t>	</a:t>
            </a:r>
            <a:r>
              <a:rPr lang="en-US" sz="2600" dirty="0">
                <a:solidFill>
                  <a:srgbClr val="FF0066"/>
                </a:solidFill>
              </a:rPr>
              <a:t>C. </a:t>
            </a:r>
            <a:r>
              <a:rPr lang="en-US" sz="2600" dirty="0" err="1"/>
              <a:t>Sóc</a:t>
            </a:r>
            <a:endParaRPr lang="en-US" sz="2600" dirty="0"/>
          </a:p>
          <a:p>
            <a:pPr algn="just">
              <a:lnSpc>
                <a:spcPct val="200000"/>
              </a:lnSpc>
            </a:pPr>
            <a:r>
              <a:rPr lang="en-US" sz="2600" dirty="0"/>
              <a:t>c) </a:t>
            </a:r>
            <a:r>
              <a:rPr lang="en-US" sz="2600" dirty="0" err="1"/>
              <a:t>Bạn</a:t>
            </a:r>
            <a:r>
              <a:rPr lang="en-US" sz="2600" dirty="0"/>
              <a:t> </a:t>
            </a:r>
            <a:r>
              <a:rPr lang="en-US" sz="2600" dirty="0" err="1"/>
              <a:t>nào</a:t>
            </a:r>
            <a:r>
              <a:rPr lang="en-US" sz="2600" dirty="0"/>
              <a:t> </a:t>
            </a:r>
            <a:r>
              <a:rPr lang="en-US" sz="2600" dirty="0" err="1"/>
              <a:t>đến</a:t>
            </a:r>
            <a:r>
              <a:rPr lang="en-US" sz="2600" dirty="0"/>
              <a:t> </a:t>
            </a:r>
            <a:r>
              <a:rPr lang="en-US" sz="2600" dirty="0" err="1"/>
              <a:t>lớp</a:t>
            </a:r>
            <a:r>
              <a:rPr lang="en-US" sz="2600" dirty="0"/>
              <a:t> </a:t>
            </a:r>
            <a:r>
              <a:rPr lang="en-US" sz="2600" dirty="0" err="1"/>
              <a:t>đúng</a:t>
            </a:r>
            <a:r>
              <a:rPr lang="en-US" sz="2600" dirty="0"/>
              <a:t> </a:t>
            </a:r>
            <a:r>
              <a:rPr lang="en-US" sz="2600" dirty="0" err="1"/>
              <a:t>giờ</a:t>
            </a:r>
            <a:r>
              <a:rPr lang="en-US" sz="2600" dirty="0"/>
              <a:t> </a:t>
            </a:r>
            <a:r>
              <a:rPr lang="en-US" sz="2600" dirty="0" err="1"/>
              <a:t>vào</a:t>
            </a:r>
            <a:r>
              <a:rPr lang="en-US" sz="2600" dirty="0"/>
              <a:t> </a:t>
            </a:r>
            <a:r>
              <a:rPr lang="en-US" sz="2600" dirty="0" err="1"/>
              <a:t>học</a:t>
            </a:r>
            <a:r>
              <a:rPr lang="en-US" sz="2600" dirty="0"/>
              <a:t>?</a:t>
            </a:r>
          </a:p>
          <a:p>
            <a:pPr algn="just">
              <a:lnSpc>
                <a:spcPct val="200000"/>
              </a:lnSpc>
            </a:pPr>
            <a:r>
              <a:rPr lang="en-US" sz="2600" dirty="0">
                <a:solidFill>
                  <a:srgbClr val="FF0066"/>
                </a:solidFill>
              </a:rPr>
              <a:t>A. </a:t>
            </a:r>
            <a:r>
              <a:rPr lang="en-US" sz="2600" dirty="0" err="1"/>
              <a:t>Thỏ</a:t>
            </a:r>
            <a:r>
              <a:rPr lang="en-US" sz="2600" dirty="0"/>
              <a:t>	</a:t>
            </a:r>
            <a:r>
              <a:rPr lang="en-US" sz="2600" dirty="0">
                <a:solidFill>
                  <a:srgbClr val="FF0066"/>
                </a:solidFill>
              </a:rPr>
              <a:t>B. </a:t>
            </a:r>
            <a:r>
              <a:rPr lang="en-US" sz="2600" dirty="0" err="1"/>
              <a:t>Rùa</a:t>
            </a:r>
            <a:r>
              <a:rPr lang="en-US" sz="2600" dirty="0"/>
              <a:t>	</a:t>
            </a:r>
            <a:r>
              <a:rPr lang="en-US" sz="2600" dirty="0">
                <a:solidFill>
                  <a:srgbClr val="FF0066"/>
                </a:solidFill>
              </a:rPr>
              <a:t>C. </a:t>
            </a:r>
            <a:r>
              <a:rPr lang="en-US" sz="2600" dirty="0" err="1"/>
              <a:t>Sóc</a:t>
            </a:r>
            <a:endParaRPr lang="en-US" sz="2600" dirty="0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9E07E49A-83D3-4935-974D-FD2B68E2F5E7}"/>
              </a:ext>
            </a:extLst>
          </p:cNvPr>
          <p:cNvSpPr/>
          <p:nvPr/>
        </p:nvSpPr>
        <p:spPr>
          <a:xfrm>
            <a:off x="4611815" y="2065715"/>
            <a:ext cx="559555" cy="55955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0500294-F734-4AF4-BB2D-E1B9D78C4BB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9883" b="80352" l="1764" r="20353"/>
                    </a14:imgEffect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t="35092" r="77146" b="16558"/>
          <a:stretch/>
        </p:blipFill>
        <p:spPr>
          <a:xfrm>
            <a:off x="620478" y="4687359"/>
            <a:ext cx="1790452" cy="17526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D497CA5-4191-4743-B0F2-8E0CA52718C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6657" b="80352" l="28901" r="48711"/>
                    </a14:imgEffect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28160" t="32394" r="48986" b="19256"/>
          <a:stretch/>
        </p:blipFill>
        <p:spPr>
          <a:xfrm>
            <a:off x="513567" y="2552700"/>
            <a:ext cx="1790452" cy="17526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26D3DE4-E1FD-4834-9249-CF5B91BFA2D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1349" b="74487" l="60923" r="76798"/>
                    </a14:imgEffect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61506" t="41693" r="23255" b="24745"/>
          <a:stretch/>
        </p:blipFill>
        <p:spPr>
          <a:xfrm>
            <a:off x="918804" y="920720"/>
            <a:ext cx="1193800" cy="1216578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03AC1C6B-6D4E-4447-A0A2-4082BBF7419C}"/>
              </a:ext>
            </a:extLst>
          </p:cNvPr>
          <p:cNvSpPr/>
          <p:nvPr/>
        </p:nvSpPr>
        <p:spPr>
          <a:xfrm>
            <a:off x="2201836" y="1171720"/>
            <a:ext cx="2089607" cy="6858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7 </a:t>
            </a:r>
            <a:r>
              <a:rPr lang="en-US" sz="2800" dirty="0" err="1">
                <a:solidFill>
                  <a:srgbClr val="FF0000"/>
                </a:solidFill>
              </a:rPr>
              <a:t>giờ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66CAB41C-6185-4796-89F7-6A870BCC9493}"/>
              </a:ext>
            </a:extLst>
          </p:cNvPr>
          <p:cNvSpPr/>
          <p:nvPr/>
        </p:nvSpPr>
        <p:spPr>
          <a:xfrm>
            <a:off x="2201835" y="3271839"/>
            <a:ext cx="2089607" cy="6858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7 </a:t>
            </a:r>
            <a:r>
              <a:rPr lang="en-US" sz="2400" dirty="0" err="1">
                <a:solidFill>
                  <a:srgbClr val="FF0000"/>
                </a:solidFill>
              </a:rPr>
              <a:t>giờ</a:t>
            </a:r>
            <a:r>
              <a:rPr lang="en-US" sz="2400" dirty="0">
                <a:solidFill>
                  <a:srgbClr val="FF0000"/>
                </a:solidFill>
              </a:rPr>
              <a:t> 15 </a:t>
            </a:r>
            <a:r>
              <a:rPr lang="en-US" sz="2400" dirty="0" err="1">
                <a:solidFill>
                  <a:srgbClr val="FF0000"/>
                </a:solidFill>
              </a:rPr>
              <a:t>phút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C3F15744-FD39-4CE1-9A2A-422CFDFDE6DF}"/>
              </a:ext>
            </a:extLst>
          </p:cNvPr>
          <p:cNvSpPr/>
          <p:nvPr/>
        </p:nvSpPr>
        <p:spPr>
          <a:xfrm>
            <a:off x="2201834" y="5408244"/>
            <a:ext cx="2089607" cy="6858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7 </a:t>
            </a:r>
            <a:r>
              <a:rPr lang="en-US" sz="2400" dirty="0" err="1">
                <a:solidFill>
                  <a:srgbClr val="FF0000"/>
                </a:solidFill>
              </a:rPr>
              <a:t>giờ</a:t>
            </a:r>
            <a:r>
              <a:rPr lang="en-US" sz="2400" dirty="0">
                <a:solidFill>
                  <a:srgbClr val="FF0000"/>
                </a:solidFill>
              </a:rPr>
              <a:t> 30 </a:t>
            </a:r>
            <a:r>
              <a:rPr lang="en-US" sz="2400" dirty="0" err="1">
                <a:solidFill>
                  <a:srgbClr val="FF0000"/>
                </a:solidFill>
              </a:rPr>
              <a:t>phút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74B8F19B-A795-4CC1-A825-8AD6F608B1BF}"/>
              </a:ext>
            </a:extLst>
          </p:cNvPr>
          <p:cNvSpPr/>
          <p:nvPr/>
        </p:nvSpPr>
        <p:spPr>
          <a:xfrm>
            <a:off x="8305700" y="3627437"/>
            <a:ext cx="559555" cy="55955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E4070522-774C-4BB7-8F5B-1D445F7B5DC2}"/>
              </a:ext>
            </a:extLst>
          </p:cNvPr>
          <p:cNvSpPr/>
          <p:nvPr/>
        </p:nvSpPr>
        <p:spPr>
          <a:xfrm>
            <a:off x="6436850" y="5248981"/>
            <a:ext cx="559555" cy="55955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09662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  <p:bldP spid="13" grpId="0" animBg="1"/>
      <p:bldP spid="14" grpId="0" animBg="1"/>
      <p:bldP spid="15" grpId="0" animBg="1"/>
      <p:bldP spid="1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PPT_DBNAME" val="Bai33.Ontapphepcong,pheptrutrongphamvi20,100[20210615094449804].mdb"/>
  <p:tag name="ARS_RESPONSE_PERSONNUM" val="10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TYPE" val="ctColumn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4080</TotalTime>
  <Words>320</Words>
  <Application>Microsoft Office PowerPoint</Application>
  <PresentationFormat>Widescreen</PresentationFormat>
  <Paragraphs>49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Book Antiqua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Thanh Hai</cp:lastModifiedBy>
  <cp:revision>422</cp:revision>
  <dcterms:created xsi:type="dcterms:W3CDTF">2021-06-02T01:34:28Z</dcterms:created>
  <dcterms:modified xsi:type="dcterms:W3CDTF">2025-05-20T01:19:21Z</dcterms:modified>
</cp:coreProperties>
</file>