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9" r:id="rId3"/>
    <p:sldId id="289" r:id="rId4"/>
    <p:sldId id="308" r:id="rId5"/>
    <p:sldId id="330" r:id="rId6"/>
    <p:sldId id="331" r:id="rId7"/>
    <p:sldId id="332" r:id="rId8"/>
    <p:sldId id="32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916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r>
              <a:rPr lang="vi-VN" sz="48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(Tiết 2)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52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375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Hai</cp:lastModifiedBy>
  <cp:revision>317</cp:revision>
  <dcterms:created xsi:type="dcterms:W3CDTF">2021-06-02T01:34:28Z</dcterms:created>
  <dcterms:modified xsi:type="dcterms:W3CDTF">2025-05-20T01:17:04Z</dcterms:modified>
</cp:coreProperties>
</file>