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emf" ContentType="image/x-em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6"/>
  </p:notesMasterIdLst>
  <p:sldIdLst>
    <p:sldId id="297" r:id="rId4"/>
    <p:sldId id="316" r:id="rId5"/>
    <p:sldId id="294" r:id="rId7"/>
    <p:sldId id="283" r:id="rId8"/>
    <p:sldId id="322" r:id="rId9"/>
    <p:sldId id="317" r:id="rId10"/>
    <p:sldId id="318" r:id="rId11"/>
    <p:sldId id="319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</a:fld>
            <a:endParaRPr lang="en-US" altLang="x-none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audio1.wav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27: V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X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475990" y="5486400"/>
            <a:ext cx="6445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toy, clock, drawing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83" y="1490392"/>
            <a:ext cx="8840434" cy="387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x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võ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xưa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xứ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xỉa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vua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vở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9298" y="-389164"/>
            <a:ext cx="3519548" cy="3273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817" y="-175903"/>
            <a:ext cx="2958191" cy="3273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817" y="3250475"/>
            <a:ext cx="2853078" cy="3153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190" y="2884367"/>
            <a:ext cx="3558839" cy="324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0237" y="279426"/>
            <a:ext cx="10204813" cy="6578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45765" y="1243803"/>
            <a:ext cx="14712521" cy="283872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312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54888" y="-95693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  <a:endParaRPr lang="en-US" altLang="x-none" sz="4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107</Words>
  <Application>WPS Presentation</Application>
  <PresentationFormat>Widescreen</PresentationFormat>
  <Paragraphs>42</Paragraphs>
  <Slides>9</Slides>
  <Notes>3</Notes>
  <HiddenSlides>0</HiddenSlides>
  <MMClips>3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SimSun</vt:lpstr>
      <vt:lpstr>Wingdings</vt:lpstr>
      <vt:lpstr>Tahoma</vt:lpstr>
      <vt:lpstr>Microsoft YaHei</vt:lpstr>
      <vt:lpstr>Times New Roman</vt:lpstr>
      <vt:lpstr>Chivo Light</vt:lpstr>
      <vt:lpstr>Segoe Print</vt:lpstr>
      <vt:lpstr>Times New Roman</vt:lpstr>
      <vt:lpstr>Calibri</vt:lpstr>
      <vt:lpstr>Arial Unicode MS</vt:lpstr>
      <vt:lpstr>Calibri Light</vt:lpstr>
      <vt:lpstr>Office Theme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Củng cố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hiền mai thị</cp:lastModifiedBy>
  <cp:revision>39</cp:revision>
  <dcterms:created xsi:type="dcterms:W3CDTF">2020-08-13T09:32:00Z</dcterms:created>
  <dcterms:modified xsi:type="dcterms:W3CDTF">2025-10-21T07:35:47Z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1033-12.2.0.21931</vt:lpwstr>
  </property>
  <property fmtid="{D5CDD505-2E9C-101B-9397-08002B2CF9AE}" pid="3" name="ICV">
    <vt:lpwstr>AE5CDEFB24004FB786563B26CD3A0246_12</vt:lpwstr>
  </property>
</Properties>
</file>