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71" r:id="rId3"/>
    <p:sldId id="256" r:id="rId4"/>
    <p:sldId id="261" r:id="rId5"/>
    <p:sldId id="257" r:id="rId6"/>
    <p:sldId id="279" r:id="rId7"/>
    <p:sldId id="272" r:id="rId8"/>
    <p:sldId id="280" r:id="rId9"/>
    <p:sldId id="28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E3B46-6601-4EF2-8B8E-68170E5DB26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A49CA-5370-4504-9C50-79009DFDB6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5908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39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352800"/>
            <a:ext cx="6858000" cy="15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2895600" y="5867400"/>
            <a:ext cx="3657600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mages (25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0668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  <a:endParaRPr lang="en-US" sz="4800" dirty="0" err="1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10668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ơi</a:t>
            </a:r>
            <a:endParaRPr lang="en-US" sz="4800" dirty="0" err="1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22860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  <a:endParaRPr lang="en-US" sz="4800" dirty="0" err="1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32766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oi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04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hỏi</a:t>
            </a:r>
            <a:endParaRPr lang="en-US" sz="4000" dirty="0" err="1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44196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chòi</a:t>
            </a:r>
            <a:endParaRPr lang="en-US" sz="4000" dirty="0" err="1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44196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mỗi</a:t>
            </a:r>
            <a:endParaRPr lang="en-US" sz="4000" dirty="0" err="1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670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đợi</a:t>
            </a:r>
            <a:endParaRPr lang="en-US" sz="4000" dirty="0" err="1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0400" y="44196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xôi</a:t>
            </a:r>
            <a:endParaRPr lang="en-US" sz="4000" dirty="0" err="1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mới</a:t>
            </a:r>
            <a:endParaRPr lang="en-US" sz="4000" dirty="0" err="1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10668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ôi</a:t>
            </a:r>
            <a:endParaRPr lang="en-US" sz="4800" dirty="0" err="1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09800" y="304800"/>
            <a:ext cx="3276600" cy="28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6894" y="914400"/>
            <a:ext cx="3577106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350769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2438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chim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bói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cá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5943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thổi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còi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1400" y="6019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đồ</a:t>
            </a:r>
            <a:r>
              <a:rPr lang="en-US" sz="3200" dirty="0"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>
                <a:latin typeface="AvantGarde" pitchFamily="2" charset="0"/>
                <a:ea typeface="AvantGarde" pitchFamily="2" charset="0"/>
                <a:cs typeface="AvantGarde" pitchFamily="2" charset="0"/>
              </a:rPr>
              <a:t>chơi</a:t>
            </a:r>
            <a:endParaRPr lang="en-US" sz="3200" dirty="0"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495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84" y="381000"/>
            <a:ext cx="9018016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9" name="Straight Arrow Connector 18"/>
          <p:cNvCxnSpPr/>
          <p:nvPr/>
        </p:nvCxnSpPr>
        <p:spPr>
          <a:xfrm flipV="1">
            <a:off x="3733800" y="4724400"/>
            <a:ext cx="1752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33800" y="5410200"/>
            <a:ext cx="167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24233"/>
            <a:ext cx="5867400" cy="507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14400" y="381000"/>
            <a:ext cx="7810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47800" y="228600"/>
            <a:ext cx="6985377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</Words>
  <Application>WPS Presentation</Application>
  <PresentationFormat>On-screen Show (4:3)</PresentationFormat>
  <Paragraphs>32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4" baseType="lpstr">
      <vt:lpstr>Arial</vt:lpstr>
      <vt:lpstr>SimSun</vt:lpstr>
      <vt:lpstr>Wingdings</vt:lpstr>
      <vt:lpstr>Segoe UI</vt:lpstr>
      <vt:lpstr>Times New Roman</vt:lpstr>
      <vt:lpstr>Times New Roman</vt:lpstr>
      <vt:lpstr>Tahoma</vt:lpstr>
      <vt:lpstr>AvantGarde</vt:lpstr>
      <vt:lpstr>Segoe Print</vt:lpstr>
      <vt:lpstr>方正准圆简体</vt:lpstr>
      <vt:lpstr>思源黑体 CN Light</vt:lpstr>
      <vt:lpstr>Microsoft YaHei</vt:lpstr>
      <vt:lpstr>Arial Unicode MS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hiền mai thị</cp:lastModifiedBy>
  <cp:revision>17</cp:revision>
  <dcterms:created xsi:type="dcterms:W3CDTF">2020-08-12T11:52:00Z</dcterms:created>
  <dcterms:modified xsi:type="dcterms:W3CDTF">2025-10-21T07:40:25Z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1033-12.2.0.21931</vt:lpwstr>
  </property>
  <property fmtid="{D5CDD505-2E9C-101B-9397-08002B2CF9AE}" pid="3" name="ICV">
    <vt:lpwstr>6BA4F21968614F05A1D2592627181C48_12</vt:lpwstr>
  </property>
</Properties>
</file>