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306" r:id="rId3"/>
    <p:sldId id="257" r:id="rId4"/>
    <p:sldId id="265" r:id="rId5"/>
    <p:sldId id="302" r:id="rId6"/>
    <p:sldId id="305" r:id="rId7"/>
    <p:sldId id="307" r:id="rId8"/>
    <p:sldId id="282" r:id="rId9"/>
  </p:sldIdLst>
  <p:sldSz cx="9144000" cy="5143500" type="screen16x9"/>
  <p:notesSz cx="6858000" cy="9144000"/>
  <p:embeddedFontLst>
    <p:embeddedFont>
      <p:font typeface="Montserrat Medium" panose="020B0604020202020204" charset="0"/>
      <p:regular r:id="rId11"/>
      <p:bold r:id="rId12"/>
      <p:italic r:id="rId13"/>
      <p:boldItalic r:id="rId14"/>
    </p:embeddedFont>
    <p:embeddedFont>
      <p:font typeface="DM Serif Display" panose="020B0604020202020204" charset="0"/>
      <p:regular r:id="rId15"/>
      <p:italic r:id="rId16"/>
    </p:embeddedFont>
    <p:embeddedFont>
      <p:font typeface=".VnArialH" panose="020BE20000000000000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Raleway Th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9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818669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65</Words>
  <Application>Microsoft Office PowerPoint</Application>
  <PresentationFormat>On-screen Show (16:9)</PresentationFormat>
  <Paragraphs>27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Muli</vt:lpstr>
      <vt:lpstr>Montserrat Medium</vt:lpstr>
      <vt:lpstr>Times New Roman</vt:lpstr>
      <vt:lpstr>Arial</vt:lpstr>
      <vt:lpstr>DM Serif Display</vt:lpstr>
      <vt:lpstr>.VnArialH</vt:lpstr>
      <vt:lpstr>Montserrat</vt:lpstr>
      <vt:lpstr>Raleway Thin</vt:lpstr>
      <vt:lpstr>Arithmetic Lesson by Slidesgo</vt:lpstr>
      <vt:lpstr>Giáo viên: 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Quyen</cp:lastModifiedBy>
  <cp:revision>18</cp:revision>
  <dcterms:modified xsi:type="dcterms:W3CDTF">2022-10-14T02:35:55Z</dcterms:modified>
</cp:coreProperties>
</file>