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92" r:id="rId2"/>
    <p:sldMasterId id="2147483699" r:id="rId3"/>
    <p:sldMasterId id="2147483724" r:id="rId4"/>
    <p:sldMasterId id="2147483737" r:id="rId5"/>
    <p:sldMasterId id="2147483749" r:id="rId6"/>
    <p:sldMasterId id="2147483762" r:id="rId7"/>
  </p:sldMasterIdLst>
  <p:notesMasterIdLst>
    <p:notesMasterId r:id="rId31"/>
  </p:notesMasterIdLst>
  <p:handoutMasterIdLst>
    <p:handoutMasterId r:id="rId32"/>
  </p:handoutMasterIdLst>
  <p:sldIdLst>
    <p:sldId id="751" r:id="rId8"/>
    <p:sldId id="256" r:id="rId9"/>
    <p:sldId id="2007577149" r:id="rId10"/>
    <p:sldId id="258" r:id="rId11"/>
    <p:sldId id="259" r:id="rId12"/>
    <p:sldId id="2007577150" r:id="rId13"/>
    <p:sldId id="2007577151" r:id="rId14"/>
    <p:sldId id="303" r:id="rId15"/>
    <p:sldId id="752" r:id="rId16"/>
    <p:sldId id="354" r:id="rId17"/>
    <p:sldId id="355" r:id="rId18"/>
    <p:sldId id="356" r:id="rId19"/>
    <p:sldId id="357" r:id="rId20"/>
    <p:sldId id="358" r:id="rId21"/>
    <p:sldId id="362" r:id="rId22"/>
    <p:sldId id="363" r:id="rId23"/>
    <p:sldId id="359" r:id="rId24"/>
    <p:sldId id="360" r:id="rId25"/>
    <p:sldId id="364" r:id="rId26"/>
    <p:sldId id="2007577152" r:id="rId27"/>
    <p:sldId id="2007577153" r:id="rId28"/>
    <p:sldId id="269" r:id="rId29"/>
    <p:sldId id="441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5962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que để que di chuyển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433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A B 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293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056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1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50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30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723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041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3618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8183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744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6362528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2803847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1506613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6549317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7545236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8599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7948511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34544475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8906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7614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52024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8102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089777"/>
      </p:ext>
    </p:extLst>
  </p:cSld>
  <p:clrMapOvr>
    <a:masterClrMapping/>
  </p:clrMapOvr>
  <p:transition spd="med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954991"/>
      </p:ext>
    </p:extLst>
  </p:cSld>
  <p:clrMapOvr>
    <a:masterClrMapping/>
  </p:clrMapOvr>
  <p:transition spd="med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414106"/>
      </p:ext>
    </p:extLst>
  </p:cSld>
  <p:clrMapOvr>
    <a:masterClrMapping/>
  </p:clrMapOvr>
  <p:transition spd="med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852193"/>
      </p:ext>
    </p:extLst>
  </p:cSld>
  <p:clrMapOvr>
    <a:masterClrMapping/>
  </p:clrMapOvr>
  <p:transition spd="med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17158"/>
      </p:ext>
    </p:extLst>
  </p:cSld>
  <p:clrMapOvr>
    <a:masterClrMapping/>
  </p:clrMapOvr>
  <p:transition spd="med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016474"/>
      </p:ext>
    </p:extLst>
  </p:cSld>
  <p:clrMapOvr>
    <a:masterClrMapping/>
  </p:clrMapOvr>
  <p:transition spd="med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931242"/>
      </p:ext>
    </p:extLst>
  </p:cSld>
  <p:clrMapOvr>
    <a:masterClrMapping/>
  </p:clrMapOvr>
  <p:transition spd="med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858587"/>
      </p:ext>
    </p:extLst>
  </p:cSld>
  <p:clrMapOvr>
    <a:masterClrMapping/>
  </p:clrMapOvr>
  <p:transition spd="med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655246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9B5ADC4-2893-F8B5-F325-0422D025F8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10510"/>
            <a:ext cx="1466552" cy="1466552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CF31A8D-737C-C1A0-B2D0-0CF4FE2C8A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-3429000"/>
            <a:ext cx="1466552" cy="1466552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E4ACDE3-7B66-C5CA-56E1-6B696F17C6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8382000"/>
            <a:ext cx="1466552" cy="146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2656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171914"/>
      </p:ext>
    </p:extLst>
  </p:cSld>
  <p:clrMapOvr>
    <a:masterClrMapping/>
  </p:clrMapOvr>
  <p:transition spd="med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615"/>
      </p:ext>
    </p:extLst>
  </p:cSld>
  <p:clrMapOvr>
    <a:masterClrMapping/>
  </p:clrMapOvr>
  <p:transition spd="med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D30536F-4FBC-F111-7556-C86D7F1111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DA7A7F88-C51D-58F6-6EF3-EA6D2C6176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2C75836-96D6-BBD8-5594-3F4ACE6B69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19/09/2025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104CF6D-38A7-2E0B-DC34-C5C34F890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199210E-30FA-036C-D5A3-34A7DDF39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89249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4C2CDA3-AEBF-4A1E-79D8-48DB40B60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E36C581-B683-01FE-15E8-1E649493C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FBAEDCB-DE38-7256-8766-448ECEFB12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19/09/2025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4410735-FFB9-8CBF-986E-184EC6CD2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DE2A02B-A423-0B99-8972-EB72C9904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6485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7D23DF8-16BE-51C2-BB51-49FDE1FB0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F53D568-A8FC-DD75-062E-102C6A157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F338657-82A1-1A0F-3597-F2DF1C4057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19/09/2025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A51949-B185-A609-BE09-826502968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349FF5B-BDC0-BCA4-27EA-DA02DE4EB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23963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211373D-58A6-400F-F0C0-DED5DE654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96E866B-7F9D-DC7F-F9B2-C32BD5B4B1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9020A7A-1A0A-E061-EAEE-8827DC49B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969D95E-9201-13B2-C241-87F3EBC890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19/09/2025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FCC4810-1698-C7C0-F938-7538426D5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E7C218C-EC4D-679C-D8AD-3800C9530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78977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31FD06-20B6-4A31-C931-6CAC103D2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CE1D019-EC98-FE17-3755-B2598E0B2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8A77E60-D4D2-356A-9043-1FA23E16E6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832CE94-16DA-FBE5-7228-103A58F5EF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B6F3FEBF-2BD9-D86F-1E1C-7DBC016BF5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489DD7C-6FC1-FF3F-E3C3-F89572DA10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19/09/2025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B70C1D4-DCDE-51DE-A0E1-0F2A882A8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35687847-4883-8359-9D90-0AB83FF1C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76210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D3130F8-F456-8346-76D7-E1A74B295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3DF42FF-E66F-AF37-4F13-93161EC153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19/09/2025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0089F2E-D1B9-5538-8CF8-22521FDFB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A48777DF-D299-E3F7-1F69-0A92FB33D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43066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150192A9-D5DE-6D61-011B-13FB8936F6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19/09/2025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C8F687C3-DB2C-0808-84E5-378712B6C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1ED75EE8-321D-61E9-428A-728329836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66010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3C21DC-A04E-569F-E57E-EBC7AD86A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7C219B5-8738-3B58-0581-02468CACD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EB0C3B7-072A-A1D6-1522-E3FD37654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A8764A2-1011-7A7E-2694-53965C731B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19/09/2025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017AE5-B78E-9E99-422B-1676D10D8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DCD95E4-656E-05A8-C935-D18D88B30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0460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1106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D28228E-5A9D-0C19-A5C8-3C29EDAB8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AEF47F4-0E77-8969-DB90-F5B88988C5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8B8FAC5-8253-D0B7-11F0-F20EF955E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1E5C9E2-ADC9-945A-A012-FC64B55066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19/09/2025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E2E85C7-40B0-60A4-457F-7FD91CBFE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12A4B3C-3D38-A6D7-ECB0-5B6679628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91668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4E2312-7FE0-BEA6-74A4-8431C0CA2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09D5C9B-6986-167D-CCB2-DBF8002BA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8F92931-8FD6-5F9C-EBDE-91FE1C1D65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19/09/2025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49B5DC2-574D-AE35-ADA0-1D655E4BD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C6AB76F-86D4-7B01-AF54-9E14F3ADB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99714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3A2CB97B-F2F7-5F8C-9B8B-229F5B5D12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6906B44-B39C-6F9B-27D2-026BD152D6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898642D-9C25-716A-0E72-F0CE7B0FB9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19/09/2025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B75661F-5675-8D1A-E7B0-F53B6993A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49A17AF-C187-CB38-00D9-EA6DE252D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7044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45113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91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095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252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071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231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809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12017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012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798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227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309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397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3298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1849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938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image" Target="../media/image5.svg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7785907-8988-5A52-7D27-5613D07EE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102116"/>
            <a:ext cx="1548007" cy="154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01CC722-A9B0-E7DC-E348-D7AA4276CD8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10510"/>
            <a:ext cx="1466552" cy="1466552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634F79F-4B41-0AD1-5985-1A523D536CA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-3429000"/>
            <a:ext cx="1466552" cy="1466552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00103F1-E2D0-27E9-4DCE-277005E3699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8382000"/>
            <a:ext cx="1466552" cy="146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120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17C98-5284-4BB1-92D3-069DDE070442}" type="datetimeFigureOut">
              <a:rPr lang="en-US" smtClean="0"/>
              <a:t>9/19/2025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121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BC0D4703-091F-160B-69EF-10D571C66E0B}"/>
              </a:ext>
            </a:extLst>
          </p:cNvPr>
          <p:cNvSpPr/>
          <p:nvPr userDrawn="1"/>
        </p:nvSpPr>
        <p:spPr>
          <a:xfrm>
            <a:off x="447554" y="273269"/>
            <a:ext cx="11387093" cy="6327228"/>
          </a:xfrm>
          <a:custGeom>
            <a:avLst/>
            <a:gdLst/>
            <a:ahLst/>
            <a:cxnLst/>
            <a:rect l="l" t="t" r="r" b="b"/>
            <a:pathLst>
              <a:path w="4274726" h="2166324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1998"/>
                </a:lnTo>
                <a:cubicBezTo>
                  <a:pt x="4274726" y="2155433"/>
                  <a:pt x="4263834" y="2166324"/>
                  <a:pt x="4250399" y="2166324"/>
                </a:cubicBezTo>
                <a:lnTo>
                  <a:pt x="24327" y="2166324"/>
                </a:lnTo>
                <a:cubicBezTo>
                  <a:pt x="10891" y="2166324"/>
                  <a:pt x="0" y="2155433"/>
                  <a:pt x="0" y="2141998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C8181">
                <a:alpha val="89804"/>
              </a:srgbClr>
            </a:solidFill>
            <a:prstDash val="lgDash"/>
            <a:round/>
          </a:ln>
        </p:spPr>
      </p:sp>
    </p:spTree>
    <p:extLst>
      <p:ext uri="{BB962C8B-B14F-4D97-AF65-F5344CB8AC3E}">
        <p14:creationId xmlns:p14="http://schemas.microsoft.com/office/powerpoint/2010/main" val="38379767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5CF4F61-9CBC-583D-996A-1C7C2F674FD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102116"/>
            <a:ext cx="1548007" cy="154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357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ransition spd="med">
    <p:pull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Nhóm 10">
            <a:extLst>
              <a:ext uri="{FF2B5EF4-FFF2-40B4-BE49-F238E27FC236}">
                <a16:creationId xmlns:a16="http://schemas.microsoft.com/office/drawing/2014/main" id="{34C35250-2FB3-4A6D-4FC3-7EB17D6A9B1C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8310194" cy="10287000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55B81296-E331-EFB6-D1A7-CE4DDCC714BC}"/>
                </a:ext>
              </a:extLst>
            </p:cNvPr>
            <p:cNvSpPr/>
            <p:nvPr userDrawn="1"/>
          </p:nvSpPr>
          <p:spPr>
            <a:xfrm>
              <a:off x="0" y="0"/>
              <a:ext cx="18310194" cy="10287000"/>
            </a:xfrm>
            <a:custGeom>
              <a:avLst/>
              <a:gdLst/>
              <a:ahLst/>
              <a:cxnLst/>
              <a:rect l="l" t="t" r="r" b="b"/>
              <a:pathLst>
                <a:path w="18310194" h="10287000">
                  <a:moveTo>
                    <a:pt x="0" y="0"/>
                  </a:moveTo>
                  <a:lnTo>
                    <a:pt x="18310194" y="0"/>
                  </a:lnTo>
                  <a:lnTo>
                    <a:pt x="18310194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8" name="Group 3">
              <a:extLst>
                <a:ext uri="{FF2B5EF4-FFF2-40B4-BE49-F238E27FC236}">
                  <a16:creationId xmlns:a16="http://schemas.microsoft.com/office/drawing/2014/main" id="{7D9346DD-C095-AC97-320F-53313D9D2575}"/>
                </a:ext>
              </a:extLst>
            </p:cNvPr>
            <p:cNvGrpSpPr/>
            <p:nvPr userDrawn="1"/>
          </p:nvGrpSpPr>
          <p:grpSpPr>
            <a:xfrm>
              <a:off x="672147" y="749521"/>
              <a:ext cx="16965903" cy="8787960"/>
              <a:chOff x="-93907" y="-74100"/>
              <a:chExt cx="4468386" cy="2314524"/>
            </a:xfrm>
          </p:grpSpPr>
          <p:sp>
            <p:nvSpPr>
              <p:cNvPr id="9" name="Freeform 4">
                <a:extLst>
                  <a:ext uri="{FF2B5EF4-FFF2-40B4-BE49-F238E27FC236}">
                    <a16:creationId xmlns:a16="http://schemas.microsoft.com/office/drawing/2014/main" id="{8571274C-9DB4-F503-0826-1A46DA7E5EA6}"/>
                  </a:ext>
                </a:extLst>
              </p:cNvPr>
              <p:cNvSpPr/>
              <p:nvPr/>
            </p:nvSpPr>
            <p:spPr>
              <a:xfrm>
                <a:off x="-93907" y="-74100"/>
                <a:ext cx="4468386" cy="231452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6324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2141998"/>
                    </a:lnTo>
                    <a:cubicBezTo>
                      <a:pt x="4274726" y="2155433"/>
                      <a:pt x="4263834" y="2166324"/>
                      <a:pt x="4250399" y="2166324"/>
                    </a:cubicBezTo>
                    <a:lnTo>
                      <a:pt x="24327" y="2166324"/>
                    </a:lnTo>
                    <a:cubicBezTo>
                      <a:pt x="10891" y="2166324"/>
                      <a:pt x="0" y="2155433"/>
                      <a:pt x="0" y="2141998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FC8181">
                    <a:alpha val="89804"/>
                  </a:srgbClr>
                </a:solidFill>
                <a:prstDash val="lgDash"/>
                <a:round/>
              </a:ln>
            </p:spPr>
          </p:sp>
          <p:sp>
            <p:nvSpPr>
              <p:cNvPr id="10" name="TextBox 5">
                <a:extLst>
                  <a:ext uri="{FF2B5EF4-FFF2-40B4-BE49-F238E27FC236}">
                    <a16:creationId xmlns:a16="http://schemas.microsoft.com/office/drawing/2014/main" id="{17CE5E0F-573F-7DF9-AB4E-864977B6BEF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74726" cy="21948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22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60557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2025/9/19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1786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.pn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6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21" Type="http://schemas.openxmlformats.org/officeDocument/2006/relationships/image" Target="../media/image20.png"/><Relationship Id="rId7" Type="http://schemas.openxmlformats.org/officeDocument/2006/relationships/slide" Target="slide6.xml"/><Relationship Id="rId12" Type="http://schemas.microsoft.com/office/2007/relationships/hdphoto" Target="../media/hdphoto2.wdp"/><Relationship Id="rId17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13.jpg"/><Relationship Id="rId11" Type="http://schemas.openxmlformats.org/officeDocument/2006/relationships/image" Target="../media/image15.png"/><Relationship Id="rId24" Type="http://schemas.openxmlformats.org/officeDocument/2006/relationships/slide" Target="slide8.xml"/><Relationship Id="rId5" Type="http://schemas.openxmlformats.org/officeDocument/2006/relationships/slideLayout" Target="../slideLayouts/slideLayout9.xml"/><Relationship Id="rId15" Type="http://schemas.openxmlformats.org/officeDocument/2006/relationships/slide" Target="slide5.xml"/><Relationship Id="rId23" Type="http://schemas.openxmlformats.org/officeDocument/2006/relationships/image" Target="../media/image21.png"/><Relationship Id="rId10" Type="http://schemas.openxmlformats.org/officeDocument/2006/relationships/slide" Target="slide4.xml"/><Relationship Id="rId19" Type="http://schemas.openxmlformats.org/officeDocument/2006/relationships/image" Target="../media/image19.png"/><Relationship Id="rId4" Type="http://schemas.microsoft.com/office/2007/relationships/media" Target="../media/media2.mp3"/><Relationship Id="rId9" Type="http://schemas.microsoft.com/office/2007/relationships/hdphoto" Target="../media/hdphoto1.wdp"/><Relationship Id="rId14" Type="http://schemas.microsoft.com/office/2007/relationships/hdphoto" Target="../media/hdphoto3.wdp"/><Relationship Id="rId22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slide" Target="slide3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slide" Target="slide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slide" Target="slide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slide" Target="slide3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1.gif"/><Relationship Id="rId11" Type="http://schemas.openxmlformats.org/officeDocument/2006/relationships/image" Target="../media/image36.png"/><Relationship Id="rId5" Type="http://schemas.openxmlformats.org/officeDocument/2006/relationships/image" Target="../media/image30.svg"/><Relationship Id="rId10" Type="http://schemas.openxmlformats.org/officeDocument/2006/relationships/image" Target="../media/image35.sv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D7471E9-BAA4-1643-9385-5F8568625F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1931" y="1481576"/>
            <a:ext cx="4376960" cy="537642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C82CCD7-501A-D949-96C5-EC9670155BE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5273" y="958938"/>
            <a:ext cx="2216727" cy="22167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8716" y="2276309"/>
            <a:ext cx="8394920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04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42363" y="307701"/>
            <a:ext cx="11305605" cy="954107"/>
            <a:chOff x="559883" y="260775"/>
            <a:chExt cx="11305605" cy="954107"/>
          </a:xfrm>
        </p:grpSpPr>
        <p:sp>
          <p:nvSpPr>
            <p:cNvPr id="2" name="Oval 1"/>
            <p:cNvSpPr/>
            <p:nvPr/>
          </p:nvSpPr>
          <p:spPr>
            <a:xfrm>
              <a:off x="559883" y="346364"/>
              <a:ext cx="640080" cy="64008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>
                  <a:ln w="57150" cmpd="sng">
                    <a:solidFill>
                      <a:srgbClr val="F8F5E9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52363" y="260775"/>
              <a:ext cx="1051312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Liên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hệ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xung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quanh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mình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và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quanh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lớp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học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,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bạn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Việt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đã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nêu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được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tên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một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số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đồ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vật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có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dạng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các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hình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đã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học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như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sau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: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239120"/>
            <a:ext cx="7376160" cy="551070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3100" y="3429001"/>
            <a:ext cx="2984565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Mỗi đồ vật trên có dạng hình gì?</a:t>
            </a:r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E0D03A7-1860-4DB4-937E-52644FCABA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102116"/>
            <a:ext cx="1548007" cy="154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54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5400000">
            <a:off x="1609238" y="2322567"/>
            <a:ext cx="762001" cy="384066"/>
            <a:chOff x="1025023" y="1615381"/>
            <a:chExt cx="2023040" cy="1102597"/>
          </a:xfrm>
        </p:grpSpPr>
        <p:sp>
          <p:nvSpPr>
            <p:cNvPr id="4" name="Down Arrow 3"/>
            <p:cNvSpPr/>
            <p:nvPr/>
          </p:nvSpPr>
          <p:spPr>
            <a:xfrm rot="5400000">
              <a:off x="1485244" y="1155160"/>
              <a:ext cx="1102597" cy="2023040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4" b="0" i="0" u="none" strike="noStrike" kern="0" cap="none" spc="0" normalizeH="0" baseline="0" noProof="0">
                <a:ln>
                  <a:noFill/>
                </a:ln>
                <a:solidFill>
                  <a:srgbClr val="F8F5E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Down Arrow 4"/>
            <p:cNvSpPr/>
            <p:nvPr/>
          </p:nvSpPr>
          <p:spPr>
            <a:xfrm rot="5400000">
              <a:off x="1857370" y="1251637"/>
              <a:ext cx="551299" cy="18300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344" tIns="85344" rIns="85344" bIns="85344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8F5E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258717" y="522964"/>
            <a:ext cx="1463040" cy="13849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Hình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vuông</a:t>
            </a:r>
          </a:p>
        </p:txBody>
      </p:sp>
      <p:grpSp>
        <p:nvGrpSpPr>
          <p:cNvPr id="7" name="Group 6"/>
          <p:cNvGrpSpPr/>
          <p:nvPr/>
        </p:nvGrpSpPr>
        <p:grpSpPr>
          <a:xfrm rot="5400000">
            <a:off x="5625824" y="2435260"/>
            <a:ext cx="762001" cy="384066"/>
            <a:chOff x="1025023" y="1615381"/>
            <a:chExt cx="2023040" cy="1102597"/>
          </a:xfrm>
        </p:grpSpPr>
        <p:sp>
          <p:nvSpPr>
            <p:cNvPr id="8" name="Down Arrow 7"/>
            <p:cNvSpPr/>
            <p:nvPr/>
          </p:nvSpPr>
          <p:spPr>
            <a:xfrm rot="5400000">
              <a:off x="1485244" y="1155160"/>
              <a:ext cx="1102597" cy="2023040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4" b="0" i="0" u="none" strike="noStrike" kern="0" cap="none" spc="0" normalizeH="0" baseline="0" noProof="0">
                <a:ln>
                  <a:noFill/>
                </a:ln>
                <a:solidFill>
                  <a:srgbClr val="F8F5E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Down Arrow 4"/>
            <p:cNvSpPr/>
            <p:nvPr/>
          </p:nvSpPr>
          <p:spPr>
            <a:xfrm rot="5400000">
              <a:off x="1857370" y="1251637"/>
              <a:ext cx="551299" cy="18300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344" tIns="85344" rIns="85344" bIns="85344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8F5E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329032" y="277091"/>
            <a:ext cx="3355583" cy="1695059"/>
            <a:chOff x="4563340" y="277090"/>
            <a:chExt cx="3355583" cy="1695059"/>
          </a:xfrm>
        </p:grpSpPr>
        <p:sp>
          <p:nvSpPr>
            <p:cNvPr id="11" name="Isosceles Triangle 10"/>
            <p:cNvSpPr/>
            <p:nvPr/>
          </p:nvSpPr>
          <p:spPr>
            <a:xfrm>
              <a:off x="5095178" y="622663"/>
              <a:ext cx="2291908" cy="1349486"/>
            </a:xfrm>
            <a:prstGeom prst="triangl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endParaRPr>
            </a:p>
          </p:txBody>
        </p:sp>
        <p:sp>
          <p:nvSpPr>
            <p:cNvPr id="12" name="Isosceles Triangle 11"/>
            <p:cNvSpPr/>
            <p:nvPr/>
          </p:nvSpPr>
          <p:spPr>
            <a:xfrm>
              <a:off x="4563340" y="277090"/>
              <a:ext cx="3355583" cy="1632878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Hình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tam giác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 rot="5400000">
            <a:off x="10021829" y="2435260"/>
            <a:ext cx="762001" cy="384066"/>
            <a:chOff x="1025023" y="1615381"/>
            <a:chExt cx="2023040" cy="1102597"/>
          </a:xfrm>
        </p:grpSpPr>
        <p:sp>
          <p:nvSpPr>
            <p:cNvPr id="15" name="Down Arrow 14"/>
            <p:cNvSpPr/>
            <p:nvPr/>
          </p:nvSpPr>
          <p:spPr>
            <a:xfrm rot="5400000">
              <a:off x="1485244" y="1155160"/>
              <a:ext cx="1102597" cy="2023040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4" b="0" i="0" u="none" strike="noStrike" kern="0" cap="none" spc="0" normalizeH="0" baseline="0" noProof="0">
                <a:ln>
                  <a:noFill/>
                </a:ln>
                <a:solidFill>
                  <a:srgbClr val="F8F5E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Down Arrow 4"/>
            <p:cNvSpPr/>
            <p:nvPr/>
          </p:nvSpPr>
          <p:spPr>
            <a:xfrm rot="5400000">
              <a:off x="1857370" y="1251637"/>
              <a:ext cx="551299" cy="18300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344" tIns="85344" rIns="85344" bIns="85344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8F5E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7" name="Oval 16"/>
          <p:cNvSpPr/>
          <p:nvPr/>
        </p:nvSpPr>
        <p:spPr>
          <a:xfrm>
            <a:off x="9642372" y="509108"/>
            <a:ext cx="1463040" cy="146304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Hình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tròn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24" y="3127764"/>
            <a:ext cx="1972825" cy="203827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752" y="3405836"/>
            <a:ext cx="1792141" cy="157078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943" y="3548636"/>
            <a:ext cx="1425854" cy="142798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003824" y="5310437"/>
            <a:ext cx="1784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Khung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cửa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sổ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22279" y="5310436"/>
            <a:ext cx="27690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Biển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GB" sz="24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báo</a:t>
            </a: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giao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thông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892867" y="5310437"/>
            <a:ext cx="1156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Đĩa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DVD</a:t>
            </a:r>
          </a:p>
        </p:txBody>
      </p:sp>
    </p:spTree>
    <p:extLst>
      <p:ext uri="{BB962C8B-B14F-4D97-AF65-F5344CB8AC3E}">
        <p14:creationId xmlns:p14="http://schemas.microsoft.com/office/powerpoint/2010/main" val="109046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5400000">
            <a:off x="1608014" y="2322567"/>
            <a:ext cx="762001" cy="384066"/>
            <a:chOff x="1025023" y="1615381"/>
            <a:chExt cx="2023040" cy="1102597"/>
          </a:xfrm>
        </p:grpSpPr>
        <p:sp>
          <p:nvSpPr>
            <p:cNvPr id="4" name="Down Arrow 3"/>
            <p:cNvSpPr/>
            <p:nvPr/>
          </p:nvSpPr>
          <p:spPr>
            <a:xfrm rot="5400000">
              <a:off x="1485244" y="1155160"/>
              <a:ext cx="1102597" cy="2023040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4" b="0" i="0" u="none" strike="noStrike" kern="0" cap="none" spc="0" normalizeH="0" baseline="0" noProof="0">
                <a:ln>
                  <a:noFill/>
                </a:ln>
                <a:solidFill>
                  <a:srgbClr val="F8F5E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Down Arrow 4"/>
            <p:cNvSpPr/>
            <p:nvPr/>
          </p:nvSpPr>
          <p:spPr>
            <a:xfrm rot="5400000">
              <a:off x="1857370" y="1251637"/>
              <a:ext cx="551299" cy="18300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344" tIns="85344" rIns="85344" bIns="85344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8F5E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117064" y="1018042"/>
            <a:ext cx="2301624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Hình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chữ nhật</a:t>
            </a:r>
          </a:p>
        </p:txBody>
      </p:sp>
      <p:grpSp>
        <p:nvGrpSpPr>
          <p:cNvPr id="7" name="Group 6"/>
          <p:cNvGrpSpPr/>
          <p:nvPr/>
        </p:nvGrpSpPr>
        <p:grpSpPr>
          <a:xfrm rot="5400000">
            <a:off x="5790860" y="2435260"/>
            <a:ext cx="762001" cy="384066"/>
            <a:chOff x="1025023" y="1615381"/>
            <a:chExt cx="2023040" cy="1102597"/>
          </a:xfrm>
        </p:grpSpPr>
        <p:sp>
          <p:nvSpPr>
            <p:cNvPr id="8" name="Down Arrow 7"/>
            <p:cNvSpPr/>
            <p:nvPr/>
          </p:nvSpPr>
          <p:spPr>
            <a:xfrm rot="5400000">
              <a:off x="1485244" y="1155160"/>
              <a:ext cx="1102597" cy="2023040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4" b="0" i="0" u="none" strike="noStrike" kern="0" cap="none" spc="0" normalizeH="0" baseline="0" noProof="0">
                <a:ln>
                  <a:noFill/>
                </a:ln>
                <a:solidFill>
                  <a:srgbClr val="F8F5E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Down Arrow 4"/>
            <p:cNvSpPr/>
            <p:nvPr/>
          </p:nvSpPr>
          <p:spPr>
            <a:xfrm rot="5400000">
              <a:off x="1857370" y="1251637"/>
              <a:ext cx="551299" cy="18300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344" tIns="85344" rIns="85344" bIns="85344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8F5E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rot="5400000">
            <a:off x="10020605" y="2435260"/>
            <a:ext cx="762001" cy="384066"/>
            <a:chOff x="1025023" y="1615381"/>
            <a:chExt cx="2023040" cy="1102597"/>
          </a:xfrm>
        </p:grpSpPr>
        <p:sp>
          <p:nvSpPr>
            <p:cNvPr id="15" name="Down Arrow 14"/>
            <p:cNvSpPr/>
            <p:nvPr/>
          </p:nvSpPr>
          <p:spPr>
            <a:xfrm rot="5400000">
              <a:off x="1485244" y="1155160"/>
              <a:ext cx="1102597" cy="2023040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4" b="0" i="0" u="none" strike="noStrike" kern="0" cap="none" spc="0" normalizeH="0" baseline="0" noProof="0">
                <a:ln>
                  <a:noFill/>
                </a:ln>
                <a:solidFill>
                  <a:srgbClr val="F8F5E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Down Arrow 4"/>
            <p:cNvSpPr/>
            <p:nvPr/>
          </p:nvSpPr>
          <p:spPr>
            <a:xfrm rot="5400000">
              <a:off x="1857370" y="1251637"/>
              <a:ext cx="551299" cy="18300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344" tIns="85344" rIns="85344" bIns="85344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8F5E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7" name="Oval 16"/>
          <p:cNvSpPr/>
          <p:nvPr/>
        </p:nvSpPr>
        <p:spPr>
          <a:xfrm>
            <a:off x="9641148" y="509108"/>
            <a:ext cx="1463040" cy="146304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Hình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tròn</a:t>
            </a:r>
          </a:p>
        </p:txBody>
      </p:sp>
      <p:sp>
        <p:nvSpPr>
          <p:cNvPr id="18" name="Oval 17"/>
          <p:cNvSpPr/>
          <p:nvPr/>
        </p:nvSpPr>
        <p:spPr>
          <a:xfrm>
            <a:off x="1257493" y="509108"/>
            <a:ext cx="1463040" cy="146304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Hình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tròn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005" y="3238780"/>
            <a:ext cx="1572015" cy="15667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006" y="3202707"/>
            <a:ext cx="2487706" cy="150027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027" y="3387586"/>
            <a:ext cx="1507282" cy="149391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04130" y="5171776"/>
            <a:ext cx="2999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Bánh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xe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59915" y="5171776"/>
            <a:ext cx="2253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Bảng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lớp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260724" y="5171776"/>
            <a:ext cx="2253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Cái</a:t>
            </a: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bánh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9429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 rot="5400000">
            <a:off x="1498398" y="2725288"/>
            <a:ext cx="762001" cy="384066"/>
            <a:chOff x="1025023" y="1615381"/>
            <a:chExt cx="2023040" cy="1102597"/>
          </a:xfrm>
        </p:grpSpPr>
        <p:sp>
          <p:nvSpPr>
            <p:cNvPr id="4" name="Down Arrow 3"/>
            <p:cNvSpPr/>
            <p:nvPr/>
          </p:nvSpPr>
          <p:spPr>
            <a:xfrm rot="5400000">
              <a:off x="1485244" y="1155160"/>
              <a:ext cx="1102597" cy="2023040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4" b="0" i="0" u="none" strike="noStrike" kern="0" cap="none" spc="0" normalizeH="0" baseline="0" noProof="0">
                <a:ln>
                  <a:noFill/>
                </a:ln>
                <a:solidFill>
                  <a:srgbClr val="F8F5E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Down Arrow 4"/>
            <p:cNvSpPr/>
            <p:nvPr/>
          </p:nvSpPr>
          <p:spPr>
            <a:xfrm rot="5400000">
              <a:off x="1857370" y="1251637"/>
              <a:ext cx="551299" cy="18300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344" tIns="85344" rIns="85344" bIns="85344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8F5E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147877" y="368878"/>
            <a:ext cx="1463040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Hình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chữ nhật</a:t>
            </a:r>
          </a:p>
        </p:txBody>
      </p:sp>
      <p:grpSp>
        <p:nvGrpSpPr>
          <p:cNvPr id="7" name="Group 6"/>
          <p:cNvGrpSpPr/>
          <p:nvPr/>
        </p:nvGrpSpPr>
        <p:grpSpPr>
          <a:xfrm rot="5400000">
            <a:off x="5625824" y="2725288"/>
            <a:ext cx="762001" cy="384066"/>
            <a:chOff x="1025023" y="1615381"/>
            <a:chExt cx="2023040" cy="1102597"/>
          </a:xfrm>
        </p:grpSpPr>
        <p:sp>
          <p:nvSpPr>
            <p:cNvPr id="8" name="Down Arrow 7"/>
            <p:cNvSpPr/>
            <p:nvPr/>
          </p:nvSpPr>
          <p:spPr>
            <a:xfrm rot="5400000">
              <a:off x="1485244" y="1155160"/>
              <a:ext cx="1102597" cy="2023040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4" b="0" i="0" u="none" strike="noStrike" kern="0" cap="none" spc="0" normalizeH="0" baseline="0" noProof="0">
                <a:ln>
                  <a:noFill/>
                </a:ln>
                <a:solidFill>
                  <a:srgbClr val="F8F5E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Down Arrow 4"/>
            <p:cNvSpPr/>
            <p:nvPr/>
          </p:nvSpPr>
          <p:spPr>
            <a:xfrm rot="5400000">
              <a:off x="1857370" y="1251637"/>
              <a:ext cx="551299" cy="18300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344" tIns="85344" rIns="85344" bIns="85344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8F5E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329031" y="449877"/>
            <a:ext cx="3355583" cy="1695059"/>
            <a:chOff x="4563340" y="277090"/>
            <a:chExt cx="3355583" cy="1695059"/>
          </a:xfrm>
        </p:grpSpPr>
        <p:sp>
          <p:nvSpPr>
            <p:cNvPr id="11" name="Isosceles Triangle 10"/>
            <p:cNvSpPr/>
            <p:nvPr/>
          </p:nvSpPr>
          <p:spPr>
            <a:xfrm>
              <a:off x="5095178" y="622663"/>
              <a:ext cx="2291908" cy="1349486"/>
            </a:xfrm>
            <a:prstGeom prst="triangl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endParaRPr>
            </a:p>
          </p:txBody>
        </p:sp>
        <p:sp>
          <p:nvSpPr>
            <p:cNvPr id="12" name="Isosceles Triangle 11"/>
            <p:cNvSpPr/>
            <p:nvPr/>
          </p:nvSpPr>
          <p:spPr>
            <a:xfrm>
              <a:off x="4563340" y="277090"/>
              <a:ext cx="3355583" cy="1632878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Hình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tam giác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 rot="5400000">
            <a:off x="9951720" y="2696638"/>
            <a:ext cx="762001" cy="384066"/>
            <a:chOff x="1025023" y="1615381"/>
            <a:chExt cx="2023040" cy="1102597"/>
          </a:xfrm>
        </p:grpSpPr>
        <p:sp>
          <p:nvSpPr>
            <p:cNvPr id="19" name="Down Arrow 18"/>
            <p:cNvSpPr/>
            <p:nvPr/>
          </p:nvSpPr>
          <p:spPr>
            <a:xfrm rot="5400000">
              <a:off x="1485244" y="1155160"/>
              <a:ext cx="1102597" cy="2023040"/>
            </a:xfrm>
            <a:prstGeom prst="downArrow">
              <a:avLst>
                <a:gd name="adj1" fmla="val 50000"/>
                <a:gd name="adj2" fmla="val 35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4" b="0" i="0" u="none" strike="noStrike" kern="0" cap="none" spc="0" normalizeH="0" baseline="0" noProof="0">
                <a:ln>
                  <a:noFill/>
                </a:ln>
                <a:solidFill>
                  <a:srgbClr val="F8F5E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Down Arrow 4"/>
            <p:cNvSpPr/>
            <p:nvPr/>
          </p:nvSpPr>
          <p:spPr>
            <a:xfrm rot="5400000">
              <a:off x="1857370" y="1251637"/>
              <a:ext cx="551299" cy="18300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5344" tIns="85344" rIns="85344" bIns="85344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8F5E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9601200" y="897036"/>
            <a:ext cx="1463040" cy="13849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Hình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vuông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30" y="3536699"/>
            <a:ext cx="2118536" cy="211853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638847"/>
            <a:ext cx="1926728" cy="192236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041" y="3710675"/>
            <a:ext cx="1961472" cy="194456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85800" y="5943600"/>
            <a:ext cx="2319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Bìa</a:t>
            </a: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sách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73772" y="5878877"/>
            <a:ext cx="1693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Ê-</a:t>
            </a:r>
            <a:r>
              <a:rPr kumimoji="0" lang="en-GB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kê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346733" y="5943600"/>
            <a:ext cx="2048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Con tem</a:t>
            </a: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8E0189A-CAF9-F68F-1817-5528D9D889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102116"/>
            <a:ext cx="1548007" cy="154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6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6" r="17685"/>
          <a:stretch/>
        </p:blipFill>
        <p:spPr>
          <a:xfrm>
            <a:off x="3581401" y="1676401"/>
            <a:ext cx="4046673" cy="4460559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28600" y="183219"/>
            <a:ext cx="11430000" cy="1323439"/>
            <a:chOff x="597668" y="433944"/>
            <a:chExt cx="11430000" cy="1323439"/>
          </a:xfrm>
        </p:grpSpPr>
        <p:sp>
          <p:nvSpPr>
            <p:cNvPr id="44" name="Oval 43"/>
            <p:cNvSpPr/>
            <p:nvPr/>
          </p:nvSpPr>
          <p:spPr>
            <a:xfrm>
              <a:off x="597668" y="519034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>
                  <a:ln w="57150" cmpd="sng">
                    <a:solidFill>
                      <a:srgbClr val="F8F5E9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2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433944"/>
              <a:ext cx="1069184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a) Em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hãy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xếp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các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 que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tính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để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được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hình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bên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dưới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8502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6"/>
          <p:cNvSpPr txBox="1">
            <a:spLocks/>
          </p:cNvSpPr>
          <p:nvPr/>
        </p:nvSpPr>
        <p:spPr>
          <a:xfrm>
            <a:off x="232388" y="1864927"/>
            <a:ext cx="2082674" cy="430534"/>
          </a:xfrm>
          <a:prstGeom prst="rect">
            <a:avLst/>
          </a:prstGeom>
        </p:spPr>
        <p:txBody>
          <a:bodyPr vert="horz" lIns="121679" tIns="60840" rIns="121679" bIns="60840" rtlCol="0" anchor="b">
            <a:normAutofit fontScale="97500"/>
          </a:bodyPr>
          <a:lstStyle/>
          <a:p>
            <a:pPr marL="0" marR="0" lvl="0" indent="0" algn="l" defTabSz="912838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900" b="1" i="0" u="none" strike="noStrike" kern="0" cap="none" spc="0" normalizeH="0" baseline="0" noProof="0" dirty="0">
                <a:ln>
                  <a:noFill/>
                </a:ln>
                <a:solidFill>
                  <a:srgbClr val="F8F5E9"/>
                </a:solidFill>
                <a:effectLst/>
                <a:uLnTx/>
                <a:uFillTx/>
                <a:latin typeface="Lato"/>
                <a:ea typeface="+mn-ea"/>
                <a:cs typeface="Arial"/>
                <a:sym typeface="Arial"/>
              </a:rPr>
              <a:t>Cho 5 que </a:t>
            </a:r>
            <a:r>
              <a:rPr kumimoji="0" lang="en-US" sz="1900" b="1" i="0" u="none" strike="noStrike" kern="0" cap="none" spc="0" normalizeH="0" baseline="0" noProof="0" dirty="0" err="1">
                <a:ln>
                  <a:noFill/>
                </a:ln>
                <a:solidFill>
                  <a:srgbClr val="F8F5E9"/>
                </a:solidFill>
                <a:effectLst/>
                <a:uLnTx/>
                <a:uFillTx/>
                <a:latin typeface="Lato"/>
                <a:ea typeface="+mn-ea"/>
                <a:cs typeface="Arial"/>
                <a:sym typeface="Arial"/>
              </a:rPr>
              <a:t>tính</a:t>
            </a:r>
            <a:endParaRPr kumimoji="0" lang="en-US" sz="1900" b="1" i="0" u="none" strike="noStrike" kern="0" cap="none" spc="0" normalizeH="0" baseline="0" noProof="0" dirty="0">
              <a:ln>
                <a:noFill/>
              </a:ln>
              <a:solidFill>
                <a:srgbClr val="F8F5E9"/>
              </a:solidFill>
              <a:effectLst/>
              <a:uLnTx/>
              <a:uFillTx/>
              <a:latin typeface="Lato"/>
              <a:ea typeface="+mn-ea"/>
              <a:cs typeface="Arial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9107">
            <a:off x="495602" y="3018104"/>
            <a:ext cx="1755871" cy="2000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77252" y="4374756"/>
            <a:ext cx="1760294" cy="1995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56588">
            <a:off x="1075517" y="3494360"/>
            <a:ext cx="1755871" cy="2000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7386">
            <a:off x="488580" y="5431994"/>
            <a:ext cx="1755871" cy="2000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8729">
            <a:off x="1722652" y="5462771"/>
            <a:ext cx="1755871" cy="20003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28600" y="268309"/>
            <a:ext cx="11506200" cy="1413367"/>
            <a:chOff x="597668" y="519034"/>
            <a:chExt cx="11506200" cy="1413367"/>
          </a:xfrm>
        </p:grpSpPr>
        <p:sp>
          <p:nvSpPr>
            <p:cNvPr id="14" name="Oval 13"/>
            <p:cNvSpPr/>
            <p:nvPr/>
          </p:nvSpPr>
          <p:spPr>
            <a:xfrm>
              <a:off x="597668" y="519034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>
                  <a:ln w="57150" cmpd="sng">
                    <a:solidFill>
                      <a:srgbClr val="F8F5E9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2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35820" y="608962"/>
              <a:ext cx="1076804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b) Em hãy xếp 5 que tính thành một hình có 2 hình tam giác.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601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5234E-6 6.44863E-7 L 0.52447 0.0731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24" y="36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9334E-7 -2.37272E-6 L 0.61576 0.1524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88" y="76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4426E-6 -1.19099E-6 L 0.66488 -0.2746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35" y="-137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261E-7 6.07837E-7 L 0.42607 -0.1403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95" y="-70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8376E-6 2.18143E-6 L 0.44741 -0.0515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71" y="-25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28600" y="268309"/>
            <a:ext cx="11506200" cy="1413367"/>
            <a:chOff x="597668" y="519034"/>
            <a:chExt cx="11506200" cy="1413367"/>
          </a:xfrm>
        </p:grpSpPr>
        <p:sp>
          <p:nvSpPr>
            <p:cNvPr id="14" name="Oval 13"/>
            <p:cNvSpPr/>
            <p:nvPr/>
          </p:nvSpPr>
          <p:spPr>
            <a:xfrm>
              <a:off x="597668" y="519034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>
                  <a:ln w="57150" cmpd="sng">
                    <a:solidFill>
                      <a:srgbClr val="F8F5E9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2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35820" y="608962"/>
              <a:ext cx="1076804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b) Em hãy xếp 5 que tính thành một hình có 2 hình tam giác.</a:t>
              </a:r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5943600" y="1723752"/>
            <a:ext cx="1828800" cy="2286000"/>
          </a:xfrm>
          <a:prstGeom prst="line">
            <a:avLst/>
          </a:prstGeom>
          <a:ln w="1016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114800" y="1749152"/>
            <a:ext cx="1828800" cy="2286000"/>
          </a:xfrm>
          <a:prstGeom prst="line">
            <a:avLst/>
          </a:prstGeom>
          <a:ln w="1016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4114800" y="4020639"/>
            <a:ext cx="3657600" cy="28353"/>
          </a:xfrm>
          <a:prstGeom prst="line">
            <a:avLst/>
          </a:prstGeom>
          <a:ln w="1016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943600" y="4000528"/>
            <a:ext cx="1828800" cy="2286000"/>
          </a:xfrm>
          <a:prstGeom prst="line">
            <a:avLst/>
          </a:prstGeom>
          <a:ln w="1016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114800" y="4048990"/>
            <a:ext cx="1828800" cy="2286000"/>
          </a:xfrm>
          <a:prstGeom prst="line">
            <a:avLst/>
          </a:prstGeom>
          <a:ln w="1016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55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28600" y="152400"/>
            <a:ext cx="11658600" cy="785068"/>
            <a:chOff x="597668" y="449759"/>
            <a:chExt cx="11658600" cy="785068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>
                  <a:ln w="57150" cmpd="sng">
                    <a:solidFill>
                      <a:srgbClr val="F8F5E9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3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526941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Hình thích hợp đặt vào dấu “?” là hình nào?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889757" y="868169"/>
            <a:ext cx="937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a)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524000" y="1066800"/>
            <a:ext cx="9448800" cy="2206210"/>
          </a:xfrm>
          <a:prstGeom prst="round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F8F5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244406" y="1310018"/>
            <a:ext cx="822960" cy="8229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144111" y="1310018"/>
            <a:ext cx="822960" cy="82296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043816" y="1310018"/>
            <a:ext cx="822960" cy="82296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943521" y="1310018"/>
            <a:ext cx="822960" cy="8229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5843226" y="1310018"/>
            <a:ext cx="822960" cy="82296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742931" y="1310018"/>
            <a:ext cx="822960" cy="82296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8542341" y="1310018"/>
            <a:ext cx="822960" cy="82296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9450185" y="1310018"/>
            <a:ext cx="822960" cy="82296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7635161" y="1310018"/>
            <a:ext cx="822960" cy="8229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245823" y="2438400"/>
            <a:ext cx="937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A.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555670" y="2438400"/>
            <a:ext cx="937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B.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865517" y="2438400"/>
            <a:ext cx="937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C.</a:t>
            </a:r>
          </a:p>
        </p:txBody>
      </p:sp>
      <p:sp>
        <p:nvSpPr>
          <p:cNvPr id="26" name="Oval 25"/>
          <p:cNvSpPr/>
          <p:nvPr/>
        </p:nvSpPr>
        <p:spPr>
          <a:xfrm>
            <a:off x="3883941" y="2323326"/>
            <a:ext cx="822960" cy="82296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6179492" y="2323326"/>
            <a:ext cx="822960" cy="82296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8544095" y="2285378"/>
            <a:ext cx="822960" cy="82296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/>
            </a:endParaRPr>
          </a:p>
        </p:txBody>
      </p:sp>
      <p:sp>
        <p:nvSpPr>
          <p:cNvPr id="6" name="Oval 5"/>
          <p:cNvSpPr/>
          <p:nvPr/>
        </p:nvSpPr>
        <p:spPr>
          <a:xfrm>
            <a:off x="3235551" y="2485424"/>
            <a:ext cx="640080" cy="64008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F8F5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81603" y="3810000"/>
            <a:ext cx="937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b)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515846" y="4008631"/>
            <a:ext cx="9448800" cy="2206210"/>
            <a:chOff x="1500765" y="4008631"/>
            <a:chExt cx="9448800" cy="2206210"/>
          </a:xfrm>
        </p:grpSpPr>
        <p:sp>
          <p:nvSpPr>
            <p:cNvPr id="34" name="Rounded Rectangle 33"/>
            <p:cNvSpPr/>
            <p:nvPr/>
          </p:nvSpPr>
          <p:spPr>
            <a:xfrm>
              <a:off x="1500765" y="4008631"/>
              <a:ext cx="9448800" cy="2206210"/>
            </a:xfrm>
            <a:prstGeom prst="round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4" b="0" i="0" u="none" strike="noStrike" kern="0" cap="none" spc="0" normalizeH="0" baseline="0" noProof="0">
                <a:ln>
                  <a:noFill/>
                </a:ln>
                <a:solidFill>
                  <a:srgbClr val="F8F5E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Isosceles Triangle 6"/>
            <p:cNvSpPr/>
            <p:nvPr/>
          </p:nvSpPr>
          <p:spPr>
            <a:xfrm>
              <a:off x="1813719" y="4376364"/>
              <a:ext cx="876570" cy="755664"/>
            </a:xfrm>
            <a:prstGeom prst="triangl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4" b="0" i="0" u="none" strike="noStrike" kern="0" cap="none" spc="0" normalizeH="0" baseline="0" noProof="0">
                <a:ln>
                  <a:noFill/>
                </a:ln>
                <a:solidFill>
                  <a:srgbClr val="F8F5E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2868746" y="4342716"/>
              <a:ext cx="822960" cy="822960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883245" y="4388436"/>
              <a:ext cx="731520" cy="731520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4" b="0" i="0" u="none" strike="noStrike" kern="0" cap="none" spc="0" normalizeH="0" baseline="0" noProof="0">
                <a:ln>
                  <a:noFill/>
                </a:ln>
                <a:solidFill>
                  <a:srgbClr val="F8F5E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6" name="Isosceles Triangle 35"/>
            <p:cNvSpPr/>
            <p:nvPr/>
          </p:nvSpPr>
          <p:spPr>
            <a:xfrm>
              <a:off x="4822798" y="4376364"/>
              <a:ext cx="876570" cy="755664"/>
            </a:xfrm>
            <a:prstGeom prst="triangl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4" b="0" i="0" u="none" strike="noStrike" kern="0" cap="none" spc="0" normalizeH="0" baseline="0" noProof="0">
                <a:ln>
                  <a:noFill/>
                </a:ln>
                <a:solidFill>
                  <a:srgbClr val="F8F5E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5877825" y="4342716"/>
              <a:ext cx="822960" cy="822960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892324" y="4388436"/>
              <a:ext cx="731520" cy="731520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4" b="0" i="0" u="none" strike="noStrike" kern="0" cap="none" spc="0" normalizeH="0" baseline="0" noProof="0">
                <a:ln>
                  <a:noFill/>
                </a:ln>
                <a:solidFill>
                  <a:srgbClr val="F8F5E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8881569" y="4342716"/>
              <a:ext cx="822960" cy="822960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9896068" y="4388436"/>
              <a:ext cx="731520" cy="731520"/>
            </a:xfrm>
            <a:prstGeom prst="rect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4" b="0" i="0" u="none" strike="noStrike" kern="0" cap="none" spc="0" normalizeH="0" baseline="0" noProof="0">
                <a:ln>
                  <a:noFill/>
                </a:ln>
                <a:solidFill>
                  <a:srgbClr val="F8F5E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46" name="Oval 45"/>
          <p:cNvSpPr/>
          <p:nvPr/>
        </p:nvSpPr>
        <p:spPr>
          <a:xfrm>
            <a:off x="7865517" y="4309068"/>
            <a:ext cx="822960" cy="82296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?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235211" y="5448304"/>
            <a:ext cx="937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A.</a:t>
            </a:r>
          </a:p>
        </p:txBody>
      </p:sp>
      <p:sp>
        <p:nvSpPr>
          <p:cNvPr id="53" name="Isosceles Triangle 52"/>
          <p:cNvSpPr/>
          <p:nvPr/>
        </p:nvSpPr>
        <p:spPr>
          <a:xfrm>
            <a:off x="3927635" y="5354112"/>
            <a:ext cx="876570" cy="755664"/>
          </a:xfrm>
          <a:prstGeom prst="triangl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F8F5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493219" y="5448304"/>
            <a:ext cx="937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B.</a:t>
            </a:r>
          </a:p>
        </p:txBody>
      </p:sp>
      <p:sp>
        <p:nvSpPr>
          <p:cNvPr id="55" name="Oval 54"/>
          <p:cNvSpPr/>
          <p:nvPr/>
        </p:nvSpPr>
        <p:spPr>
          <a:xfrm>
            <a:off x="6179492" y="5320464"/>
            <a:ext cx="822960" cy="822960"/>
          </a:xfrm>
          <a:prstGeom prst="ellipse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  <a:sym typeface="Arial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805731" y="5448304"/>
            <a:ext cx="937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C.</a:t>
            </a:r>
          </a:p>
        </p:txBody>
      </p:sp>
      <p:sp>
        <p:nvSpPr>
          <p:cNvPr id="57" name="Rectangle 56"/>
          <p:cNvSpPr/>
          <p:nvPr/>
        </p:nvSpPr>
        <p:spPr>
          <a:xfrm>
            <a:off x="8589815" y="5383329"/>
            <a:ext cx="731520" cy="731520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F8F5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3235211" y="5534502"/>
            <a:ext cx="640080" cy="64008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F8F5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643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 animBg="1"/>
      <p:bldP spid="28" grpId="0" animBg="1"/>
      <p:bldP spid="31" grpId="0" animBg="1"/>
      <p:bldP spid="6" grpId="0" animBg="1"/>
      <p:bldP spid="33" grpId="0"/>
      <p:bldP spid="46" grpId="0"/>
      <p:bldP spid="52" grpId="0"/>
      <p:bldP spid="53" grpId="0" animBg="1"/>
      <p:bldP spid="54" grpId="0"/>
      <p:bldP spid="55" grpId="0" animBg="1"/>
      <p:bldP spid="56" grpId="0"/>
      <p:bldP spid="57" grpId="0" animBg="1"/>
      <p:bldP spid="5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28600" y="250375"/>
            <a:ext cx="11658600" cy="715127"/>
            <a:chOff x="597668" y="449759"/>
            <a:chExt cx="11658600" cy="715127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>
                  <a:ln w="57150" cmpd="sng">
                    <a:solidFill>
                      <a:srgbClr val="F8F5E9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4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457000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Với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các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miếng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bìa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hình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 tam </a:t>
              </a: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giác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:</a:t>
              </a:r>
            </a:p>
          </p:txBody>
        </p:sp>
      </p:grpSp>
      <p:sp>
        <p:nvSpPr>
          <p:cNvPr id="2" name="Isosceles Triangle 1"/>
          <p:cNvSpPr/>
          <p:nvPr/>
        </p:nvSpPr>
        <p:spPr>
          <a:xfrm>
            <a:off x="8915400" y="139698"/>
            <a:ext cx="1828800" cy="1828800"/>
          </a:xfrm>
          <a:custGeom>
            <a:avLst/>
            <a:gdLst>
              <a:gd name="connsiteX0" fmla="*/ 0 w 2057400"/>
              <a:gd name="connsiteY0" fmla="*/ 1835059 h 1835059"/>
              <a:gd name="connsiteX1" fmla="*/ 1028700 w 2057400"/>
              <a:gd name="connsiteY1" fmla="*/ 0 h 1835059"/>
              <a:gd name="connsiteX2" fmla="*/ 2057400 w 2057400"/>
              <a:gd name="connsiteY2" fmla="*/ 1835059 h 1835059"/>
              <a:gd name="connsiteX3" fmla="*/ 0 w 2057400"/>
              <a:gd name="connsiteY3" fmla="*/ 1835059 h 1835059"/>
              <a:gd name="connsiteX0" fmla="*/ 24246 w 2081646"/>
              <a:gd name="connsiteY0" fmla="*/ 1876623 h 1876623"/>
              <a:gd name="connsiteX1" fmla="*/ 0 w 2081646"/>
              <a:gd name="connsiteY1" fmla="*/ 0 h 1876623"/>
              <a:gd name="connsiteX2" fmla="*/ 2081646 w 2081646"/>
              <a:gd name="connsiteY2" fmla="*/ 1876623 h 1876623"/>
              <a:gd name="connsiteX3" fmla="*/ 24246 w 2081646"/>
              <a:gd name="connsiteY3" fmla="*/ 1876623 h 1876623"/>
              <a:gd name="connsiteX0" fmla="*/ 0 w 2057400"/>
              <a:gd name="connsiteY0" fmla="*/ 1889323 h 1889323"/>
              <a:gd name="connsiteX1" fmla="*/ 1154 w 2057400"/>
              <a:gd name="connsiteY1" fmla="*/ 0 h 1889323"/>
              <a:gd name="connsiteX2" fmla="*/ 2057400 w 2057400"/>
              <a:gd name="connsiteY2" fmla="*/ 1889323 h 1889323"/>
              <a:gd name="connsiteX3" fmla="*/ 0 w 2057400"/>
              <a:gd name="connsiteY3" fmla="*/ 1889323 h 188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7400" h="1889323">
                <a:moveTo>
                  <a:pt x="0" y="1889323"/>
                </a:moveTo>
                <a:cubicBezTo>
                  <a:pt x="385" y="1259549"/>
                  <a:pt x="769" y="629774"/>
                  <a:pt x="1154" y="0"/>
                </a:cubicBezTo>
                <a:lnTo>
                  <a:pt x="2057400" y="1889323"/>
                </a:lnTo>
                <a:lnTo>
                  <a:pt x="0" y="1889323"/>
                </a:lnTo>
                <a:close/>
              </a:path>
            </a:pathLst>
          </a:custGeom>
          <a:solidFill>
            <a:srgbClr val="97E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F8F5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66752" y="1088574"/>
            <a:ext cx="10920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Bạn Mai ghép thành hình sau: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667000" y="1752600"/>
            <a:ext cx="5471886" cy="3643086"/>
            <a:chOff x="2651919" y="2362200"/>
            <a:chExt cx="5471886" cy="3643086"/>
          </a:xfrm>
        </p:grpSpPr>
        <p:sp>
          <p:nvSpPr>
            <p:cNvPr id="5" name="Rectangle 4"/>
            <p:cNvSpPr/>
            <p:nvPr/>
          </p:nvSpPr>
          <p:spPr>
            <a:xfrm>
              <a:off x="2651919" y="3310295"/>
              <a:ext cx="3657600" cy="1828800"/>
            </a:xfrm>
            <a:prstGeom prst="rect">
              <a:avLst/>
            </a:prstGeom>
            <a:solidFill>
              <a:srgbClr val="97E2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4" b="0" i="0" u="none" strike="noStrike" kern="0" cap="none" spc="0" normalizeH="0" baseline="0" noProof="0">
                <a:ln>
                  <a:noFill/>
                </a:ln>
                <a:solidFill>
                  <a:srgbClr val="F8F5E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Isosceles Triangle 1"/>
            <p:cNvSpPr/>
            <p:nvPr/>
          </p:nvSpPr>
          <p:spPr>
            <a:xfrm rot="5400000">
              <a:off x="6283552" y="4176486"/>
              <a:ext cx="1828800" cy="1828800"/>
            </a:xfrm>
            <a:custGeom>
              <a:avLst/>
              <a:gdLst>
                <a:gd name="connsiteX0" fmla="*/ 0 w 2057400"/>
                <a:gd name="connsiteY0" fmla="*/ 1835059 h 1835059"/>
                <a:gd name="connsiteX1" fmla="*/ 1028700 w 2057400"/>
                <a:gd name="connsiteY1" fmla="*/ 0 h 1835059"/>
                <a:gd name="connsiteX2" fmla="*/ 2057400 w 2057400"/>
                <a:gd name="connsiteY2" fmla="*/ 1835059 h 1835059"/>
                <a:gd name="connsiteX3" fmla="*/ 0 w 2057400"/>
                <a:gd name="connsiteY3" fmla="*/ 1835059 h 1835059"/>
                <a:gd name="connsiteX0" fmla="*/ 24246 w 2081646"/>
                <a:gd name="connsiteY0" fmla="*/ 1876623 h 1876623"/>
                <a:gd name="connsiteX1" fmla="*/ 0 w 2081646"/>
                <a:gd name="connsiteY1" fmla="*/ 0 h 1876623"/>
                <a:gd name="connsiteX2" fmla="*/ 2081646 w 2081646"/>
                <a:gd name="connsiteY2" fmla="*/ 1876623 h 1876623"/>
                <a:gd name="connsiteX3" fmla="*/ 24246 w 2081646"/>
                <a:gd name="connsiteY3" fmla="*/ 1876623 h 1876623"/>
                <a:gd name="connsiteX0" fmla="*/ 0 w 2057400"/>
                <a:gd name="connsiteY0" fmla="*/ 1889323 h 1889323"/>
                <a:gd name="connsiteX1" fmla="*/ 1154 w 2057400"/>
                <a:gd name="connsiteY1" fmla="*/ 0 h 1889323"/>
                <a:gd name="connsiteX2" fmla="*/ 2057400 w 2057400"/>
                <a:gd name="connsiteY2" fmla="*/ 1889323 h 1889323"/>
                <a:gd name="connsiteX3" fmla="*/ 0 w 2057400"/>
                <a:gd name="connsiteY3" fmla="*/ 1889323 h 1889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57400" h="1889323">
                  <a:moveTo>
                    <a:pt x="0" y="1889323"/>
                  </a:moveTo>
                  <a:cubicBezTo>
                    <a:pt x="385" y="1259549"/>
                    <a:pt x="769" y="629774"/>
                    <a:pt x="1154" y="0"/>
                  </a:cubicBezTo>
                  <a:lnTo>
                    <a:pt x="2057400" y="1889323"/>
                  </a:lnTo>
                  <a:lnTo>
                    <a:pt x="0" y="1889323"/>
                  </a:lnTo>
                  <a:close/>
                </a:path>
              </a:pathLst>
            </a:custGeom>
            <a:solidFill>
              <a:srgbClr val="97E2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4" b="0" i="0" u="none" strike="noStrike" kern="0" cap="none" spc="0" normalizeH="0" baseline="0" noProof="0">
                <a:ln>
                  <a:noFill/>
                </a:ln>
                <a:solidFill>
                  <a:srgbClr val="F8F5E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Isosceles Triangle 1"/>
            <p:cNvSpPr/>
            <p:nvPr/>
          </p:nvSpPr>
          <p:spPr>
            <a:xfrm>
              <a:off x="6295005" y="2362200"/>
              <a:ext cx="1828800" cy="1828800"/>
            </a:xfrm>
            <a:custGeom>
              <a:avLst/>
              <a:gdLst>
                <a:gd name="connsiteX0" fmla="*/ 0 w 2057400"/>
                <a:gd name="connsiteY0" fmla="*/ 1835059 h 1835059"/>
                <a:gd name="connsiteX1" fmla="*/ 1028700 w 2057400"/>
                <a:gd name="connsiteY1" fmla="*/ 0 h 1835059"/>
                <a:gd name="connsiteX2" fmla="*/ 2057400 w 2057400"/>
                <a:gd name="connsiteY2" fmla="*/ 1835059 h 1835059"/>
                <a:gd name="connsiteX3" fmla="*/ 0 w 2057400"/>
                <a:gd name="connsiteY3" fmla="*/ 1835059 h 1835059"/>
                <a:gd name="connsiteX0" fmla="*/ 24246 w 2081646"/>
                <a:gd name="connsiteY0" fmla="*/ 1876623 h 1876623"/>
                <a:gd name="connsiteX1" fmla="*/ 0 w 2081646"/>
                <a:gd name="connsiteY1" fmla="*/ 0 h 1876623"/>
                <a:gd name="connsiteX2" fmla="*/ 2081646 w 2081646"/>
                <a:gd name="connsiteY2" fmla="*/ 1876623 h 1876623"/>
                <a:gd name="connsiteX3" fmla="*/ 24246 w 2081646"/>
                <a:gd name="connsiteY3" fmla="*/ 1876623 h 1876623"/>
                <a:gd name="connsiteX0" fmla="*/ 0 w 2057400"/>
                <a:gd name="connsiteY0" fmla="*/ 1889323 h 1889323"/>
                <a:gd name="connsiteX1" fmla="*/ 1154 w 2057400"/>
                <a:gd name="connsiteY1" fmla="*/ 0 h 1889323"/>
                <a:gd name="connsiteX2" fmla="*/ 2057400 w 2057400"/>
                <a:gd name="connsiteY2" fmla="*/ 1889323 h 1889323"/>
                <a:gd name="connsiteX3" fmla="*/ 0 w 2057400"/>
                <a:gd name="connsiteY3" fmla="*/ 1889323 h 1889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57400" h="1889323">
                  <a:moveTo>
                    <a:pt x="0" y="1889323"/>
                  </a:moveTo>
                  <a:cubicBezTo>
                    <a:pt x="385" y="1259549"/>
                    <a:pt x="769" y="629774"/>
                    <a:pt x="1154" y="0"/>
                  </a:cubicBezTo>
                  <a:lnTo>
                    <a:pt x="2057400" y="1889323"/>
                  </a:lnTo>
                  <a:lnTo>
                    <a:pt x="0" y="1889323"/>
                  </a:lnTo>
                  <a:close/>
                </a:path>
              </a:pathLst>
            </a:custGeom>
            <a:solidFill>
              <a:srgbClr val="97E2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4" b="0" i="0" u="none" strike="noStrike" kern="0" cap="none" spc="0" normalizeH="0" baseline="0" noProof="0">
                <a:ln>
                  <a:noFill/>
                </a:ln>
                <a:solidFill>
                  <a:srgbClr val="F8F5E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cxnSp>
          <p:nvCxnSpPr>
            <p:cNvPr id="7" name="Straight Connector 6"/>
            <p:cNvCxnSpPr>
              <a:stCxn id="5" idx="0"/>
              <a:endCxn id="5" idx="2"/>
            </p:cNvCxnSpPr>
            <p:nvPr/>
          </p:nvCxnSpPr>
          <p:spPr>
            <a:xfrm>
              <a:off x="4480719" y="3310295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6283553" y="3310295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934855" y="5314508"/>
            <a:ext cx="109204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Hỏi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bạn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 Mai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đã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dùng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 bao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nhiêu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miếng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bìa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hình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 tam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giác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để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ghép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được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hình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trên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687634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28600" y="250375"/>
            <a:ext cx="11658600" cy="715127"/>
            <a:chOff x="597668" y="449759"/>
            <a:chExt cx="11658600" cy="715127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>
                  <a:ln w="57150" cmpd="sng">
                    <a:solidFill>
                      <a:srgbClr val="F8F5E9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4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457000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  <a:sym typeface="Arial"/>
                </a:rPr>
                <a:t>Với các miếng bìa hình tam giác:</a:t>
              </a:r>
            </a:p>
          </p:txBody>
        </p:sp>
      </p:grpSp>
      <p:sp>
        <p:nvSpPr>
          <p:cNvPr id="2" name="Isosceles Triangle 1"/>
          <p:cNvSpPr/>
          <p:nvPr/>
        </p:nvSpPr>
        <p:spPr>
          <a:xfrm>
            <a:off x="8915400" y="139698"/>
            <a:ext cx="1828800" cy="1828800"/>
          </a:xfrm>
          <a:custGeom>
            <a:avLst/>
            <a:gdLst>
              <a:gd name="connsiteX0" fmla="*/ 0 w 2057400"/>
              <a:gd name="connsiteY0" fmla="*/ 1835059 h 1835059"/>
              <a:gd name="connsiteX1" fmla="*/ 1028700 w 2057400"/>
              <a:gd name="connsiteY1" fmla="*/ 0 h 1835059"/>
              <a:gd name="connsiteX2" fmla="*/ 2057400 w 2057400"/>
              <a:gd name="connsiteY2" fmla="*/ 1835059 h 1835059"/>
              <a:gd name="connsiteX3" fmla="*/ 0 w 2057400"/>
              <a:gd name="connsiteY3" fmla="*/ 1835059 h 1835059"/>
              <a:gd name="connsiteX0" fmla="*/ 24246 w 2081646"/>
              <a:gd name="connsiteY0" fmla="*/ 1876623 h 1876623"/>
              <a:gd name="connsiteX1" fmla="*/ 0 w 2081646"/>
              <a:gd name="connsiteY1" fmla="*/ 0 h 1876623"/>
              <a:gd name="connsiteX2" fmla="*/ 2081646 w 2081646"/>
              <a:gd name="connsiteY2" fmla="*/ 1876623 h 1876623"/>
              <a:gd name="connsiteX3" fmla="*/ 24246 w 2081646"/>
              <a:gd name="connsiteY3" fmla="*/ 1876623 h 1876623"/>
              <a:gd name="connsiteX0" fmla="*/ 0 w 2057400"/>
              <a:gd name="connsiteY0" fmla="*/ 1889323 h 1889323"/>
              <a:gd name="connsiteX1" fmla="*/ 1154 w 2057400"/>
              <a:gd name="connsiteY1" fmla="*/ 0 h 1889323"/>
              <a:gd name="connsiteX2" fmla="*/ 2057400 w 2057400"/>
              <a:gd name="connsiteY2" fmla="*/ 1889323 h 1889323"/>
              <a:gd name="connsiteX3" fmla="*/ 0 w 2057400"/>
              <a:gd name="connsiteY3" fmla="*/ 1889323 h 188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7400" h="1889323">
                <a:moveTo>
                  <a:pt x="0" y="1889323"/>
                </a:moveTo>
                <a:cubicBezTo>
                  <a:pt x="385" y="1259549"/>
                  <a:pt x="769" y="629774"/>
                  <a:pt x="1154" y="0"/>
                </a:cubicBezTo>
                <a:lnTo>
                  <a:pt x="2057400" y="1889323"/>
                </a:lnTo>
                <a:lnTo>
                  <a:pt x="0" y="1889323"/>
                </a:lnTo>
                <a:close/>
              </a:path>
            </a:pathLst>
          </a:custGeom>
          <a:solidFill>
            <a:srgbClr val="97E2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F8F5E9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66752" y="1088574"/>
            <a:ext cx="10920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Bạn Mai ghép thành hình sau: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667000" y="1752600"/>
            <a:ext cx="5471886" cy="3643086"/>
            <a:chOff x="2651919" y="2362200"/>
            <a:chExt cx="5471886" cy="3643086"/>
          </a:xfrm>
        </p:grpSpPr>
        <p:sp>
          <p:nvSpPr>
            <p:cNvPr id="5" name="Rectangle 4"/>
            <p:cNvSpPr/>
            <p:nvPr/>
          </p:nvSpPr>
          <p:spPr>
            <a:xfrm>
              <a:off x="2651919" y="3310295"/>
              <a:ext cx="3657600" cy="1828800"/>
            </a:xfrm>
            <a:prstGeom prst="rect">
              <a:avLst/>
            </a:prstGeom>
            <a:solidFill>
              <a:srgbClr val="97E2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4" b="0" i="0" u="none" strike="noStrike" kern="0" cap="none" spc="0" normalizeH="0" baseline="0" noProof="0">
                <a:ln>
                  <a:noFill/>
                </a:ln>
                <a:solidFill>
                  <a:srgbClr val="F8F5E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Isosceles Triangle 1"/>
            <p:cNvSpPr/>
            <p:nvPr/>
          </p:nvSpPr>
          <p:spPr>
            <a:xfrm rot="5400000">
              <a:off x="6283552" y="4176486"/>
              <a:ext cx="1828800" cy="1828800"/>
            </a:xfrm>
            <a:custGeom>
              <a:avLst/>
              <a:gdLst>
                <a:gd name="connsiteX0" fmla="*/ 0 w 2057400"/>
                <a:gd name="connsiteY0" fmla="*/ 1835059 h 1835059"/>
                <a:gd name="connsiteX1" fmla="*/ 1028700 w 2057400"/>
                <a:gd name="connsiteY1" fmla="*/ 0 h 1835059"/>
                <a:gd name="connsiteX2" fmla="*/ 2057400 w 2057400"/>
                <a:gd name="connsiteY2" fmla="*/ 1835059 h 1835059"/>
                <a:gd name="connsiteX3" fmla="*/ 0 w 2057400"/>
                <a:gd name="connsiteY3" fmla="*/ 1835059 h 1835059"/>
                <a:gd name="connsiteX0" fmla="*/ 24246 w 2081646"/>
                <a:gd name="connsiteY0" fmla="*/ 1876623 h 1876623"/>
                <a:gd name="connsiteX1" fmla="*/ 0 w 2081646"/>
                <a:gd name="connsiteY1" fmla="*/ 0 h 1876623"/>
                <a:gd name="connsiteX2" fmla="*/ 2081646 w 2081646"/>
                <a:gd name="connsiteY2" fmla="*/ 1876623 h 1876623"/>
                <a:gd name="connsiteX3" fmla="*/ 24246 w 2081646"/>
                <a:gd name="connsiteY3" fmla="*/ 1876623 h 1876623"/>
                <a:gd name="connsiteX0" fmla="*/ 0 w 2057400"/>
                <a:gd name="connsiteY0" fmla="*/ 1889323 h 1889323"/>
                <a:gd name="connsiteX1" fmla="*/ 1154 w 2057400"/>
                <a:gd name="connsiteY1" fmla="*/ 0 h 1889323"/>
                <a:gd name="connsiteX2" fmla="*/ 2057400 w 2057400"/>
                <a:gd name="connsiteY2" fmla="*/ 1889323 h 1889323"/>
                <a:gd name="connsiteX3" fmla="*/ 0 w 2057400"/>
                <a:gd name="connsiteY3" fmla="*/ 1889323 h 1889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57400" h="1889323">
                  <a:moveTo>
                    <a:pt x="0" y="1889323"/>
                  </a:moveTo>
                  <a:cubicBezTo>
                    <a:pt x="385" y="1259549"/>
                    <a:pt x="769" y="629774"/>
                    <a:pt x="1154" y="0"/>
                  </a:cubicBezTo>
                  <a:lnTo>
                    <a:pt x="2057400" y="1889323"/>
                  </a:lnTo>
                  <a:lnTo>
                    <a:pt x="0" y="1889323"/>
                  </a:lnTo>
                  <a:close/>
                </a:path>
              </a:pathLst>
            </a:custGeom>
            <a:solidFill>
              <a:srgbClr val="97E2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4" b="0" i="0" u="none" strike="noStrike" kern="0" cap="none" spc="0" normalizeH="0" baseline="0" noProof="0">
                <a:ln>
                  <a:noFill/>
                </a:ln>
                <a:solidFill>
                  <a:srgbClr val="F8F5E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Isosceles Triangle 1"/>
            <p:cNvSpPr/>
            <p:nvPr/>
          </p:nvSpPr>
          <p:spPr>
            <a:xfrm>
              <a:off x="6295005" y="2362200"/>
              <a:ext cx="1828800" cy="1828800"/>
            </a:xfrm>
            <a:custGeom>
              <a:avLst/>
              <a:gdLst>
                <a:gd name="connsiteX0" fmla="*/ 0 w 2057400"/>
                <a:gd name="connsiteY0" fmla="*/ 1835059 h 1835059"/>
                <a:gd name="connsiteX1" fmla="*/ 1028700 w 2057400"/>
                <a:gd name="connsiteY1" fmla="*/ 0 h 1835059"/>
                <a:gd name="connsiteX2" fmla="*/ 2057400 w 2057400"/>
                <a:gd name="connsiteY2" fmla="*/ 1835059 h 1835059"/>
                <a:gd name="connsiteX3" fmla="*/ 0 w 2057400"/>
                <a:gd name="connsiteY3" fmla="*/ 1835059 h 1835059"/>
                <a:gd name="connsiteX0" fmla="*/ 24246 w 2081646"/>
                <a:gd name="connsiteY0" fmla="*/ 1876623 h 1876623"/>
                <a:gd name="connsiteX1" fmla="*/ 0 w 2081646"/>
                <a:gd name="connsiteY1" fmla="*/ 0 h 1876623"/>
                <a:gd name="connsiteX2" fmla="*/ 2081646 w 2081646"/>
                <a:gd name="connsiteY2" fmla="*/ 1876623 h 1876623"/>
                <a:gd name="connsiteX3" fmla="*/ 24246 w 2081646"/>
                <a:gd name="connsiteY3" fmla="*/ 1876623 h 1876623"/>
                <a:gd name="connsiteX0" fmla="*/ 0 w 2057400"/>
                <a:gd name="connsiteY0" fmla="*/ 1889323 h 1889323"/>
                <a:gd name="connsiteX1" fmla="*/ 1154 w 2057400"/>
                <a:gd name="connsiteY1" fmla="*/ 0 h 1889323"/>
                <a:gd name="connsiteX2" fmla="*/ 2057400 w 2057400"/>
                <a:gd name="connsiteY2" fmla="*/ 1889323 h 1889323"/>
                <a:gd name="connsiteX3" fmla="*/ 0 w 2057400"/>
                <a:gd name="connsiteY3" fmla="*/ 1889323 h 1889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57400" h="1889323">
                  <a:moveTo>
                    <a:pt x="0" y="1889323"/>
                  </a:moveTo>
                  <a:cubicBezTo>
                    <a:pt x="385" y="1259549"/>
                    <a:pt x="769" y="629774"/>
                    <a:pt x="1154" y="0"/>
                  </a:cubicBezTo>
                  <a:lnTo>
                    <a:pt x="2057400" y="1889323"/>
                  </a:lnTo>
                  <a:lnTo>
                    <a:pt x="0" y="1889323"/>
                  </a:lnTo>
                  <a:close/>
                </a:path>
              </a:pathLst>
            </a:custGeom>
            <a:solidFill>
              <a:srgbClr val="97E2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4" b="0" i="0" u="none" strike="noStrike" kern="0" cap="none" spc="0" normalizeH="0" baseline="0" noProof="0">
                <a:ln>
                  <a:noFill/>
                </a:ln>
                <a:solidFill>
                  <a:srgbClr val="F8F5E9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cxnSp>
          <p:nvCxnSpPr>
            <p:cNvPr id="7" name="Straight Connector 6"/>
            <p:cNvCxnSpPr>
              <a:stCxn id="5" idx="0"/>
              <a:endCxn id="5" idx="2"/>
            </p:cNvCxnSpPr>
            <p:nvPr/>
          </p:nvCxnSpPr>
          <p:spPr>
            <a:xfrm>
              <a:off x="4480719" y="3310295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6283553" y="3310295"/>
              <a:ext cx="0" cy="182880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itle 16"/>
          <p:cNvSpPr txBox="1">
            <a:spLocks/>
          </p:cNvSpPr>
          <p:nvPr/>
        </p:nvSpPr>
        <p:spPr>
          <a:xfrm>
            <a:off x="1665892" y="5834649"/>
            <a:ext cx="2002219" cy="782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121679" tIns="60840" rIns="121679" bIns="60840" rtlCol="0" anchor="b">
            <a:normAutofit fontScale="82500" lnSpcReduction="20000"/>
          </a:bodyPr>
          <a:lstStyle/>
          <a:p>
            <a:pPr marL="0" marR="0" lvl="0" indent="0" algn="just" defTabSz="912838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30401"/>
                </a:solidFill>
                <a:effectLst/>
                <a:uLnTx/>
                <a:uFillTx/>
                <a:latin typeface="Lato"/>
                <a:ea typeface="+mn-ea"/>
                <a:cs typeface="+mn-cs"/>
                <a:sym typeface="Arial"/>
              </a:rPr>
              <a:t>A. 4 </a:t>
            </a:r>
          </a:p>
        </p:txBody>
      </p:sp>
      <p:sp>
        <p:nvSpPr>
          <p:cNvPr id="15" name="Title 16"/>
          <p:cNvSpPr txBox="1">
            <a:spLocks/>
          </p:cNvSpPr>
          <p:nvPr/>
        </p:nvSpPr>
        <p:spPr>
          <a:xfrm>
            <a:off x="4084015" y="5834649"/>
            <a:ext cx="2002219" cy="782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121679" tIns="60840" rIns="121679" bIns="60840" rtlCol="0" anchor="b">
            <a:normAutofit fontScale="82500" lnSpcReduction="20000"/>
          </a:bodyPr>
          <a:lstStyle/>
          <a:p>
            <a:pPr marL="0" marR="0" lvl="0" indent="0" algn="just" defTabSz="912838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30401"/>
                </a:solidFill>
                <a:effectLst/>
                <a:uLnTx/>
                <a:uFillTx/>
                <a:latin typeface="Lato"/>
                <a:ea typeface="+mn-ea"/>
                <a:cs typeface="+mn-cs"/>
                <a:sym typeface="Arial"/>
              </a:rPr>
              <a:t>B. 5 </a:t>
            </a:r>
          </a:p>
        </p:txBody>
      </p:sp>
      <p:sp>
        <p:nvSpPr>
          <p:cNvPr id="16" name="Title 16"/>
          <p:cNvSpPr txBox="1">
            <a:spLocks/>
          </p:cNvSpPr>
          <p:nvPr/>
        </p:nvSpPr>
        <p:spPr>
          <a:xfrm>
            <a:off x="6707102" y="5833961"/>
            <a:ext cx="2002219" cy="782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121679" tIns="60840" rIns="121679" bIns="60840" rtlCol="0" anchor="b">
            <a:normAutofit fontScale="82500" lnSpcReduction="20000"/>
          </a:bodyPr>
          <a:lstStyle/>
          <a:p>
            <a:pPr marL="0" marR="0" lvl="0" indent="0" algn="just" defTabSz="912838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30401"/>
                </a:solidFill>
                <a:effectLst/>
                <a:uLnTx/>
                <a:uFillTx/>
                <a:latin typeface="Lato"/>
                <a:ea typeface="+mn-ea"/>
                <a:cs typeface="+mn-cs"/>
                <a:sym typeface="Arial"/>
              </a:rPr>
              <a:t>C. 6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688194" y="5608171"/>
            <a:ext cx="1585047" cy="1225392"/>
          </a:xfrm>
          <a:prstGeom prst="roundRect">
            <a:avLst/>
          </a:prstGeom>
          <a:solidFill>
            <a:schemeClr val="bg2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679" tIns="60840" rIns="121679" bIns="608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5400" b="0" i="0" u="none" strike="noStrike" kern="0" cap="none" spc="0" normalizeH="0" baseline="0" noProof="0">
              <a:ln>
                <a:noFill/>
              </a:ln>
              <a:solidFill>
                <a:srgbClr val="03040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22" name="Straight Connector 21"/>
          <p:cNvCxnSpPr>
            <a:endCxn id="5" idx="2"/>
          </p:cNvCxnSpPr>
          <p:nvPr/>
        </p:nvCxnSpPr>
        <p:spPr>
          <a:xfrm>
            <a:off x="2667000" y="2700695"/>
            <a:ext cx="1828800" cy="182880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495800" y="2700695"/>
            <a:ext cx="1828800" cy="182880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298633" y="3562758"/>
            <a:ext cx="1828800" cy="1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63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96028" y="2000250"/>
            <a:ext cx="8043322" cy="2114551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Quả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trứng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kì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diệu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2102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D7471E9-BAA4-1643-9385-5F8568625F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1931" y="1481576"/>
            <a:ext cx="4376960" cy="5376424"/>
          </a:xfrm>
          <a:prstGeom prst="rect">
            <a:avLst/>
          </a:prstGeom>
        </p:spPr>
      </p:pic>
      <p:pic>
        <p:nvPicPr>
          <p:cNvPr id="3" name="Picture 2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E7E896E4-D2B9-0DE4-A23F-8D145CA53F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608" y="2017189"/>
            <a:ext cx="8867467" cy="297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1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-Bé học hình khối. Bài hát dạy bé hình khối cơ bản- hình tròn, hình vuông, hình chữ nhật.. - YouTube">
            <a:hlinkClick r:id="" action="ppaction://media"/>
            <a:extLst>
              <a:ext uri="{FF2B5EF4-FFF2-40B4-BE49-F238E27FC236}">
                <a16:creationId xmlns:a16="http://schemas.microsoft.com/office/drawing/2014/main" id="{F1CB4E55-F23C-03BB-3084-71DCA088BC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663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7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9">
            <a:extLst>
              <a:ext uri="{FF2B5EF4-FFF2-40B4-BE49-F238E27FC236}">
                <a16:creationId xmlns:a16="http://schemas.microsoft.com/office/drawing/2014/main" id="{FD7F8E96-A2CC-55BF-0F4B-A6A5486277AD}"/>
              </a:ext>
            </a:extLst>
          </p:cNvPr>
          <p:cNvSpPr/>
          <p:nvPr/>
        </p:nvSpPr>
        <p:spPr>
          <a:xfrm>
            <a:off x="9022080" y="3576195"/>
            <a:ext cx="2373497" cy="2534593"/>
          </a:xfrm>
          <a:custGeom>
            <a:avLst/>
            <a:gdLst/>
            <a:ahLst/>
            <a:cxnLst/>
            <a:rect l="l" t="t" r="r" b="b"/>
            <a:pathLst>
              <a:path w="4568533" h="4878614">
                <a:moveTo>
                  <a:pt x="0" y="0"/>
                </a:moveTo>
                <a:lnTo>
                  <a:pt x="4568533" y="0"/>
                </a:lnTo>
                <a:lnTo>
                  <a:pt x="4568533" y="4878614"/>
                </a:lnTo>
                <a:lnTo>
                  <a:pt x="0" y="48786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7C88C1FA-B9BF-6045-2943-5B7BC93B5BCC}"/>
              </a:ext>
            </a:extLst>
          </p:cNvPr>
          <p:cNvSpPr/>
          <p:nvPr/>
        </p:nvSpPr>
        <p:spPr>
          <a:xfrm>
            <a:off x="685800" y="3576320"/>
            <a:ext cx="2834464" cy="2164822"/>
          </a:xfrm>
          <a:custGeom>
            <a:avLst/>
            <a:gdLst/>
            <a:ahLst/>
            <a:cxnLst/>
            <a:rect l="l" t="t" r="r" b="b"/>
            <a:pathLst>
              <a:path w="5738628" h="4382877">
                <a:moveTo>
                  <a:pt x="0" y="0"/>
                </a:moveTo>
                <a:lnTo>
                  <a:pt x="5738628" y="0"/>
                </a:lnTo>
                <a:lnTo>
                  <a:pt x="5738628" y="4382877"/>
                </a:lnTo>
                <a:lnTo>
                  <a:pt x="0" y="43828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2A8216CA-A01A-BD4C-7C28-351D4A3B7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955" y="1896601"/>
            <a:ext cx="8974090" cy="3359187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FFE91F9-5EA0-931D-4AC3-833975B12F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102116"/>
            <a:ext cx="1548007" cy="15480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67528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6353175" y="2924206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83" y="2787977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6455360" y="2902277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4084331" y="1170377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17524" y="56836"/>
            <a:ext cx="4172041" cy="2486469"/>
            <a:chOff x="269924" y="56836"/>
            <a:chExt cx="4172041" cy="2486469"/>
          </a:xfrm>
        </p:grpSpPr>
        <p:sp>
          <p:nvSpPr>
            <p:cNvPr id="13" name="Cloud 12"/>
            <p:cNvSpPr/>
            <p:nvPr/>
          </p:nvSpPr>
          <p:spPr>
            <a:xfrm>
              <a:off x="269924" y="56836"/>
              <a:ext cx="4172041" cy="2486469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13439" y="558147"/>
              <a:ext cx="368500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Xin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chào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!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hlinkClick r:id="rId22" action="ppaction://hlinksldjump"/>
            <a:extLst>
              <a:ext uri="{FF2B5EF4-FFF2-40B4-BE49-F238E27FC236}">
                <a16:creationId xmlns:a16="http://schemas.microsoft.com/office/drawing/2014/main" id="{37FA0384-E7B2-5CA7-9001-6C389955FE8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782175" y="2971831"/>
            <a:ext cx="1904975" cy="2331690"/>
          </a:xfrm>
          <a:prstGeom prst="rect">
            <a:avLst/>
          </a:prstGeom>
        </p:spPr>
      </p:pic>
      <p:pic>
        <p:nvPicPr>
          <p:cNvPr id="17" name="Picture 16" descr="A cartoon of a dinosaur&#10;&#10;Description automatically generated">
            <a:hlinkClick r:id="rId22" action="ppaction://hlinksldjump"/>
            <a:extLst>
              <a:ext uri="{FF2B5EF4-FFF2-40B4-BE49-F238E27FC236}">
                <a16:creationId xmlns:a16="http://schemas.microsoft.com/office/drawing/2014/main" id="{820B0481-4E1D-584A-03B1-66E975614EB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119" y="3351972"/>
            <a:ext cx="2104147" cy="2156791"/>
          </a:xfrm>
          <a:prstGeom prst="rect">
            <a:avLst/>
          </a:prstGeom>
        </p:spPr>
      </p:pic>
      <p:sp>
        <p:nvSpPr>
          <p:cNvPr id="18" name="Rectangle: Rounded Corners 17">
            <a:hlinkClick r:id="rId24" action="ppaction://hlinksldjump"/>
            <a:extLst>
              <a:ext uri="{FF2B5EF4-FFF2-40B4-BE49-F238E27FC236}">
                <a16:creationId xmlns:a16="http://schemas.microsoft.com/office/drawing/2014/main" id="{684768DF-EB60-FCAC-AD10-8EADB7D29AAF}"/>
              </a:ext>
            </a:extLst>
          </p:cNvPr>
          <p:cNvSpPr/>
          <p:nvPr/>
        </p:nvSpPr>
        <p:spPr>
          <a:xfrm>
            <a:off x="10382250" y="152400"/>
            <a:ext cx="1466850" cy="5048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13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01CF4808-01F2-B269-43A1-B7DD6D8368D1}"/>
              </a:ext>
            </a:extLst>
          </p:cNvPr>
          <p:cNvSpPr/>
          <p:nvPr/>
        </p:nvSpPr>
        <p:spPr>
          <a:xfrm>
            <a:off x="3574473" y="3955377"/>
            <a:ext cx="5043747" cy="1021556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sp>
        <p:nvSpPr>
          <p:cNvPr id="3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1599E28B-5C67-394D-026F-B6C610D85C49}"/>
              </a:ext>
            </a:extLst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48E5E8DA-6C33-C66F-6499-BD825C6CD4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46AF40-006C-0698-D98C-ADF182492C73}"/>
              </a:ext>
            </a:extLst>
          </p:cNvPr>
          <p:cNvSpPr txBox="1"/>
          <p:nvPr/>
        </p:nvSpPr>
        <p:spPr>
          <a:xfrm>
            <a:off x="2819442" y="3955377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Đáp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án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C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Rectangle: Rounded Corners 43">
            <a:extLst>
              <a:ext uri="{FF2B5EF4-FFF2-40B4-BE49-F238E27FC236}">
                <a16:creationId xmlns:a16="http://schemas.microsoft.com/office/drawing/2014/main" id="{A05CDE0E-5396-FA7D-7AF7-FB3EBC6B2800}"/>
              </a:ext>
            </a:extLst>
          </p:cNvPr>
          <p:cNvSpPr/>
          <p:nvPr/>
        </p:nvSpPr>
        <p:spPr>
          <a:xfrm>
            <a:off x="1261491" y="164339"/>
            <a:ext cx="5270574" cy="900144"/>
          </a:xfrm>
          <a:custGeom>
            <a:avLst/>
            <a:gdLst>
              <a:gd name="connsiteX0" fmla="*/ 0 w 5270574"/>
              <a:gd name="connsiteY0" fmla="*/ 150027 h 900144"/>
              <a:gd name="connsiteX1" fmla="*/ 150027 w 5270574"/>
              <a:gd name="connsiteY1" fmla="*/ 0 h 900144"/>
              <a:gd name="connsiteX2" fmla="*/ 702307 w 5270574"/>
              <a:gd name="connsiteY2" fmla="*/ 0 h 900144"/>
              <a:gd name="connsiteX3" fmla="*/ 1204882 w 5270574"/>
              <a:gd name="connsiteY3" fmla="*/ 0 h 900144"/>
              <a:gd name="connsiteX4" fmla="*/ 1657751 w 5270574"/>
              <a:gd name="connsiteY4" fmla="*/ 0 h 900144"/>
              <a:gd name="connsiteX5" fmla="*/ 2309442 w 5270574"/>
              <a:gd name="connsiteY5" fmla="*/ 0 h 900144"/>
              <a:gd name="connsiteX6" fmla="*/ 2762311 w 5270574"/>
              <a:gd name="connsiteY6" fmla="*/ 0 h 900144"/>
              <a:gd name="connsiteX7" fmla="*/ 3364297 w 5270574"/>
              <a:gd name="connsiteY7" fmla="*/ 0 h 900144"/>
              <a:gd name="connsiteX8" fmla="*/ 3817166 w 5270574"/>
              <a:gd name="connsiteY8" fmla="*/ 0 h 900144"/>
              <a:gd name="connsiteX9" fmla="*/ 4270036 w 5270574"/>
              <a:gd name="connsiteY9" fmla="*/ 0 h 900144"/>
              <a:gd name="connsiteX10" fmla="*/ 5120547 w 5270574"/>
              <a:gd name="connsiteY10" fmla="*/ 0 h 900144"/>
              <a:gd name="connsiteX11" fmla="*/ 5270574 w 5270574"/>
              <a:gd name="connsiteY11" fmla="*/ 150027 h 900144"/>
              <a:gd name="connsiteX12" fmla="*/ 5270574 w 5270574"/>
              <a:gd name="connsiteY12" fmla="*/ 450072 h 900144"/>
              <a:gd name="connsiteX13" fmla="*/ 5270574 w 5270574"/>
              <a:gd name="connsiteY13" fmla="*/ 750117 h 900144"/>
              <a:gd name="connsiteX14" fmla="*/ 5120547 w 5270574"/>
              <a:gd name="connsiteY14" fmla="*/ 900144 h 900144"/>
              <a:gd name="connsiteX15" fmla="*/ 4667677 w 5270574"/>
              <a:gd name="connsiteY15" fmla="*/ 900144 h 900144"/>
              <a:gd name="connsiteX16" fmla="*/ 4264513 w 5270574"/>
              <a:gd name="connsiteY16" fmla="*/ 900144 h 900144"/>
              <a:gd name="connsiteX17" fmla="*/ 3811643 w 5270574"/>
              <a:gd name="connsiteY17" fmla="*/ 900144 h 900144"/>
              <a:gd name="connsiteX18" fmla="*/ 3209658 w 5270574"/>
              <a:gd name="connsiteY18" fmla="*/ 900144 h 900144"/>
              <a:gd name="connsiteX19" fmla="*/ 2806494 w 5270574"/>
              <a:gd name="connsiteY19" fmla="*/ 900144 h 900144"/>
              <a:gd name="connsiteX20" fmla="*/ 2303919 w 5270574"/>
              <a:gd name="connsiteY20" fmla="*/ 900144 h 900144"/>
              <a:gd name="connsiteX21" fmla="*/ 1851049 w 5270574"/>
              <a:gd name="connsiteY21" fmla="*/ 900144 h 900144"/>
              <a:gd name="connsiteX22" fmla="*/ 1348475 w 5270574"/>
              <a:gd name="connsiteY22" fmla="*/ 900144 h 900144"/>
              <a:gd name="connsiteX23" fmla="*/ 895605 w 5270574"/>
              <a:gd name="connsiteY23" fmla="*/ 900144 h 900144"/>
              <a:gd name="connsiteX24" fmla="*/ 150027 w 5270574"/>
              <a:gd name="connsiteY24" fmla="*/ 900144 h 900144"/>
              <a:gd name="connsiteX25" fmla="*/ 0 w 5270574"/>
              <a:gd name="connsiteY25" fmla="*/ 750117 h 900144"/>
              <a:gd name="connsiteX26" fmla="*/ 0 w 5270574"/>
              <a:gd name="connsiteY26" fmla="*/ 444071 h 900144"/>
              <a:gd name="connsiteX27" fmla="*/ 0 w 5270574"/>
              <a:gd name="connsiteY27" fmla="*/ 150027 h 90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270574" h="900144" fill="none" extrusionOk="0">
                <a:moveTo>
                  <a:pt x="0" y="150027"/>
                </a:moveTo>
                <a:cubicBezTo>
                  <a:pt x="-16517" y="74001"/>
                  <a:pt x="68130" y="-7977"/>
                  <a:pt x="150027" y="0"/>
                </a:cubicBezTo>
                <a:cubicBezTo>
                  <a:pt x="378825" y="-31447"/>
                  <a:pt x="441342" y="5558"/>
                  <a:pt x="702307" y="0"/>
                </a:cubicBezTo>
                <a:cubicBezTo>
                  <a:pt x="963272" y="-5558"/>
                  <a:pt x="969356" y="38884"/>
                  <a:pt x="1204882" y="0"/>
                </a:cubicBezTo>
                <a:cubicBezTo>
                  <a:pt x="1440409" y="-38884"/>
                  <a:pt x="1525661" y="40145"/>
                  <a:pt x="1657751" y="0"/>
                </a:cubicBezTo>
                <a:cubicBezTo>
                  <a:pt x="1789841" y="-40145"/>
                  <a:pt x="2132689" y="41075"/>
                  <a:pt x="2309442" y="0"/>
                </a:cubicBezTo>
                <a:cubicBezTo>
                  <a:pt x="2486195" y="-41075"/>
                  <a:pt x="2570448" y="10392"/>
                  <a:pt x="2762311" y="0"/>
                </a:cubicBezTo>
                <a:cubicBezTo>
                  <a:pt x="2954174" y="-10392"/>
                  <a:pt x="3169940" y="51931"/>
                  <a:pt x="3364297" y="0"/>
                </a:cubicBezTo>
                <a:cubicBezTo>
                  <a:pt x="3558654" y="-51931"/>
                  <a:pt x="3666628" y="43486"/>
                  <a:pt x="3817166" y="0"/>
                </a:cubicBezTo>
                <a:cubicBezTo>
                  <a:pt x="3967704" y="-43486"/>
                  <a:pt x="4126014" y="48929"/>
                  <a:pt x="4270036" y="0"/>
                </a:cubicBezTo>
                <a:cubicBezTo>
                  <a:pt x="4414058" y="-48929"/>
                  <a:pt x="4801566" y="56324"/>
                  <a:pt x="5120547" y="0"/>
                </a:cubicBezTo>
                <a:cubicBezTo>
                  <a:pt x="5203982" y="5519"/>
                  <a:pt x="5269926" y="46165"/>
                  <a:pt x="5270574" y="150027"/>
                </a:cubicBezTo>
                <a:cubicBezTo>
                  <a:pt x="5276189" y="263351"/>
                  <a:pt x="5239573" y="336291"/>
                  <a:pt x="5270574" y="450072"/>
                </a:cubicBezTo>
                <a:cubicBezTo>
                  <a:pt x="5301575" y="563854"/>
                  <a:pt x="5266596" y="621264"/>
                  <a:pt x="5270574" y="750117"/>
                </a:cubicBezTo>
                <a:cubicBezTo>
                  <a:pt x="5263312" y="827029"/>
                  <a:pt x="5205320" y="904005"/>
                  <a:pt x="5120547" y="900144"/>
                </a:cubicBezTo>
                <a:cubicBezTo>
                  <a:pt x="4912005" y="920042"/>
                  <a:pt x="4829881" y="879766"/>
                  <a:pt x="4667677" y="900144"/>
                </a:cubicBezTo>
                <a:cubicBezTo>
                  <a:pt x="4505473" y="920522"/>
                  <a:pt x="4433327" y="858214"/>
                  <a:pt x="4264513" y="900144"/>
                </a:cubicBezTo>
                <a:cubicBezTo>
                  <a:pt x="4095699" y="942074"/>
                  <a:pt x="3999392" y="871174"/>
                  <a:pt x="3811643" y="900144"/>
                </a:cubicBezTo>
                <a:cubicBezTo>
                  <a:pt x="3623894" y="929114"/>
                  <a:pt x="3415018" y="860682"/>
                  <a:pt x="3209658" y="900144"/>
                </a:cubicBezTo>
                <a:cubicBezTo>
                  <a:pt x="3004298" y="939606"/>
                  <a:pt x="2893249" y="872746"/>
                  <a:pt x="2806494" y="900144"/>
                </a:cubicBezTo>
                <a:cubicBezTo>
                  <a:pt x="2719739" y="927542"/>
                  <a:pt x="2414595" y="879710"/>
                  <a:pt x="2303919" y="900144"/>
                </a:cubicBezTo>
                <a:cubicBezTo>
                  <a:pt x="2193243" y="920578"/>
                  <a:pt x="2056428" y="868767"/>
                  <a:pt x="1851049" y="900144"/>
                </a:cubicBezTo>
                <a:cubicBezTo>
                  <a:pt x="1645670" y="931521"/>
                  <a:pt x="1536942" y="853271"/>
                  <a:pt x="1348475" y="900144"/>
                </a:cubicBezTo>
                <a:cubicBezTo>
                  <a:pt x="1160008" y="947017"/>
                  <a:pt x="1068096" y="875081"/>
                  <a:pt x="895605" y="900144"/>
                </a:cubicBezTo>
                <a:cubicBezTo>
                  <a:pt x="723114" y="925207"/>
                  <a:pt x="420282" y="845933"/>
                  <a:pt x="150027" y="900144"/>
                </a:cubicBezTo>
                <a:cubicBezTo>
                  <a:pt x="60350" y="887735"/>
                  <a:pt x="126" y="852052"/>
                  <a:pt x="0" y="750117"/>
                </a:cubicBezTo>
                <a:cubicBezTo>
                  <a:pt x="-7730" y="640131"/>
                  <a:pt x="32197" y="570962"/>
                  <a:pt x="0" y="444071"/>
                </a:cubicBezTo>
                <a:cubicBezTo>
                  <a:pt x="-32197" y="317180"/>
                  <a:pt x="9268" y="277621"/>
                  <a:pt x="0" y="150027"/>
                </a:cubicBezTo>
                <a:close/>
              </a:path>
              <a:path w="5270574" h="900144" stroke="0" extrusionOk="0">
                <a:moveTo>
                  <a:pt x="0" y="150027"/>
                </a:moveTo>
                <a:cubicBezTo>
                  <a:pt x="-14991" y="62740"/>
                  <a:pt x="81428" y="10855"/>
                  <a:pt x="150027" y="0"/>
                </a:cubicBezTo>
                <a:cubicBezTo>
                  <a:pt x="380931" y="-2655"/>
                  <a:pt x="453330" y="22041"/>
                  <a:pt x="752012" y="0"/>
                </a:cubicBezTo>
                <a:cubicBezTo>
                  <a:pt x="1050695" y="-22041"/>
                  <a:pt x="1070731" y="3272"/>
                  <a:pt x="1353997" y="0"/>
                </a:cubicBezTo>
                <a:cubicBezTo>
                  <a:pt x="1637264" y="-3272"/>
                  <a:pt x="1811530" y="49818"/>
                  <a:pt x="1955983" y="0"/>
                </a:cubicBezTo>
                <a:cubicBezTo>
                  <a:pt x="2100436" y="-49818"/>
                  <a:pt x="2437013" y="75786"/>
                  <a:pt x="2607673" y="0"/>
                </a:cubicBezTo>
                <a:cubicBezTo>
                  <a:pt x="2778333" y="-75786"/>
                  <a:pt x="2923155" y="54272"/>
                  <a:pt x="3060543" y="0"/>
                </a:cubicBezTo>
                <a:cubicBezTo>
                  <a:pt x="3197931" y="-54272"/>
                  <a:pt x="3454999" y="2773"/>
                  <a:pt x="3612823" y="0"/>
                </a:cubicBezTo>
                <a:cubicBezTo>
                  <a:pt x="3770647" y="-2773"/>
                  <a:pt x="3905955" y="59363"/>
                  <a:pt x="4115397" y="0"/>
                </a:cubicBezTo>
                <a:cubicBezTo>
                  <a:pt x="4324839" y="-59363"/>
                  <a:pt x="4419078" y="3445"/>
                  <a:pt x="4568267" y="0"/>
                </a:cubicBezTo>
                <a:cubicBezTo>
                  <a:pt x="4717456" y="-3445"/>
                  <a:pt x="4990224" y="44329"/>
                  <a:pt x="5120547" y="0"/>
                </a:cubicBezTo>
                <a:cubicBezTo>
                  <a:pt x="5210858" y="18957"/>
                  <a:pt x="5288862" y="80215"/>
                  <a:pt x="5270574" y="150027"/>
                </a:cubicBezTo>
                <a:cubicBezTo>
                  <a:pt x="5293677" y="290768"/>
                  <a:pt x="5267912" y="342301"/>
                  <a:pt x="5270574" y="456073"/>
                </a:cubicBezTo>
                <a:cubicBezTo>
                  <a:pt x="5273236" y="569845"/>
                  <a:pt x="5236263" y="659751"/>
                  <a:pt x="5270574" y="750117"/>
                </a:cubicBezTo>
                <a:cubicBezTo>
                  <a:pt x="5277761" y="832640"/>
                  <a:pt x="5205042" y="909029"/>
                  <a:pt x="5120547" y="900144"/>
                </a:cubicBezTo>
                <a:cubicBezTo>
                  <a:pt x="4932763" y="947173"/>
                  <a:pt x="4791336" y="888951"/>
                  <a:pt x="4617972" y="900144"/>
                </a:cubicBezTo>
                <a:cubicBezTo>
                  <a:pt x="4444609" y="911337"/>
                  <a:pt x="4340247" y="891671"/>
                  <a:pt x="4115397" y="900144"/>
                </a:cubicBezTo>
                <a:cubicBezTo>
                  <a:pt x="3890547" y="908617"/>
                  <a:pt x="3625460" y="891076"/>
                  <a:pt x="3463707" y="900144"/>
                </a:cubicBezTo>
                <a:cubicBezTo>
                  <a:pt x="3301954" y="909212"/>
                  <a:pt x="3076359" y="894083"/>
                  <a:pt x="2961132" y="900144"/>
                </a:cubicBezTo>
                <a:cubicBezTo>
                  <a:pt x="2845906" y="906205"/>
                  <a:pt x="2529265" y="880946"/>
                  <a:pt x="2359147" y="900144"/>
                </a:cubicBezTo>
                <a:cubicBezTo>
                  <a:pt x="2189030" y="919342"/>
                  <a:pt x="2078929" y="890158"/>
                  <a:pt x="1906277" y="900144"/>
                </a:cubicBezTo>
                <a:cubicBezTo>
                  <a:pt x="1733625" y="910130"/>
                  <a:pt x="1550608" y="873601"/>
                  <a:pt x="1453408" y="900144"/>
                </a:cubicBezTo>
                <a:cubicBezTo>
                  <a:pt x="1356208" y="926687"/>
                  <a:pt x="1123396" y="887951"/>
                  <a:pt x="901128" y="900144"/>
                </a:cubicBezTo>
                <a:cubicBezTo>
                  <a:pt x="678860" y="912337"/>
                  <a:pt x="308714" y="872975"/>
                  <a:pt x="150027" y="900144"/>
                </a:cubicBezTo>
                <a:cubicBezTo>
                  <a:pt x="55537" y="905902"/>
                  <a:pt x="16758" y="822164"/>
                  <a:pt x="0" y="750117"/>
                </a:cubicBezTo>
                <a:cubicBezTo>
                  <a:pt x="-25299" y="640504"/>
                  <a:pt x="30619" y="538932"/>
                  <a:pt x="0" y="438070"/>
                </a:cubicBezTo>
                <a:cubicBezTo>
                  <a:pt x="-30619" y="337208"/>
                  <a:pt x="17239" y="264142"/>
                  <a:pt x="0" y="150027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0D06BC-C71F-E979-C8C4-207535E4AD26}"/>
              </a:ext>
            </a:extLst>
          </p:cNvPr>
          <p:cNvSpPr txBox="1"/>
          <p:nvPr/>
        </p:nvSpPr>
        <p:spPr>
          <a:xfrm>
            <a:off x="1457145" y="383578"/>
            <a:ext cx="5205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thích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hợp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điền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dấu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?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DB3EC2A-FDDF-E7FD-97EC-52F9F70D2D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9442" y="1275713"/>
            <a:ext cx="7843356" cy="239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1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0">
            <a:extLst>
              <a:ext uri="{FF2B5EF4-FFF2-40B4-BE49-F238E27FC236}">
                <a16:creationId xmlns:a16="http://schemas.microsoft.com/office/drawing/2014/main" id="{2BE8DA67-6B4A-BC91-1322-C34D97685BCA}"/>
              </a:ext>
            </a:extLst>
          </p:cNvPr>
          <p:cNvSpPr/>
          <p:nvPr/>
        </p:nvSpPr>
        <p:spPr>
          <a:xfrm>
            <a:off x="4387140" y="2332314"/>
            <a:ext cx="7276010" cy="1469147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2 hình chữ nhật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11DD3AE2-D7CA-908C-D4B8-868BFE2E623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9" name="Rectangle: Rounded Corners 43">
            <a:extLst>
              <a:ext uri="{FF2B5EF4-FFF2-40B4-BE49-F238E27FC236}">
                <a16:creationId xmlns:a16="http://schemas.microsoft.com/office/drawing/2014/main" id="{2C3D6FD1-E2A2-DE45-9484-629772378A12}"/>
              </a:ext>
            </a:extLst>
          </p:cNvPr>
          <p:cNvSpPr/>
          <p:nvPr/>
        </p:nvSpPr>
        <p:spPr>
          <a:xfrm>
            <a:off x="4387140" y="776004"/>
            <a:ext cx="7666315" cy="1182981"/>
          </a:xfrm>
          <a:custGeom>
            <a:avLst/>
            <a:gdLst>
              <a:gd name="connsiteX0" fmla="*/ 0 w 7666315"/>
              <a:gd name="connsiteY0" fmla="*/ 197167 h 1182981"/>
              <a:gd name="connsiteX1" fmla="*/ 197167 w 7666315"/>
              <a:gd name="connsiteY1" fmla="*/ 0 h 1182981"/>
              <a:gd name="connsiteX2" fmla="*/ 683830 w 7666315"/>
              <a:gd name="connsiteY2" fmla="*/ 0 h 1182981"/>
              <a:gd name="connsiteX3" fmla="*/ 1170494 w 7666315"/>
              <a:gd name="connsiteY3" fmla="*/ 0 h 1182981"/>
              <a:gd name="connsiteX4" fmla="*/ 1802597 w 7666315"/>
              <a:gd name="connsiteY4" fmla="*/ 0 h 1182981"/>
              <a:gd name="connsiteX5" fmla="*/ 2434700 w 7666315"/>
              <a:gd name="connsiteY5" fmla="*/ 0 h 1182981"/>
              <a:gd name="connsiteX6" fmla="*/ 2775923 w 7666315"/>
              <a:gd name="connsiteY6" fmla="*/ 0 h 1182981"/>
              <a:gd name="connsiteX7" fmla="*/ 3117147 w 7666315"/>
              <a:gd name="connsiteY7" fmla="*/ 0 h 1182981"/>
              <a:gd name="connsiteX8" fmla="*/ 3458371 w 7666315"/>
              <a:gd name="connsiteY8" fmla="*/ 0 h 1182981"/>
              <a:gd name="connsiteX9" fmla="*/ 3872314 w 7666315"/>
              <a:gd name="connsiteY9" fmla="*/ 0 h 1182981"/>
              <a:gd name="connsiteX10" fmla="*/ 4504417 w 7666315"/>
              <a:gd name="connsiteY10" fmla="*/ 0 h 1182981"/>
              <a:gd name="connsiteX11" fmla="*/ 4845641 w 7666315"/>
              <a:gd name="connsiteY11" fmla="*/ 0 h 1182981"/>
              <a:gd name="connsiteX12" fmla="*/ 5332304 w 7666315"/>
              <a:gd name="connsiteY12" fmla="*/ 0 h 1182981"/>
              <a:gd name="connsiteX13" fmla="*/ 5746248 w 7666315"/>
              <a:gd name="connsiteY13" fmla="*/ 0 h 1182981"/>
              <a:gd name="connsiteX14" fmla="*/ 6232911 w 7666315"/>
              <a:gd name="connsiteY14" fmla="*/ 0 h 1182981"/>
              <a:gd name="connsiteX15" fmla="*/ 6646855 w 7666315"/>
              <a:gd name="connsiteY15" fmla="*/ 0 h 1182981"/>
              <a:gd name="connsiteX16" fmla="*/ 7469148 w 7666315"/>
              <a:gd name="connsiteY16" fmla="*/ 0 h 1182981"/>
              <a:gd name="connsiteX17" fmla="*/ 7666315 w 7666315"/>
              <a:gd name="connsiteY17" fmla="*/ 197167 h 1182981"/>
              <a:gd name="connsiteX18" fmla="*/ 7666315 w 7666315"/>
              <a:gd name="connsiteY18" fmla="*/ 599377 h 1182981"/>
              <a:gd name="connsiteX19" fmla="*/ 7666315 w 7666315"/>
              <a:gd name="connsiteY19" fmla="*/ 985814 h 1182981"/>
              <a:gd name="connsiteX20" fmla="*/ 7469148 w 7666315"/>
              <a:gd name="connsiteY20" fmla="*/ 1182981 h 1182981"/>
              <a:gd name="connsiteX21" fmla="*/ 6764325 w 7666315"/>
              <a:gd name="connsiteY21" fmla="*/ 1182981 h 1182981"/>
              <a:gd name="connsiteX22" fmla="*/ 6059502 w 7666315"/>
              <a:gd name="connsiteY22" fmla="*/ 1182981 h 1182981"/>
              <a:gd name="connsiteX23" fmla="*/ 5354680 w 7666315"/>
              <a:gd name="connsiteY23" fmla="*/ 1182981 h 1182981"/>
              <a:gd name="connsiteX24" fmla="*/ 4940736 w 7666315"/>
              <a:gd name="connsiteY24" fmla="*/ 1182981 h 1182981"/>
              <a:gd name="connsiteX25" fmla="*/ 4235913 w 7666315"/>
              <a:gd name="connsiteY25" fmla="*/ 1182981 h 1182981"/>
              <a:gd name="connsiteX26" fmla="*/ 3676530 w 7666315"/>
              <a:gd name="connsiteY26" fmla="*/ 1182981 h 1182981"/>
              <a:gd name="connsiteX27" fmla="*/ 3335306 w 7666315"/>
              <a:gd name="connsiteY27" fmla="*/ 1182981 h 1182981"/>
              <a:gd name="connsiteX28" fmla="*/ 2630484 w 7666315"/>
              <a:gd name="connsiteY28" fmla="*/ 1182981 h 1182981"/>
              <a:gd name="connsiteX29" fmla="*/ 1925661 w 7666315"/>
              <a:gd name="connsiteY29" fmla="*/ 1182981 h 1182981"/>
              <a:gd name="connsiteX30" fmla="*/ 1293558 w 7666315"/>
              <a:gd name="connsiteY30" fmla="*/ 1182981 h 1182981"/>
              <a:gd name="connsiteX31" fmla="*/ 197167 w 7666315"/>
              <a:gd name="connsiteY31" fmla="*/ 1182981 h 1182981"/>
              <a:gd name="connsiteX32" fmla="*/ 0 w 7666315"/>
              <a:gd name="connsiteY32" fmla="*/ 985814 h 1182981"/>
              <a:gd name="connsiteX33" fmla="*/ 0 w 7666315"/>
              <a:gd name="connsiteY33" fmla="*/ 583604 h 1182981"/>
              <a:gd name="connsiteX34" fmla="*/ 0 w 7666315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666315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97151" y="-36676"/>
                  <a:pt x="495059" y="29674"/>
                  <a:pt x="683830" y="0"/>
                </a:cubicBezTo>
                <a:cubicBezTo>
                  <a:pt x="872601" y="-29674"/>
                  <a:pt x="996767" y="51771"/>
                  <a:pt x="1170494" y="0"/>
                </a:cubicBezTo>
                <a:cubicBezTo>
                  <a:pt x="1344221" y="-51771"/>
                  <a:pt x="1667483" y="43677"/>
                  <a:pt x="1802597" y="0"/>
                </a:cubicBezTo>
                <a:cubicBezTo>
                  <a:pt x="1937711" y="-43677"/>
                  <a:pt x="2215248" y="49907"/>
                  <a:pt x="2434700" y="0"/>
                </a:cubicBezTo>
                <a:cubicBezTo>
                  <a:pt x="2654152" y="-49907"/>
                  <a:pt x="2635209" y="14033"/>
                  <a:pt x="2775923" y="0"/>
                </a:cubicBezTo>
                <a:cubicBezTo>
                  <a:pt x="2916637" y="-14033"/>
                  <a:pt x="2976325" y="18210"/>
                  <a:pt x="3117147" y="0"/>
                </a:cubicBezTo>
                <a:cubicBezTo>
                  <a:pt x="3257969" y="-18210"/>
                  <a:pt x="3317593" y="9045"/>
                  <a:pt x="3458371" y="0"/>
                </a:cubicBezTo>
                <a:cubicBezTo>
                  <a:pt x="3599149" y="-9045"/>
                  <a:pt x="3744993" y="37743"/>
                  <a:pt x="3872314" y="0"/>
                </a:cubicBezTo>
                <a:cubicBezTo>
                  <a:pt x="3999635" y="-37743"/>
                  <a:pt x="4334554" y="50012"/>
                  <a:pt x="4504417" y="0"/>
                </a:cubicBezTo>
                <a:cubicBezTo>
                  <a:pt x="4674280" y="-50012"/>
                  <a:pt x="4709683" y="24964"/>
                  <a:pt x="4845641" y="0"/>
                </a:cubicBezTo>
                <a:cubicBezTo>
                  <a:pt x="4981599" y="-24964"/>
                  <a:pt x="5201829" y="29969"/>
                  <a:pt x="5332304" y="0"/>
                </a:cubicBezTo>
                <a:cubicBezTo>
                  <a:pt x="5462779" y="-29969"/>
                  <a:pt x="5560772" y="6256"/>
                  <a:pt x="5746248" y="0"/>
                </a:cubicBezTo>
                <a:cubicBezTo>
                  <a:pt x="5931724" y="-6256"/>
                  <a:pt x="6127653" y="48478"/>
                  <a:pt x="6232911" y="0"/>
                </a:cubicBezTo>
                <a:cubicBezTo>
                  <a:pt x="6338169" y="-48478"/>
                  <a:pt x="6543208" y="41063"/>
                  <a:pt x="6646855" y="0"/>
                </a:cubicBezTo>
                <a:cubicBezTo>
                  <a:pt x="6750502" y="-41063"/>
                  <a:pt x="7096614" y="34784"/>
                  <a:pt x="7469148" y="0"/>
                </a:cubicBezTo>
                <a:cubicBezTo>
                  <a:pt x="7572725" y="-9674"/>
                  <a:pt x="7666433" y="106091"/>
                  <a:pt x="7666315" y="197167"/>
                </a:cubicBezTo>
                <a:cubicBezTo>
                  <a:pt x="7679459" y="341054"/>
                  <a:pt x="7638471" y="508703"/>
                  <a:pt x="7666315" y="599377"/>
                </a:cubicBezTo>
                <a:cubicBezTo>
                  <a:pt x="7694159" y="690051"/>
                  <a:pt x="7663755" y="873719"/>
                  <a:pt x="7666315" y="985814"/>
                </a:cubicBezTo>
                <a:cubicBezTo>
                  <a:pt x="7662587" y="1102132"/>
                  <a:pt x="7607182" y="1184125"/>
                  <a:pt x="7469148" y="1182981"/>
                </a:cubicBezTo>
                <a:cubicBezTo>
                  <a:pt x="7322921" y="1196029"/>
                  <a:pt x="7107132" y="1122299"/>
                  <a:pt x="6764325" y="1182981"/>
                </a:cubicBezTo>
                <a:cubicBezTo>
                  <a:pt x="6421518" y="1243663"/>
                  <a:pt x="6380730" y="1158870"/>
                  <a:pt x="6059502" y="1182981"/>
                </a:cubicBezTo>
                <a:cubicBezTo>
                  <a:pt x="5738274" y="1207092"/>
                  <a:pt x="5648583" y="1127842"/>
                  <a:pt x="5354680" y="1182981"/>
                </a:cubicBezTo>
                <a:cubicBezTo>
                  <a:pt x="5060777" y="1238120"/>
                  <a:pt x="5063330" y="1172035"/>
                  <a:pt x="4940736" y="1182981"/>
                </a:cubicBezTo>
                <a:cubicBezTo>
                  <a:pt x="4818142" y="1193927"/>
                  <a:pt x="4488619" y="1111265"/>
                  <a:pt x="4235913" y="1182981"/>
                </a:cubicBezTo>
                <a:cubicBezTo>
                  <a:pt x="3983207" y="1254697"/>
                  <a:pt x="3843411" y="1132639"/>
                  <a:pt x="3676530" y="1182981"/>
                </a:cubicBezTo>
                <a:cubicBezTo>
                  <a:pt x="3509649" y="1233323"/>
                  <a:pt x="3486694" y="1144245"/>
                  <a:pt x="3335306" y="1182981"/>
                </a:cubicBezTo>
                <a:cubicBezTo>
                  <a:pt x="3183918" y="1221717"/>
                  <a:pt x="2834828" y="1102317"/>
                  <a:pt x="2630484" y="1182981"/>
                </a:cubicBezTo>
                <a:cubicBezTo>
                  <a:pt x="2426140" y="1263645"/>
                  <a:pt x="2244163" y="1132063"/>
                  <a:pt x="1925661" y="1182981"/>
                </a:cubicBezTo>
                <a:cubicBezTo>
                  <a:pt x="1607159" y="1233899"/>
                  <a:pt x="1420819" y="1174483"/>
                  <a:pt x="1293558" y="1182981"/>
                </a:cubicBezTo>
                <a:cubicBezTo>
                  <a:pt x="1166297" y="1191479"/>
                  <a:pt x="707685" y="1062243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666315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32680" y="-65314"/>
                  <a:pt x="586963" y="51495"/>
                  <a:pt x="829270" y="0"/>
                </a:cubicBezTo>
                <a:cubicBezTo>
                  <a:pt x="1071577" y="-51495"/>
                  <a:pt x="1225965" y="69834"/>
                  <a:pt x="1461373" y="0"/>
                </a:cubicBezTo>
                <a:cubicBezTo>
                  <a:pt x="1696781" y="-69834"/>
                  <a:pt x="1866604" y="37185"/>
                  <a:pt x="2093476" y="0"/>
                </a:cubicBezTo>
                <a:cubicBezTo>
                  <a:pt x="2320348" y="-37185"/>
                  <a:pt x="2506081" y="50426"/>
                  <a:pt x="2798299" y="0"/>
                </a:cubicBezTo>
                <a:cubicBezTo>
                  <a:pt x="3090517" y="-50426"/>
                  <a:pt x="3108544" y="21291"/>
                  <a:pt x="3212242" y="0"/>
                </a:cubicBezTo>
                <a:cubicBezTo>
                  <a:pt x="3315940" y="-21291"/>
                  <a:pt x="3615548" y="36417"/>
                  <a:pt x="3771625" y="0"/>
                </a:cubicBezTo>
                <a:cubicBezTo>
                  <a:pt x="3927702" y="-36417"/>
                  <a:pt x="4111944" y="38186"/>
                  <a:pt x="4258289" y="0"/>
                </a:cubicBezTo>
                <a:cubicBezTo>
                  <a:pt x="4404634" y="-38186"/>
                  <a:pt x="4526086" y="1900"/>
                  <a:pt x="4672232" y="0"/>
                </a:cubicBezTo>
                <a:cubicBezTo>
                  <a:pt x="4818378" y="-1900"/>
                  <a:pt x="5021675" y="31031"/>
                  <a:pt x="5304335" y="0"/>
                </a:cubicBezTo>
                <a:cubicBezTo>
                  <a:pt x="5586995" y="-31031"/>
                  <a:pt x="5499606" y="793"/>
                  <a:pt x="5645559" y="0"/>
                </a:cubicBezTo>
                <a:cubicBezTo>
                  <a:pt x="5791512" y="-793"/>
                  <a:pt x="5833624" y="36935"/>
                  <a:pt x="5986783" y="0"/>
                </a:cubicBezTo>
                <a:cubicBezTo>
                  <a:pt x="6139942" y="-36935"/>
                  <a:pt x="6410323" y="67752"/>
                  <a:pt x="6618886" y="0"/>
                </a:cubicBezTo>
                <a:cubicBezTo>
                  <a:pt x="6827449" y="-67752"/>
                  <a:pt x="7217278" y="40488"/>
                  <a:pt x="7469148" y="0"/>
                </a:cubicBezTo>
                <a:cubicBezTo>
                  <a:pt x="7610087" y="-1492"/>
                  <a:pt x="7668087" y="97892"/>
                  <a:pt x="7666315" y="197167"/>
                </a:cubicBezTo>
                <a:cubicBezTo>
                  <a:pt x="7695533" y="288702"/>
                  <a:pt x="7644460" y="419128"/>
                  <a:pt x="7666315" y="583604"/>
                </a:cubicBezTo>
                <a:cubicBezTo>
                  <a:pt x="7688170" y="748080"/>
                  <a:pt x="7624015" y="786424"/>
                  <a:pt x="7666315" y="985814"/>
                </a:cubicBezTo>
                <a:cubicBezTo>
                  <a:pt x="7666970" y="1090085"/>
                  <a:pt x="7584072" y="1197264"/>
                  <a:pt x="7469148" y="1182981"/>
                </a:cubicBezTo>
                <a:cubicBezTo>
                  <a:pt x="7209445" y="1250599"/>
                  <a:pt x="7005696" y="1118664"/>
                  <a:pt x="6837045" y="1182981"/>
                </a:cubicBezTo>
                <a:cubicBezTo>
                  <a:pt x="6668394" y="1247298"/>
                  <a:pt x="6592670" y="1163980"/>
                  <a:pt x="6423102" y="1182981"/>
                </a:cubicBezTo>
                <a:cubicBezTo>
                  <a:pt x="6253534" y="1201982"/>
                  <a:pt x="6145378" y="1151751"/>
                  <a:pt x="6009158" y="1182981"/>
                </a:cubicBezTo>
                <a:cubicBezTo>
                  <a:pt x="5872938" y="1214211"/>
                  <a:pt x="5584009" y="1167937"/>
                  <a:pt x="5449775" y="1182981"/>
                </a:cubicBezTo>
                <a:cubicBezTo>
                  <a:pt x="5315541" y="1198025"/>
                  <a:pt x="5039699" y="1140361"/>
                  <a:pt x="4890392" y="1182981"/>
                </a:cubicBezTo>
                <a:cubicBezTo>
                  <a:pt x="4741085" y="1225601"/>
                  <a:pt x="4714846" y="1181639"/>
                  <a:pt x="4549168" y="1182981"/>
                </a:cubicBezTo>
                <a:cubicBezTo>
                  <a:pt x="4383490" y="1184323"/>
                  <a:pt x="4224194" y="1162677"/>
                  <a:pt x="4135224" y="1182981"/>
                </a:cubicBezTo>
                <a:cubicBezTo>
                  <a:pt x="4046254" y="1203285"/>
                  <a:pt x="3879771" y="1162417"/>
                  <a:pt x="3794001" y="1182981"/>
                </a:cubicBezTo>
                <a:cubicBezTo>
                  <a:pt x="3708231" y="1203545"/>
                  <a:pt x="3582812" y="1152443"/>
                  <a:pt x="3380057" y="1182981"/>
                </a:cubicBezTo>
                <a:cubicBezTo>
                  <a:pt x="3177302" y="1213519"/>
                  <a:pt x="2894719" y="1111769"/>
                  <a:pt x="2747954" y="1182981"/>
                </a:cubicBezTo>
                <a:cubicBezTo>
                  <a:pt x="2601189" y="1254193"/>
                  <a:pt x="2504756" y="1164908"/>
                  <a:pt x="2334011" y="1182981"/>
                </a:cubicBezTo>
                <a:cubicBezTo>
                  <a:pt x="2163266" y="1201054"/>
                  <a:pt x="1981536" y="1144168"/>
                  <a:pt x="1774627" y="1182981"/>
                </a:cubicBezTo>
                <a:cubicBezTo>
                  <a:pt x="1567718" y="1221794"/>
                  <a:pt x="1448288" y="1142309"/>
                  <a:pt x="1287964" y="1182981"/>
                </a:cubicBezTo>
                <a:cubicBezTo>
                  <a:pt x="1127640" y="1223653"/>
                  <a:pt x="1019521" y="1172950"/>
                  <a:pt x="874021" y="1182981"/>
                </a:cubicBezTo>
                <a:cubicBezTo>
                  <a:pt x="728521" y="1193012"/>
                  <a:pt x="392534" y="1121770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5A9323-7D4C-F86F-6CE5-5359CB2FD72D}"/>
              </a:ext>
            </a:extLst>
          </p:cNvPr>
          <p:cNvSpPr txBox="1"/>
          <p:nvPr/>
        </p:nvSpPr>
        <p:spPr>
          <a:xfrm>
            <a:off x="4476308" y="754177"/>
            <a:ext cx="77156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bao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nhật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98BEAC-1AAE-70AB-1C01-C9A6D98B24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280" y="181433"/>
            <a:ext cx="3798365" cy="4301763"/>
          </a:xfrm>
          <a:prstGeom prst="rect">
            <a:avLst/>
          </a:prstGeom>
        </p:spPr>
      </p:pic>
      <p:sp>
        <p:nvSpPr>
          <p:cNvPr id="12" name="Left Arrow 5">
            <a:hlinkClick r:id="rId7" action="ppaction://hlinksldjump"/>
            <a:extLst>
              <a:ext uri="{FF2B5EF4-FFF2-40B4-BE49-F238E27FC236}">
                <a16:creationId xmlns:a16="http://schemas.microsoft.com/office/drawing/2014/main" id="{5DB1CCC5-51CC-698B-D374-E16408CD1BD3}"/>
              </a:ext>
            </a:extLst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54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0FFD088E-D9DB-29C0-4B93-434CCE7E2C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18A4C4-2B4A-4688-7922-C3C26564896B}"/>
              </a:ext>
            </a:extLst>
          </p:cNvPr>
          <p:cNvSpPr txBox="1"/>
          <p:nvPr/>
        </p:nvSpPr>
        <p:spPr>
          <a:xfrm>
            <a:off x="6543304" y="2083983"/>
            <a:ext cx="4488214" cy="796885"/>
          </a:xfrm>
          <a:prstGeom prst="roundRect">
            <a:avLst>
              <a:gd name="adj" fmla="val 19895"/>
            </a:avLst>
          </a:prstGeom>
          <a:solidFill>
            <a:srgbClr val="FFFFFF"/>
          </a:solidFill>
          <a:ln w="1905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C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: Rounded Corners 43">
            <a:extLst>
              <a:ext uri="{FF2B5EF4-FFF2-40B4-BE49-F238E27FC236}">
                <a16:creationId xmlns:a16="http://schemas.microsoft.com/office/drawing/2014/main" id="{256AECA9-B557-6328-CF8F-691394CD3792}"/>
              </a:ext>
            </a:extLst>
          </p:cNvPr>
          <p:cNvSpPr/>
          <p:nvPr/>
        </p:nvSpPr>
        <p:spPr>
          <a:xfrm>
            <a:off x="5447211" y="901337"/>
            <a:ext cx="6531429" cy="927463"/>
          </a:xfrm>
          <a:custGeom>
            <a:avLst/>
            <a:gdLst>
              <a:gd name="connsiteX0" fmla="*/ 0 w 6531429"/>
              <a:gd name="connsiteY0" fmla="*/ 154580 h 927463"/>
              <a:gd name="connsiteX1" fmla="*/ 154580 w 6531429"/>
              <a:gd name="connsiteY1" fmla="*/ 0 h 927463"/>
              <a:gd name="connsiteX2" fmla="*/ 782464 w 6531429"/>
              <a:gd name="connsiteY2" fmla="*/ 0 h 927463"/>
              <a:gd name="connsiteX3" fmla="*/ 1223679 w 6531429"/>
              <a:gd name="connsiteY3" fmla="*/ 0 h 927463"/>
              <a:gd name="connsiteX4" fmla="*/ 1664894 w 6531429"/>
              <a:gd name="connsiteY4" fmla="*/ 0 h 927463"/>
              <a:gd name="connsiteX5" fmla="*/ 2355001 w 6531429"/>
              <a:gd name="connsiteY5" fmla="*/ 0 h 927463"/>
              <a:gd name="connsiteX6" fmla="*/ 2982884 w 6531429"/>
              <a:gd name="connsiteY6" fmla="*/ 0 h 927463"/>
              <a:gd name="connsiteX7" fmla="*/ 3361877 w 6531429"/>
              <a:gd name="connsiteY7" fmla="*/ 0 h 927463"/>
              <a:gd name="connsiteX8" fmla="*/ 3865315 w 6531429"/>
              <a:gd name="connsiteY8" fmla="*/ 0 h 927463"/>
              <a:gd name="connsiteX9" fmla="*/ 4493198 w 6531429"/>
              <a:gd name="connsiteY9" fmla="*/ 0 h 927463"/>
              <a:gd name="connsiteX10" fmla="*/ 5121082 w 6531429"/>
              <a:gd name="connsiteY10" fmla="*/ 0 h 927463"/>
              <a:gd name="connsiteX11" fmla="*/ 5500075 w 6531429"/>
              <a:gd name="connsiteY11" fmla="*/ 0 h 927463"/>
              <a:gd name="connsiteX12" fmla="*/ 5879067 w 6531429"/>
              <a:gd name="connsiteY12" fmla="*/ 0 h 927463"/>
              <a:gd name="connsiteX13" fmla="*/ 6376849 w 6531429"/>
              <a:gd name="connsiteY13" fmla="*/ 0 h 927463"/>
              <a:gd name="connsiteX14" fmla="*/ 6531429 w 6531429"/>
              <a:gd name="connsiteY14" fmla="*/ 154580 h 927463"/>
              <a:gd name="connsiteX15" fmla="*/ 6531429 w 6531429"/>
              <a:gd name="connsiteY15" fmla="*/ 445182 h 927463"/>
              <a:gd name="connsiteX16" fmla="*/ 6531429 w 6531429"/>
              <a:gd name="connsiteY16" fmla="*/ 772883 h 927463"/>
              <a:gd name="connsiteX17" fmla="*/ 6376849 w 6531429"/>
              <a:gd name="connsiteY17" fmla="*/ 927463 h 927463"/>
              <a:gd name="connsiteX18" fmla="*/ 5935634 w 6531429"/>
              <a:gd name="connsiteY18" fmla="*/ 927463 h 927463"/>
              <a:gd name="connsiteX19" fmla="*/ 5369973 w 6531429"/>
              <a:gd name="connsiteY19" fmla="*/ 927463 h 927463"/>
              <a:gd name="connsiteX20" fmla="*/ 4928757 w 6531429"/>
              <a:gd name="connsiteY20" fmla="*/ 927463 h 927463"/>
              <a:gd name="connsiteX21" fmla="*/ 4425319 w 6531429"/>
              <a:gd name="connsiteY21" fmla="*/ 927463 h 927463"/>
              <a:gd name="connsiteX22" fmla="*/ 3859658 w 6531429"/>
              <a:gd name="connsiteY22" fmla="*/ 927463 h 927463"/>
              <a:gd name="connsiteX23" fmla="*/ 3293998 w 6531429"/>
              <a:gd name="connsiteY23" fmla="*/ 927463 h 927463"/>
              <a:gd name="connsiteX24" fmla="*/ 2603891 w 6531429"/>
              <a:gd name="connsiteY24" fmla="*/ 927463 h 927463"/>
              <a:gd name="connsiteX25" fmla="*/ 1976008 w 6531429"/>
              <a:gd name="connsiteY25" fmla="*/ 927463 h 927463"/>
              <a:gd name="connsiteX26" fmla="*/ 1597015 w 6531429"/>
              <a:gd name="connsiteY26" fmla="*/ 927463 h 927463"/>
              <a:gd name="connsiteX27" fmla="*/ 906909 w 6531429"/>
              <a:gd name="connsiteY27" fmla="*/ 927463 h 927463"/>
              <a:gd name="connsiteX28" fmla="*/ 154580 w 6531429"/>
              <a:gd name="connsiteY28" fmla="*/ 927463 h 927463"/>
              <a:gd name="connsiteX29" fmla="*/ 0 w 6531429"/>
              <a:gd name="connsiteY29" fmla="*/ 772883 h 927463"/>
              <a:gd name="connsiteX30" fmla="*/ 0 w 6531429"/>
              <a:gd name="connsiteY30" fmla="*/ 476098 h 927463"/>
              <a:gd name="connsiteX31" fmla="*/ 0 w 6531429"/>
              <a:gd name="connsiteY31" fmla="*/ 154580 h 927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531429" h="927463" fill="none" extrusionOk="0">
                <a:moveTo>
                  <a:pt x="0" y="154580"/>
                </a:moveTo>
                <a:cubicBezTo>
                  <a:pt x="4367" y="71170"/>
                  <a:pt x="89110" y="-650"/>
                  <a:pt x="154580" y="0"/>
                </a:cubicBezTo>
                <a:cubicBezTo>
                  <a:pt x="398438" y="-39945"/>
                  <a:pt x="485408" y="72502"/>
                  <a:pt x="782464" y="0"/>
                </a:cubicBezTo>
                <a:cubicBezTo>
                  <a:pt x="1079520" y="-72502"/>
                  <a:pt x="1083559" y="13357"/>
                  <a:pt x="1223679" y="0"/>
                </a:cubicBezTo>
                <a:cubicBezTo>
                  <a:pt x="1363799" y="-13357"/>
                  <a:pt x="1555150" y="32165"/>
                  <a:pt x="1664894" y="0"/>
                </a:cubicBezTo>
                <a:cubicBezTo>
                  <a:pt x="1774638" y="-32165"/>
                  <a:pt x="2210194" y="63200"/>
                  <a:pt x="2355001" y="0"/>
                </a:cubicBezTo>
                <a:cubicBezTo>
                  <a:pt x="2499808" y="-63200"/>
                  <a:pt x="2849726" y="27922"/>
                  <a:pt x="2982884" y="0"/>
                </a:cubicBezTo>
                <a:cubicBezTo>
                  <a:pt x="3116042" y="-27922"/>
                  <a:pt x="3229164" y="38084"/>
                  <a:pt x="3361877" y="0"/>
                </a:cubicBezTo>
                <a:cubicBezTo>
                  <a:pt x="3494590" y="-38084"/>
                  <a:pt x="3708266" y="39971"/>
                  <a:pt x="3865315" y="0"/>
                </a:cubicBezTo>
                <a:cubicBezTo>
                  <a:pt x="4022364" y="-39971"/>
                  <a:pt x="4347817" y="43785"/>
                  <a:pt x="4493198" y="0"/>
                </a:cubicBezTo>
                <a:cubicBezTo>
                  <a:pt x="4638579" y="-43785"/>
                  <a:pt x="4832524" y="43077"/>
                  <a:pt x="5121082" y="0"/>
                </a:cubicBezTo>
                <a:cubicBezTo>
                  <a:pt x="5409640" y="-43077"/>
                  <a:pt x="5353045" y="17170"/>
                  <a:pt x="5500075" y="0"/>
                </a:cubicBezTo>
                <a:cubicBezTo>
                  <a:pt x="5647105" y="-17170"/>
                  <a:pt x="5761874" y="13021"/>
                  <a:pt x="5879067" y="0"/>
                </a:cubicBezTo>
                <a:cubicBezTo>
                  <a:pt x="5996260" y="-13021"/>
                  <a:pt x="6146357" y="36212"/>
                  <a:pt x="6376849" y="0"/>
                </a:cubicBezTo>
                <a:cubicBezTo>
                  <a:pt x="6484415" y="-10540"/>
                  <a:pt x="6532540" y="75267"/>
                  <a:pt x="6531429" y="154580"/>
                </a:cubicBezTo>
                <a:cubicBezTo>
                  <a:pt x="6538377" y="269508"/>
                  <a:pt x="6517859" y="337637"/>
                  <a:pt x="6531429" y="445182"/>
                </a:cubicBezTo>
                <a:cubicBezTo>
                  <a:pt x="6544999" y="552727"/>
                  <a:pt x="6496738" y="689460"/>
                  <a:pt x="6531429" y="772883"/>
                </a:cubicBezTo>
                <a:cubicBezTo>
                  <a:pt x="6551794" y="856864"/>
                  <a:pt x="6460411" y="913285"/>
                  <a:pt x="6376849" y="927463"/>
                </a:cubicBezTo>
                <a:cubicBezTo>
                  <a:pt x="6287936" y="932962"/>
                  <a:pt x="6027742" y="877806"/>
                  <a:pt x="5935634" y="927463"/>
                </a:cubicBezTo>
                <a:cubicBezTo>
                  <a:pt x="5843526" y="977120"/>
                  <a:pt x="5543592" y="869276"/>
                  <a:pt x="5369973" y="927463"/>
                </a:cubicBezTo>
                <a:cubicBezTo>
                  <a:pt x="5196354" y="985650"/>
                  <a:pt x="5065675" y="883024"/>
                  <a:pt x="4928757" y="927463"/>
                </a:cubicBezTo>
                <a:cubicBezTo>
                  <a:pt x="4791839" y="971902"/>
                  <a:pt x="4659723" y="908349"/>
                  <a:pt x="4425319" y="927463"/>
                </a:cubicBezTo>
                <a:cubicBezTo>
                  <a:pt x="4190915" y="946577"/>
                  <a:pt x="4008974" y="913206"/>
                  <a:pt x="3859658" y="927463"/>
                </a:cubicBezTo>
                <a:cubicBezTo>
                  <a:pt x="3710342" y="941720"/>
                  <a:pt x="3576009" y="898203"/>
                  <a:pt x="3293998" y="927463"/>
                </a:cubicBezTo>
                <a:cubicBezTo>
                  <a:pt x="3011987" y="956723"/>
                  <a:pt x="2766450" y="907787"/>
                  <a:pt x="2603891" y="927463"/>
                </a:cubicBezTo>
                <a:cubicBezTo>
                  <a:pt x="2441332" y="947139"/>
                  <a:pt x="2103460" y="924595"/>
                  <a:pt x="1976008" y="927463"/>
                </a:cubicBezTo>
                <a:cubicBezTo>
                  <a:pt x="1848556" y="930331"/>
                  <a:pt x="1721461" y="894609"/>
                  <a:pt x="1597015" y="927463"/>
                </a:cubicBezTo>
                <a:cubicBezTo>
                  <a:pt x="1472569" y="960317"/>
                  <a:pt x="1066878" y="886075"/>
                  <a:pt x="906909" y="927463"/>
                </a:cubicBezTo>
                <a:cubicBezTo>
                  <a:pt x="746940" y="968851"/>
                  <a:pt x="493968" y="865374"/>
                  <a:pt x="154580" y="927463"/>
                </a:cubicBezTo>
                <a:cubicBezTo>
                  <a:pt x="63761" y="930520"/>
                  <a:pt x="-16259" y="867436"/>
                  <a:pt x="0" y="772883"/>
                </a:cubicBezTo>
                <a:cubicBezTo>
                  <a:pt x="-27111" y="704498"/>
                  <a:pt x="26635" y="592700"/>
                  <a:pt x="0" y="476098"/>
                </a:cubicBezTo>
                <a:cubicBezTo>
                  <a:pt x="-26635" y="359496"/>
                  <a:pt x="31729" y="250180"/>
                  <a:pt x="0" y="154580"/>
                </a:cubicBezTo>
                <a:close/>
              </a:path>
              <a:path w="6531429" h="927463" stroke="0" extrusionOk="0">
                <a:moveTo>
                  <a:pt x="0" y="154580"/>
                </a:moveTo>
                <a:cubicBezTo>
                  <a:pt x="-6128" y="67398"/>
                  <a:pt x="81512" y="9367"/>
                  <a:pt x="154580" y="0"/>
                </a:cubicBezTo>
                <a:cubicBezTo>
                  <a:pt x="324226" y="-57024"/>
                  <a:pt x="483194" y="41153"/>
                  <a:pt x="782464" y="0"/>
                </a:cubicBezTo>
                <a:cubicBezTo>
                  <a:pt x="1081734" y="-41153"/>
                  <a:pt x="1221776" y="46036"/>
                  <a:pt x="1410347" y="0"/>
                </a:cubicBezTo>
                <a:cubicBezTo>
                  <a:pt x="1598918" y="-46036"/>
                  <a:pt x="1783087" y="65635"/>
                  <a:pt x="2038231" y="0"/>
                </a:cubicBezTo>
                <a:cubicBezTo>
                  <a:pt x="2293375" y="-65635"/>
                  <a:pt x="2496200" y="74899"/>
                  <a:pt x="2728337" y="0"/>
                </a:cubicBezTo>
                <a:cubicBezTo>
                  <a:pt x="2960474" y="-74899"/>
                  <a:pt x="2966532" y="20300"/>
                  <a:pt x="3169552" y="0"/>
                </a:cubicBezTo>
                <a:cubicBezTo>
                  <a:pt x="3372573" y="-20300"/>
                  <a:pt x="3611693" y="44797"/>
                  <a:pt x="3735213" y="0"/>
                </a:cubicBezTo>
                <a:cubicBezTo>
                  <a:pt x="3858733" y="-44797"/>
                  <a:pt x="4008844" y="38875"/>
                  <a:pt x="4238651" y="0"/>
                </a:cubicBezTo>
                <a:cubicBezTo>
                  <a:pt x="4468458" y="-38875"/>
                  <a:pt x="4559489" y="1406"/>
                  <a:pt x="4679867" y="0"/>
                </a:cubicBezTo>
                <a:cubicBezTo>
                  <a:pt x="4800245" y="-1406"/>
                  <a:pt x="5052997" y="66423"/>
                  <a:pt x="5307750" y="0"/>
                </a:cubicBezTo>
                <a:cubicBezTo>
                  <a:pt x="5562503" y="-66423"/>
                  <a:pt x="5555273" y="20361"/>
                  <a:pt x="5686743" y="0"/>
                </a:cubicBezTo>
                <a:cubicBezTo>
                  <a:pt x="5818213" y="-20361"/>
                  <a:pt x="6055038" y="21359"/>
                  <a:pt x="6376849" y="0"/>
                </a:cubicBezTo>
                <a:cubicBezTo>
                  <a:pt x="6468368" y="-20399"/>
                  <a:pt x="6541426" y="49125"/>
                  <a:pt x="6531429" y="154580"/>
                </a:cubicBezTo>
                <a:cubicBezTo>
                  <a:pt x="6553297" y="289286"/>
                  <a:pt x="6509034" y="331505"/>
                  <a:pt x="6531429" y="463732"/>
                </a:cubicBezTo>
                <a:cubicBezTo>
                  <a:pt x="6553824" y="595959"/>
                  <a:pt x="6498318" y="621073"/>
                  <a:pt x="6531429" y="772883"/>
                </a:cubicBezTo>
                <a:cubicBezTo>
                  <a:pt x="6517035" y="868111"/>
                  <a:pt x="6464456" y="922758"/>
                  <a:pt x="6376849" y="927463"/>
                </a:cubicBezTo>
                <a:cubicBezTo>
                  <a:pt x="6221070" y="985152"/>
                  <a:pt x="5989680" y="913885"/>
                  <a:pt x="5811188" y="927463"/>
                </a:cubicBezTo>
                <a:cubicBezTo>
                  <a:pt x="5632696" y="941041"/>
                  <a:pt x="5547512" y="889724"/>
                  <a:pt x="5307750" y="927463"/>
                </a:cubicBezTo>
                <a:cubicBezTo>
                  <a:pt x="5067988" y="965202"/>
                  <a:pt x="4960675" y="906531"/>
                  <a:pt x="4679867" y="927463"/>
                </a:cubicBezTo>
                <a:cubicBezTo>
                  <a:pt x="4399059" y="948395"/>
                  <a:pt x="4394466" y="905405"/>
                  <a:pt x="4238651" y="927463"/>
                </a:cubicBezTo>
                <a:cubicBezTo>
                  <a:pt x="4082836" y="949521"/>
                  <a:pt x="3997586" y="926444"/>
                  <a:pt x="3797436" y="927463"/>
                </a:cubicBezTo>
                <a:cubicBezTo>
                  <a:pt x="3597286" y="928482"/>
                  <a:pt x="3473404" y="882325"/>
                  <a:pt x="3231775" y="927463"/>
                </a:cubicBezTo>
                <a:cubicBezTo>
                  <a:pt x="2990146" y="972601"/>
                  <a:pt x="2884260" y="890082"/>
                  <a:pt x="2666114" y="927463"/>
                </a:cubicBezTo>
                <a:cubicBezTo>
                  <a:pt x="2447968" y="964844"/>
                  <a:pt x="2383553" y="911703"/>
                  <a:pt x="2287121" y="927463"/>
                </a:cubicBezTo>
                <a:cubicBezTo>
                  <a:pt x="2190689" y="943223"/>
                  <a:pt x="1979325" y="874937"/>
                  <a:pt x="1845906" y="927463"/>
                </a:cubicBezTo>
                <a:cubicBezTo>
                  <a:pt x="1712487" y="979989"/>
                  <a:pt x="1548128" y="911796"/>
                  <a:pt x="1466913" y="927463"/>
                </a:cubicBezTo>
                <a:cubicBezTo>
                  <a:pt x="1385698" y="943130"/>
                  <a:pt x="1130287" y="880133"/>
                  <a:pt x="1025698" y="927463"/>
                </a:cubicBezTo>
                <a:cubicBezTo>
                  <a:pt x="921110" y="974793"/>
                  <a:pt x="563824" y="925969"/>
                  <a:pt x="154580" y="927463"/>
                </a:cubicBezTo>
                <a:cubicBezTo>
                  <a:pt x="63066" y="936752"/>
                  <a:pt x="-16688" y="863568"/>
                  <a:pt x="0" y="772883"/>
                </a:cubicBezTo>
                <a:cubicBezTo>
                  <a:pt x="-22472" y="632778"/>
                  <a:pt x="37269" y="532637"/>
                  <a:pt x="0" y="457548"/>
                </a:cubicBezTo>
                <a:cubicBezTo>
                  <a:pt x="-37269" y="382459"/>
                  <a:pt x="35666" y="257332"/>
                  <a:pt x="0" y="154580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40C8F2-E507-B7FB-1118-1019B7C73050}"/>
              </a:ext>
            </a:extLst>
          </p:cNvPr>
          <p:cNvSpPr txBox="1"/>
          <p:nvPr/>
        </p:nvSpPr>
        <p:spPr>
          <a:xfrm>
            <a:off x="4558838" y="1102654"/>
            <a:ext cx="8457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mảnh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phù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 ?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0F2064C-1DE4-8119-D0A3-16B246D207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006" y="205466"/>
            <a:ext cx="4784347" cy="4066087"/>
          </a:xfrm>
          <a:prstGeom prst="rect">
            <a:avLst/>
          </a:prstGeom>
        </p:spPr>
      </p:pic>
      <p:sp>
        <p:nvSpPr>
          <p:cNvPr id="12" name="Left Arrow 5">
            <a:hlinkClick r:id="rId7" action="ppaction://hlinksldjump"/>
            <a:extLst>
              <a:ext uri="{FF2B5EF4-FFF2-40B4-BE49-F238E27FC236}">
                <a16:creationId xmlns:a16="http://schemas.microsoft.com/office/drawing/2014/main" id="{D15D57B1-47E0-6907-C4F2-7C25E48DDE81}"/>
              </a:ext>
            </a:extLst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5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38B2DDA-6B0D-C35F-01A9-0677F7239A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1909" y="1937793"/>
            <a:ext cx="3286125" cy="1571625"/>
          </a:xfrm>
          <a:prstGeom prst="rect">
            <a:avLst/>
          </a:prstGeom>
        </p:spPr>
      </p:pic>
      <p:pic>
        <p:nvPicPr>
          <p:cNvPr id="7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C7C02DAC-847B-2DF9-4F8E-7D20AE2FD5C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9394AE-A67D-D04C-BCA8-ED0D5CF23C9B}"/>
              </a:ext>
            </a:extLst>
          </p:cNvPr>
          <p:cNvSpPr txBox="1"/>
          <p:nvPr/>
        </p:nvSpPr>
        <p:spPr>
          <a:xfrm>
            <a:off x="6543304" y="2083983"/>
            <a:ext cx="4488214" cy="1489829"/>
          </a:xfrm>
          <a:prstGeom prst="roundRect">
            <a:avLst>
              <a:gd name="adj" fmla="val 19895"/>
            </a:avLst>
          </a:prstGeom>
          <a:solidFill>
            <a:srgbClr val="FFFFFF"/>
          </a:solidFill>
          <a:ln w="19050">
            <a:solidFill>
              <a:srgbClr val="FF66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0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000" b="1" kern="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vuông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: Rounded Corners 43">
            <a:extLst>
              <a:ext uri="{FF2B5EF4-FFF2-40B4-BE49-F238E27FC236}">
                <a16:creationId xmlns:a16="http://schemas.microsoft.com/office/drawing/2014/main" id="{E8CD79E2-8D96-54C1-B428-7309CADDEA21}"/>
              </a:ext>
            </a:extLst>
          </p:cNvPr>
          <p:cNvSpPr/>
          <p:nvPr/>
        </p:nvSpPr>
        <p:spPr>
          <a:xfrm>
            <a:off x="5447211" y="901337"/>
            <a:ext cx="6531429" cy="927463"/>
          </a:xfrm>
          <a:custGeom>
            <a:avLst/>
            <a:gdLst>
              <a:gd name="connsiteX0" fmla="*/ 0 w 6531429"/>
              <a:gd name="connsiteY0" fmla="*/ 154580 h 927463"/>
              <a:gd name="connsiteX1" fmla="*/ 154580 w 6531429"/>
              <a:gd name="connsiteY1" fmla="*/ 0 h 927463"/>
              <a:gd name="connsiteX2" fmla="*/ 782464 w 6531429"/>
              <a:gd name="connsiteY2" fmla="*/ 0 h 927463"/>
              <a:gd name="connsiteX3" fmla="*/ 1223679 w 6531429"/>
              <a:gd name="connsiteY3" fmla="*/ 0 h 927463"/>
              <a:gd name="connsiteX4" fmla="*/ 1664894 w 6531429"/>
              <a:gd name="connsiteY4" fmla="*/ 0 h 927463"/>
              <a:gd name="connsiteX5" fmla="*/ 2355001 w 6531429"/>
              <a:gd name="connsiteY5" fmla="*/ 0 h 927463"/>
              <a:gd name="connsiteX6" fmla="*/ 2982884 w 6531429"/>
              <a:gd name="connsiteY6" fmla="*/ 0 h 927463"/>
              <a:gd name="connsiteX7" fmla="*/ 3361877 w 6531429"/>
              <a:gd name="connsiteY7" fmla="*/ 0 h 927463"/>
              <a:gd name="connsiteX8" fmla="*/ 3865315 w 6531429"/>
              <a:gd name="connsiteY8" fmla="*/ 0 h 927463"/>
              <a:gd name="connsiteX9" fmla="*/ 4493198 w 6531429"/>
              <a:gd name="connsiteY9" fmla="*/ 0 h 927463"/>
              <a:gd name="connsiteX10" fmla="*/ 5121082 w 6531429"/>
              <a:gd name="connsiteY10" fmla="*/ 0 h 927463"/>
              <a:gd name="connsiteX11" fmla="*/ 5500075 w 6531429"/>
              <a:gd name="connsiteY11" fmla="*/ 0 h 927463"/>
              <a:gd name="connsiteX12" fmla="*/ 5879067 w 6531429"/>
              <a:gd name="connsiteY12" fmla="*/ 0 h 927463"/>
              <a:gd name="connsiteX13" fmla="*/ 6376849 w 6531429"/>
              <a:gd name="connsiteY13" fmla="*/ 0 h 927463"/>
              <a:gd name="connsiteX14" fmla="*/ 6531429 w 6531429"/>
              <a:gd name="connsiteY14" fmla="*/ 154580 h 927463"/>
              <a:gd name="connsiteX15" fmla="*/ 6531429 w 6531429"/>
              <a:gd name="connsiteY15" fmla="*/ 445182 h 927463"/>
              <a:gd name="connsiteX16" fmla="*/ 6531429 w 6531429"/>
              <a:gd name="connsiteY16" fmla="*/ 772883 h 927463"/>
              <a:gd name="connsiteX17" fmla="*/ 6376849 w 6531429"/>
              <a:gd name="connsiteY17" fmla="*/ 927463 h 927463"/>
              <a:gd name="connsiteX18" fmla="*/ 5935634 w 6531429"/>
              <a:gd name="connsiteY18" fmla="*/ 927463 h 927463"/>
              <a:gd name="connsiteX19" fmla="*/ 5369973 w 6531429"/>
              <a:gd name="connsiteY19" fmla="*/ 927463 h 927463"/>
              <a:gd name="connsiteX20" fmla="*/ 4928757 w 6531429"/>
              <a:gd name="connsiteY20" fmla="*/ 927463 h 927463"/>
              <a:gd name="connsiteX21" fmla="*/ 4425319 w 6531429"/>
              <a:gd name="connsiteY21" fmla="*/ 927463 h 927463"/>
              <a:gd name="connsiteX22" fmla="*/ 3859658 w 6531429"/>
              <a:gd name="connsiteY22" fmla="*/ 927463 h 927463"/>
              <a:gd name="connsiteX23" fmla="*/ 3293998 w 6531429"/>
              <a:gd name="connsiteY23" fmla="*/ 927463 h 927463"/>
              <a:gd name="connsiteX24" fmla="*/ 2603891 w 6531429"/>
              <a:gd name="connsiteY24" fmla="*/ 927463 h 927463"/>
              <a:gd name="connsiteX25" fmla="*/ 1976008 w 6531429"/>
              <a:gd name="connsiteY25" fmla="*/ 927463 h 927463"/>
              <a:gd name="connsiteX26" fmla="*/ 1597015 w 6531429"/>
              <a:gd name="connsiteY26" fmla="*/ 927463 h 927463"/>
              <a:gd name="connsiteX27" fmla="*/ 906909 w 6531429"/>
              <a:gd name="connsiteY27" fmla="*/ 927463 h 927463"/>
              <a:gd name="connsiteX28" fmla="*/ 154580 w 6531429"/>
              <a:gd name="connsiteY28" fmla="*/ 927463 h 927463"/>
              <a:gd name="connsiteX29" fmla="*/ 0 w 6531429"/>
              <a:gd name="connsiteY29" fmla="*/ 772883 h 927463"/>
              <a:gd name="connsiteX30" fmla="*/ 0 w 6531429"/>
              <a:gd name="connsiteY30" fmla="*/ 476098 h 927463"/>
              <a:gd name="connsiteX31" fmla="*/ 0 w 6531429"/>
              <a:gd name="connsiteY31" fmla="*/ 154580 h 927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531429" h="927463" fill="none" extrusionOk="0">
                <a:moveTo>
                  <a:pt x="0" y="154580"/>
                </a:moveTo>
                <a:cubicBezTo>
                  <a:pt x="4367" y="71170"/>
                  <a:pt x="89110" y="-650"/>
                  <a:pt x="154580" y="0"/>
                </a:cubicBezTo>
                <a:cubicBezTo>
                  <a:pt x="398438" y="-39945"/>
                  <a:pt x="485408" y="72502"/>
                  <a:pt x="782464" y="0"/>
                </a:cubicBezTo>
                <a:cubicBezTo>
                  <a:pt x="1079520" y="-72502"/>
                  <a:pt x="1083559" y="13357"/>
                  <a:pt x="1223679" y="0"/>
                </a:cubicBezTo>
                <a:cubicBezTo>
                  <a:pt x="1363799" y="-13357"/>
                  <a:pt x="1555150" y="32165"/>
                  <a:pt x="1664894" y="0"/>
                </a:cubicBezTo>
                <a:cubicBezTo>
                  <a:pt x="1774638" y="-32165"/>
                  <a:pt x="2210194" y="63200"/>
                  <a:pt x="2355001" y="0"/>
                </a:cubicBezTo>
                <a:cubicBezTo>
                  <a:pt x="2499808" y="-63200"/>
                  <a:pt x="2849726" y="27922"/>
                  <a:pt x="2982884" y="0"/>
                </a:cubicBezTo>
                <a:cubicBezTo>
                  <a:pt x="3116042" y="-27922"/>
                  <a:pt x="3229164" y="38084"/>
                  <a:pt x="3361877" y="0"/>
                </a:cubicBezTo>
                <a:cubicBezTo>
                  <a:pt x="3494590" y="-38084"/>
                  <a:pt x="3708266" y="39971"/>
                  <a:pt x="3865315" y="0"/>
                </a:cubicBezTo>
                <a:cubicBezTo>
                  <a:pt x="4022364" y="-39971"/>
                  <a:pt x="4347817" y="43785"/>
                  <a:pt x="4493198" y="0"/>
                </a:cubicBezTo>
                <a:cubicBezTo>
                  <a:pt x="4638579" y="-43785"/>
                  <a:pt x="4832524" y="43077"/>
                  <a:pt x="5121082" y="0"/>
                </a:cubicBezTo>
                <a:cubicBezTo>
                  <a:pt x="5409640" y="-43077"/>
                  <a:pt x="5353045" y="17170"/>
                  <a:pt x="5500075" y="0"/>
                </a:cubicBezTo>
                <a:cubicBezTo>
                  <a:pt x="5647105" y="-17170"/>
                  <a:pt x="5761874" y="13021"/>
                  <a:pt x="5879067" y="0"/>
                </a:cubicBezTo>
                <a:cubicBezTo>
                  <a:pt x="5996260" y="-13021"/>
                  <a:pt x="6146357" y="36212"/>
                  <a:pt x="6376849" y="0"/>
                </a:cubicBezTo>
                <a:cubicBezTo>
                  <a:pt x="6484415" y="-10540"/>
                  <a:pt x="6532540" y="75267"/>
                  <a:pt x="6531429" y="154580"/>
                </a:cubicBezTo>
                <a:cubicBezTo>
                  <a:pt x="6538377" y="269508"/>
                  <a:pt x="6517859" y="337637"/>
                  <a:pt x="6531429" y="445182"/>
                </a:cubicBezTo>
                <a:cubicBezTo>
                  <a:pt x="6544999" y="552727"/>
                  <a:pt x="6496738" y="689460"/>
                  <a:pt x="6531429" y="772883"/>
                </a:cubicBezTo>
                <a:cubicBezTo>
                  <a:pt x="6551794" y="856864"/>
                  <a:pt x="6460411" y="913285"/>
                  <a:pt x="6376849" y="927463"/>
                </a:cubicBezTo>
                <a:cubicBezTo>
                  <a:pt x="6287936" y="932962"/>
                  <a:pt x="6027742" y="877806"/>
                  <a:pt x="5935634" y="927463"/>
                </a:cubicBezTo>
                <a:cubicBezTo>
                  <a:pt x="5843526" y="977120"/>
                  <a:pt x="5543592" y="869276"/>
                  <a:pt x="5369973" y="927463"/>
                </a:cubicBezTo>
                <a:cubicBezTo>
                  <a:pt x="5196354" y="985650"/>
                  <a:pt x="5065675" y="883024"/>
                  <a:pt x="4928757" y="927463"/>
                </a:cubicBezTo>
                <a:cubicBezTo>
                  <a:pt x="4791839" y="971902"/>
                  <a:pt x="4659723" y="908349"/>
                  <a:pt x="4425319" y="927463"/>
                </a:cubicBezTo>
                <a:cubicBezTo>
                  <a:pt x="4190915" y="946577"/>
                  <a:pt x="4008974" y="913206"/>
                  <a:pt x="3859658" y="927463"/>
                </a:cubicBezTo>
                <a:cubicBezTo>
                  <a:pt x="3710342" y="941720"/>
                  <a:pt x="3576009" y="898203"/>
                  <a:pt x="3293998" y="927463"/>
                </a:cubicBezTo>
                <a:cubicBezTo>
                  <a:pt x="3011987" y="956723"/>
                  <a:pt x="2766450" y="907787"/>
                  <a:pt x="2603891" y="927463"/>
                </a:cubicBezTo>
                <a:cubicBezTo>
                  <a:pt x="2441332" y="947139"/>
                  <a:pt x="2103460" y="924595"/>
                  <a:pt x="1976008" y="927463"/>
                </a:cubicBezTo>
                <a:cubicBezTo>
                  <a:pt x="1848556" y="930331"/>
                  <a:pt x="1721461" y="894609"/>
                  <a:pt x="1597015" y="927463"/>
                </a:cubicBezTo>
                <a:cubicBezTo>
                  <a:pt x="1472569" y="960317"/>
                  <a:pt x="1066878" y="886075"/>
                  <a:pt x="906909" y="927463"/>
                </a:cubicBezTo>
                <a:cubicBezTo>
                  <a:pt x="746940" y="968851"/>
                  <a:pt x="493968" y="865374"/>
                  <a:pt x="154580" y="927463"/>
                </a:cubicBezTo>
                <a:cubicBezTo>
                  <a:pt x="63761" y="930520"/>
                  <a:pt x="-16259" y="867436"/>
                  <a:pt x="0" y="772883"/>
                </a:cubicBezTo>
                <a:cubicBezTo>
                  <a:pt x="-27111" y="704498"/>
                  <a:pt x="26635" y="592700"/>
                  <a:pt x="0" y="476098"/>
                </a:cubicBezTo>
                <a:cubicBezTo>
                  <a:pt x="-26635" y="359496"/>
                  <a:pt x="31729" y="250180"/>
                  <a:pt x="0" y="154580"/>
                </a:cubicBezTo>
                <a:close/>
              </a:path>
              <a:path w="6531429" h="927463" stroke="0" extrusionOk="0">
                <a:moveTo>
                  <a:pt x="0" y="154580"/>
                </a:moveTo>
                <a:cubicBezTo>
                  <a:pt x="-6128" y="67398"/>
                  <a:pt x="81512" y="9367"/>
                  <a:pt x="154580" y="0"/>
                </a:cubicBezTo>
                <a:cubicBezTo>
                  <a:pt x="324226" y="-57024"/>
                  <a:pt x="483194" y="41153"/>
                  <a:pt x="782464" y="0"/>
                </a:cubicBezTo>
                <a:cubicBezTo>
                  <a:pt x="1081734" y="-41153"/>
                  <a:pt x="1221776" y="46036"/>
                  <a:pt x="1410347" y="0"/>
                </a:cubicBezTo>
                <a:cubicBezTo>
                  <a:pt x="1598918" y="-46036"/>
                  <a:pt x="1783087" y="65635"/>
                  <a:pt x="2038231" y="0"/>
                </a:cubicBezTo>
                <a:cubicBezTo>
                  <a:pt x="2293375" y="-65635"/>
                  <a:pt x="2496200" y="74899"/>
                  <a:pt x="2728337" y="0"/>
                </a:cubicBezTo>
                <a:cubicBezTo>
                  <a:pt x="2960474" y="-74899"/>
                  <a:pt x="2966532" y="20300"/>
                  <a:pt x="3169552" y="0"/>
                </a:cubicBezTo>
                <a:cubicBezTo>
                  <a:pt x="3372573" y="-20300"/>
                  <a:pt x="3611693" y="44797"/>
                  <a:pt x="3735213" y="0"/>
                </a:cubicBezTo>
                <a:cubicBezTo>
                  <a:pt x="3858733" y="-44797"/>
                  <a:pt x="4008844" y="38875"/>
                  <a:pt x="4238651" y="0"/>
                </a:cubicBezTo>
                <a:cubicBezTo>
                  <a:pt x="4468458" y="-38875"/>
                  <a:pt x="4559489" y="1406"/>
                  <a:pt x="4679867" y="0"/>
                </a:cubicBezTo>
                <a:cubicBezTo>
                  <a:pt x="4800245" y="-1406"/>
                  <a:pt x="5052997" y="66423"/>
                  <a:pt x="5307750" y="0"/>
                </a:cubicBezTo>
                <a:cubicBezTo>
                  <a:pt x="5562503" y="-66423"/>
                  <a:pt x="5555273" y="20361"/>
                  <a:pt x="5686743" y="0"/>
                </a:cubicBezTo>
                <a:cubicBezTo>
                  <a:pt x="5818213" y="-20361"/>
                  <a:pt x="6055038" y="21359"/>
                  <a:pt x="6376849" y="0"/>
                </a:cubicBezTo>
                <a:cubicBezTo>
                  <a:pt x="6468368" y="-20399"/>
                  <a:pt x="6541426" y="49125"/>
                  <a:pt x="6531429" y="154580"/>
                </a:cubicBezTo>
                <a:cubicBezTo>
                  <a:pt x="6553297" y="289286"/>
                  <a:pt x="6509034" y="331505"/>
                  <a:pt x="6531429" y="463732"/>
                </a:cubicBezTo>
                <a:cubicBezTo>
                  <a:pt x="6553824" y="595959"/>
                  <a:pt x="6498318" y="621073"/>
                  <a:pt x="6531429" y="772883"/>
                </a:cubicBezTo>
                <a:cubicBezTo>
                  <a:pt x="6517035" y="868111"/>
                  <a:pt x="6464456" y="922758"/>
                  <a:pt x="6376849" y="927463"/>
                </a:cubicBezTo>
                <a:cubicBezTo>
                  <a:pt x="6221070" y="985152"/>
                  <a:pt x="5989680" y="913885"/>
                  <a:pt x="5811188" y="927463"/>
                </a:cubicBezTo>
                <a:cubicBezTo>
                  <a:pt x="5632696" y="941041"/>
                  <a:pt x="5547512" y="889724"/>
                  <a:pt x="5307750" y="927463"/>
                </a:cubicBezTo>
                <a:cubicBezTo>
                  <a:pt x="5067988" y="965202"/>
                  <a:pt x="4960675" y="906531"/>
                  <a:pt x="4679867" y="927463"/>
                </a:cubicBezTo>
                <a:cubicBezTo>
                  <a:pt x="4399059" y="948395"/>
                  <a:pt x="4394466" y="905405"/>
                  <a:pt x="4238651" y="927463"/>
                </a:cubicBezTo>
                <a:cubicBezTo>
                  <a:pt x="4082836" y="949521"/>
                  <a:pt x="3997586" y="926444"/>
                  <a:pt x="3797436" y="927463"/>
                </a:cubicBezTo>
                <a:cubicBezTo>
                  <a:pt x="3597286" y="928482"/>
                  <a:pt x="3473404" y="882325"/>
                  <a:pt x="3231775" y="927463"/>
                </a:cubicBezTo>
                <a:cubicBezTo>
                  <a:pt x="2990146" y="972601"/>
                  <a:pt x="2884260" y="890082"/>
                  <a:pt x="2666114" y="927463"/>
                </a:cubicBezTo>
                <a:cubicBezTo>
                  <a:pt x="2447968" y="964844"/>
                  <a:pt x="2383553" y="911703"/>
                  <a:pt x="2287121" y="927463"/>
                </a:cubicBezTo>
                <a:cubicBezTo>
                  <a:pt x="2190689" y="943223"/>
                  <a:pt x="1979325" y="874937"/>
                  <a:pt x="1845906" y="927463"/>
                </a:cubicBezTo>
                <a:cubicBezTo>
                  <a:pt x="1712487" y="979989"/>
                  <a:pt x="1548128" y="911796"/>
                  <a:pt x="1466913" y="927463"/>
                </a:cubicBezTo>
                <a:cubicBezTo>
                  <a:pt x="1385698" y="943130"/>
                  <a:pt x="1130287" y="880133"/>
                  <a:pt x="1025698" y="927463"/>
                </a:cubicBezTo>
                <a:cubicBezTo>
                  <a:pt x="921110" y="974793"/>
                  <a:pt x="563824" y="925969"/>
                  <a:pt x="154580" y="927463"/>
                </a:cubicBezTo>
                <a:cubicBezTo>
                  <a:pt x="63066" y="936752"/>
                  <a:pt x="-16688" y="863568"/>
                  <a:pt x="0" y="772883"/>
                </a:cubicBezTo>
                <a:cubicBezTo>
                  <a:pt x="-22472" y="632778"/>
                  <a:pt x="37269" y="532637"/>
                  <a:pt x="0" y="457548"/>
                </a:cubicBezTo>
                <a:cubicBezTo>
                  <a:pt x="-37269" y="382459"/>
                  <a:pt x="35666" y="257332"/>
                  <a:pt x="0" y="154580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C3288C-3040-94F6-CD7F-DE4BBCF1BD84}"/>
              </a:ext>
            </a:extLst>
          </p:cNvPr>
          <p:cNvSpPr txBox="1"/>
          <p:nvPr/>
        </p:nvSpPr>
        <p:spPr>
          <a:xfrm>
            <a:off x="4558838" y="1102654"/>
            <a:ext cx="8457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vuông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Left Arrow 5">
            <a:hlinkClick r:id="rId7" action="ppaction://hlinksldjump"/>
            <a:extLst>
              <a:ext uri="{FF2B5EF4-FFF2-40B4-BE49-F238E27FC236}">
                <a16:creationId xmlns:a16="http://schemas.microsoft.com/office/drawing/2014/main" id="{81E36DF8-D2A8-BD46-8ACE-9F3188642323}"/>
              </a:ext>
            </a:extLst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35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82834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860" y="10459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807330" y="459890"/>
            <a:ext cx="8371601" cy="4978400"/>
          </a:xfrm>
          <a:custGeom>
            <a:avLst/>
            <a:gdLst>
              <a:gd name="connsiteX0" fmla="*/ 0 w 11404360"/>
              <a:gd name="connsiteY0" fmla="*/ 1130323 h 6781800"/>
              <a:gd name="connsiteX1" fmla="*/ 1130323 w 11404360"/>
              <a:gd name="connsiteY1" fmla="*/ 0 h 6781800"/>
              <a:gd name="connsiteX2" fmla="*/ 10274037 w 11404360"/>
              <a:gd name="connsiteY2" fmla="*/ 0 h 6781800"/>
              <a:gd name="connsiteX3" fmla="*/ 11404360 w 11404360"/>
              <a:gd name="connsiteY3" fmla="*/ 1130323 h 6781800"/>
              <a:gd name="connsiteX4" fmla="*/ 11404360 w 11404360"/>
              <a:gd name="connsiteY4" fmla="*/ 5651477 h 6781800"/>
              <a:gd name="connsiteX5" fmla="*/ 10274037 w 11404360"/>
              <a:gd name="connsiteY5" fmla="*/ 6781800 h 6781800"/>
              <a:gd name="connsiteX6" fmla="*/ 1130323 w 11404360"/>
              <a:gd name="connsiteY6" fmla="*/ 6781800 h 6781800"/>
              <a:gd name="connsiteX7" fmla="*/ 0 w 11404360"/>
              <a:gd name="connsiteY7" fmla="*/ 5651477 h 6781800"/>
              <a:gd name="connsiteX8" fmla="*/ 0 w 11404360"/>
              <a:gd name="connsiteY8" fmla="*/ 1130323 h 6781800"/>
              <a:gd name="connsiteX0" fmla="*/ 0 w 11404360"/>
              <a:gd name="connsiteY0" fmla="*/ 1489467 h 7140944"/>
              <a:gd name="connsiteX1" fmla="*/ 1130323 w 11404360"/>
              <a:gd name="connsiteY1" fmla="*/ 359144 h 7140944"/>
              <a:gd name="connsiteX2" fmla="*/ 10274037 w 11404360"/>
              <a:gd name="connsiteY2" fmla="*/ 359144 h 7140944"/>
              <a:gd name="connsiteX3" fmla="*/ 11404360 w 11404360"/>
              <a:gd name="connsiteY3" fmla="*/ 1489467 h 7140944"/>
              <a:gd name="connsiteX4" fmla="*/ 11404360 w 11404360"/>
              <a:gd name="connsiteY4" fmla="*/ 6010621 h 7140944"/>
              <a:gd name="connsiteX5" fmla="*/ 10274037 w 11404360"/>
              <a:gd name="connsiteY5" fmla="*/ 7140944 h 7140944"/>
              <a:gd name="connsiteX6" fmla="*/ 1130323 w 11404360"/>
              <a:gd name="connsiteY6" fmla="*/ 7140944 h 7140944"/>
              <a:gd name="connsiteX7" fmla="*/ 0 w 11404360"/>
              <a:gd name="connsiteY7" fmla="*/ 6010621 h 7140944"/>
              <a:gd name="connsiteX8" fmla="*/ 0 w 11404360"/>
              <a:gd name="connsiteY8" fmla="*/ 1489467 h 7140944"/>
              <a:gd name="connsiteX0" fmla="*/ 0 w 11404360"/>
              <a:gd name="connsiteY0" fmla="*/ 1489467 h 7140944"/>
              <a:gd name="connsiteX1" fmla="*/ 1130323 w 11404360"/>
              <a:gd name="connsiteY1" fmla="*/ 359144 h 7140944"/>
              <a:gd name="connsiteX2" fmla="*/ 10274037 w 11404360"/>
              <a:gd name="connsiteY2" fmla="*/ 359144 h 7140944"/>
              <a:gd name="connsiteX3" fmla="*/ 11404360 w 11404360"/>
              <a:gd name="connsiteY3" fmla="*/ 1489467 h 7140944"/>
              <a:gd name="connsiteX4" fmla="*/ 11404360 w 11404360"/>
              <a:gd name="connsiteY4" fmla="*/ 6010621 h 7140944"/>
              <a:gd name="connsiteX5" fmla="*/ 10274037 w 11404360"/>
              <a:gd name="connsiteY5" fmla="*/ 7140944 h 7140944"/>
              <a:gd name="connsiteX6" fmla="*/ 1130323 w 11404360"/>
              <a:gd name="connsiteY6" fmla="*/ 7140944 h 7140944"/>
              <a:gd name="connsiteX7" fmla="*/ 0 w 11404360"/>
              <a:gd name="connsiteY7" fmla="*/ 6010621 h 7140944"/>
              <a:gd name="connsiteX8" fmla="*/ 0 w 11404360"/>
              <a:gd name="connsiteY8" fmla="*/ 1489467 h 7140944"/>
              <a:gd name="connsiteX0" fmla="*/ 0 w 11990332"/>
              <a:gd name="connsiteY0" fmla="*/ 1489467 h 7140944"/>
              <a:gd name="connsiteX1" fmla="*/ 1130323 w 11990332"/>
              <a:gd name="connsiteY1" fmla="*/ 359144 h 7140944"/>
              <a:gd name="connsiteX2" fmla="*/ 10274037 w 11990332"/>
              <a:gd name="connsiteY2" fmla="*/ 359144 h 7140944"/>
              <a:gd name="connsiteX3" fmla="*/ 11404360 w 11990332"/>
              <a:gd name="connsiteY3" fmla="*/ 1489467 h 7140944"/>
              <a:gd name="connsiteX4" fmla="*/ 11404360 w 11990332"/>
              <a:gd name="connsiteY4" fmla="*/ 6010621 h 7140944"/>
              <a:gd name="connsiteX5" fmla="*/ 10274037 w 11990332"/>
              <a:gd name="connsiteY5" fmla="*/ 7140944 h 7140944"/>
              <a:gd name="connsiteX6" fmla="*/ 1130323 w 11990332"/>
              <a:gd name="connsiteY6" fmla="*/ 7140944 h 7140944"/>
              <a:gd name="connsiteX7" fmla="*/ 0 w 11990332"/>
              <a:gd name="connsiteY7" fmla="*/ 6010621 h 7140944"/>
              <a:gd name="connsiteX8" fmla="*/ 0 w 11990332"/>
              <a:gd name="connsiteY8" fmla="*/ 1489467 h 7140944"/>
              <a:gd name="connsiteX0" fmla="*/ 567069 w 12557401"/>
              <a:gd name="connsiteY0" fmla="*/ 1489467 h 7140944"/>
              <a:gd name="connsiteX1" fmla="*/ 1697392 w 12557401"/>
              <a:gd name="connsiteY1" fmla="*/ 359144 h 7140944"/>
              <a:gd name="connsiteX2" fmla="*/ 10841106 w 12557401"/>
              <a:gd name="connsiteY2" fmla="*/ 359144 h 7140944"/>
              <a:gd name="connsiteX3" fmla="*/ 11971429 w 12557401"/>
              <a:gd name="connsiteY3" fmla="*/ 1489467 h 7140944"/>
              <a:gd name="connsiteX4" fmla="*/ 11971429 w 12557401"/>
              <a:gd name="connsiteY4" fmla="*/ 6010621 h 7140944"/>
              <a:gd name="connsiteX5" fmla="*/ 10841106 w 12557401"/>
              <a:gd name="connsiteY5" fmla="*/ 7140944 h 7140944"/>
              <a:gd name="connsiteX6" fmla="*/ 1697392 w 12557401"/>
              <a:gd name="connsiteY6" fmla="*/ 7140944 h 7140944"/>
              <a:gd name="connsiteX7" fmla="*/ 567069 w 12557401"/>
              <a:gd name="connsiteY7" fmla="*/ 6010621 h 7140944"/>
              <a:gd name="connsiteX8" fmla="*/ 567069 w 12557401"/>
              <a:gd name="connsiteY8" fmla="*/ 1489467 h 7140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57401" h="7140944">
                <a:moveTo>
                  <a:pt x="567069" y="1489467"/>
                </a:moveTo>
                <a:cubicBezTo>
                  <a:pt x="567069" y="865207"/>
                  <a:pt x="1073132" y="359144"/>
                  <a:pt x="1697392" y="359144"/>
                </a:cubicBezTo>
                <a:cubicBezTo>
                  <a:pt x="5510842" y="-448931"/>
                  <a:pt x="7793201" y="359144"/>
                  <a:pt x="10841106" y="359144"/>
                </a:cubicBezTo>
                <a:cubicBezTo>
                  <a:pt x="10784882" y="316614"/>
                  <a:pt x="11971429" y="865207"/>
                  <a:pt x="11971429" y="1489467"/>
                </a:cubicBezTo>
                <a:cubicBezTo>
                  <a:pt x="11971429" y="2996518"/>
                  <a:pt x="13289866" y="4333450"/>
                  <a:pt x="11971429" y="6010621"/>
                </a:cubicBezTo>
                <a:cubicBezTo>
                  <a:pt x="11971429" y="6634881"/>
                  <a:pt x="11465366" y="7140944"/>
                  <a:pt x="10841106" y="7140944"/>
                </a:cubicBezTo>
                <a:lnTo>
                  <a:pt x="1697392" y="7140944"/>
                </a:lnTo>
                <a:cubicBezTo>
                  <a:pt x="1073132" y="7140944"/>
                  <a:pt x="567069" y="6634881"/>
                  <a:pt x="567069" y="6010621"/>
                </a:cubicBezTo>
                <a:cubicBezTo>
                  <a:pt x="-708838" y="4312184"/>
                  <a:pt x="567069" y="2996518"/>
                  <a:pt x="567069" y="1489467"/>
                </a:cubicBezTo>
                <a:close/>
              </a:path>
            </a:pathLst>
          </a:custGeom>
          <a:solidFill>
            <a:srgbClr val="FFDD3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3788" y="298142"/>
            <a:ext cx="2643489" cy="2678379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-1233254" y="5355393"/>
            <a:ext cx="13786986" cy="6910727"/>
          </a:xfrm>
          <a:custGeom>
            <a:avLst/>
            <a:gdLst/>
            <a:ahLst/>
            <a:cxnLst/>
            <a:rect l="l" t="t" r="r" b="b"/>
            <a:pathLst>
              <a:path w="20680479" h="10366090">
                <a:moveTo>
                  <a:pt x="0" y="0"/>
                </a:moveTo>
                <a:lnTo>
                  <a:pt x="20680479" y="0"/>
                </a:lnTo>
                <a:lnTo>
                  <a:pt x="20680479" y="10366091"/>
                </a:lnTo>
                <a:lnTo>
                  <a:pt x="0" y="103660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8433087">
            <a:off x="1092007" y="1353182"/>
            <a:ext cx="2298939" cy="1075157"/>
          </a:xfrm>
          <a:prstGeom prst="rect">
            <a:avLst/>
          </a:prstGeom>
        </p:spPr>
      </p:pic>
      <p:pic>
        <p:nvPicPr>
          <p:cNvPr id="38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3284634">
            <a:off x="8021349" y="1158163"/>
            <a:ext cx="2298939" cy="1075157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685800" y="4159188"/>
            <a:ext cx="880693" cy="2013012"/>
          </a:xfrm>
          <a:custGeom>
            <a:avLst/>
            <a:gdLst/>
            <a:ahLst/>
            <a:cxnLst/>
            <a:rect l="l" t="t" r="r" b="b"/>
            <a:pathLst>
              <a:path w="1321039" h="3019518">
                <a:moveTo>
                  <a:pt x="0" y="0"/>
                </a:moveTo>
                <a:lnTo>
                  <a:pt x="1321039" y="0"/>
                </a:lnTo>
                <a:lnTo>
                  <a:pt x="1321039" y="3019518"/>
                </a:lnTo>
                <a:lnTo>
                  <a:pt x="0" y="30195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037875" y="3562579"/>
            <a:ext cx="1903747" cy="2974604"/>
          </a:xfrm>
          <a:custGeom>
            <a:avLst/>
            <a:gdLst/>
            <a:ahLst/>
            <a:cxnLst/>
            <a:rect l="l" t="t" r="r" b="b"/>
            <a:pathLst>
              <a:path w="2855620" h="4461906">
                <a:moveTo>
                  <a:pt x="0" y="0"/>
                </a:moveTo>
                <a:lnTo>
                  <a:pt x="2855620" y="0"/>
                </a:lnTo>
                <a:lnTo>
                  <a:pt x="2855620" y="4461906"/>
                </a:lnTo>
                <a:lnTo>
                  <a:pt x="0" y="44619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29DC3B-DCE7-65B4-DE9D-FC5FC7D52E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54305" y="1809175"/>
            <a:ext cx="8955800" cy="304826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9A8909C-DFEB-9C48-EC92-9961CB6B47FE}"/>
              </a:ext>
            </a:extLst>
          </p:cNvPr>
          <p:cNvGrpSpPr/>
          <p:nvPr/>
        </p:nvGrpSpPr>
        <p:grpSpPr>
          <a:xfrm>
            <a:off x="961059" y="470902"/>
            <a:ext cx="2279693" cy="728015"/>
            <a:chOff x="5121789" y="645137"/>
            <a:chExt cx="12557401" cy="2681666"/>
          </a:xfrm>
        </p:grpSpPr>
        <p:sp>
          <p:nvSpPr>
            <p:cNvPr id="13" name="Rounded Rectangle 13">
              <a:extLst>
                <a:ext uri="{FF2B5EF4-FFF2-40B4-BE49-F238E27FC236}">
                  <a16:creationId xmlns:a16="http://schemas.microsoft.com/office/drawing/2014/main" id="{CA1F17C6-36DE-C861-C613-FBD944B2C7AF}"/>
                </a:ext>
              </a:extLst>
            </p:cNvPr>
            <p:cNvSpPr/>
            <p:nvPr/>
          </p:nvSpPr>
          <p:spPr>
            <a:xfrm>
              <a:off x="5121789" y="645137"/>
              <a:ext cx="12557401" cy="2681666"/>
            </a:xfrm>
            <a:custGeom>
              <a:avLst/>
              <a:gdLst>
                <a:gd name="connsiteX0" fmla="*/ 0 w 11404360"/>
                <a:gd name="connsiteY0" fmla="*/ 1130323 h 6781800"/>
                <a:gd name="connsiteX1" fmla="*/ 1130323 w 11404360"/>
                <a:gd name="connsiteY1" fmla="*/ 0 h 6781800"/>
                <a:gd name="connsiteX2" fmla="*/ 10274037 w 11404360"/>
                <a:gd name="connsiteY2" fmla="*/ 0 h 6781800"/>
                <a:gd name="connsiteX3" fmla="*/ 11404360 w 11404360"/>
                <a:gd name="connsiteY3" fmla="*/ 1130323 h 6781800"/>
                <a:gd name="connsiteX4" fmla="*/ 11404360 w 11404360"/>
                <a:gd name="connsiteY4" fmla="*/ 5651477 h 6781800"/>
                <a:gd name="connsiteX5" fmla="*/ 10274037 w 11404360"/>
                <a:gd name="connsiteY5" fmla="*/ 6781800 h 6781800"/>
                <a:gd name="connsiteX6" fmla="*/ 1130323 w 11404360"/>
                <a:gd name="connsiteY6" fmla="*/ 6781800 h 6781800"/>
                <a:gd name="connsiteX7" fmla="*/ 0 w 11404360"/>
                <a:gd name="connsiteY7" fmla="*/ 5651477 h 6781800"/>
                <a:gd name="connsiteX8" fmla="*/ 0 w 11404360"/>
                <a:gd name="connsiteY8" fmla="*/ 1130323 h 6781800"/>
                <a:gd name="connsiteX0" fmla="*/ 0 w 11404360"/>
                <a:gd name="connsiteY0" fmla="*/ 1489467 h 7140944"/>
                <a:gd name="connsiteX1" fmla="*/ 1130323 w 11404360"/>
                <a:gd name="connsiteY1" fmla="*/ 359144 h 7140944"/>
                <a:gd name="connsiteX2" fmla="*/ 10274037 w 11404360"/>
                <a:gd name="connsiteY2" fmla="*/ 359144 h 7140944"/>
                <a:gd name="connsiteX3" fmla="*/ 11404360 w 11404360"/>
                <a:gd name="connsiteY3" fmla="*/ 1489467 h 7140944"/>
                <a:gd name="connsiteX4" fmla="*/ 11404360 w 11404360"/>
                <a:gd name="connsiteY4" fmla="*/ 6010621 h 7140944"/>
                <a:gd name="connsiteX5" fmla="*/ 10274037 w 11404360"/>
                <a:gd name="connsiteY5" fmla="*/ 7140944 h 7140944"/>
                <a:gd name="connsiteX6" fmla="*/ 1130323 w 11404360"/>
                <a:gd name="connsiteY6" fmla="*/ 7140944 h 7140944"/>
                <a:gd name="connsiteX7" fmla="*/ 0 w 11404360"/>
                <a:gd name="connsiteY7" fmla="*/ 6010621 h 7140944"/>
                <a:gd name="connsiteX8" fmla="*/ 0 w 11404360"/>
                <a:gd name="connsiteY8" fmla="*/ 1489467 h 7140944"/>
                <a:gd name="connsiteX0" fmla="*/ 0 w 11404360"/>
                <a:gd name="connsiteY0" fmla="*/ 1489467 h 7140944"/>
                <a:gd name="connsiteX1" fmla="*/ 1130323 w 11404360"/>
                <a:gd name="connsiteY1" fmla="*/ 359144 h 7140944"/>
                <a:gd name="connsiteX2" fmla="*/ 10274037 w 11404360"/>
                <a:gd name="connsiteY2" fmla="*/ 359144 h 7140944"/>
                <a:gd name="connsiteX3" fmla="*/ 11404360 w 11404360"/>
                <a:gd name="connsiteY3" fmla="*/ 1489467 h 7140944"/>
                <a:gd name="connsiteX4" fmla="*/ 11404360 w 11404360"/>
                <a:gd name="connsiteY4" fmla="*/ 6010621 h 7140944"/>
                <a:gd name="connsiteX5" fmla="*/ 10274037 w 11404360"/>
                <a:gd name="connsiteY5" fmla="*/ 7140944 h 7140944"/>
                <a:gd name="connsiteX6" fmla="*/ 1130323 w 11404360"/>
                <a:gd name="connsiteY6" fmla="*/ 7140944 h 7140944"/>
                <a:gd name="connsiteX7" fmla="*/ 0 w 11404360"/>
                <a:gd name="connsiteY7" fmla="*/ 6010621 h 7140944"/>
                <a:gd name="connsiteX8" fmla="*/ 0 w 11404360"/>
                <a:gd name="connsiteY8" fmla="*/ 1489467 h 7140944"/>
                <a:gd name="connsiteX0" fmla="*/ 0 w 11990332"/>
                <a:gd name="connsiteY0" fmla="*/ 1489467 h 7140944"/>
                <a:gd name="connsiteX1" fmla="*/ 1130323 w 11990332"/>
                <a:gd name="connsiteY1" fmla="*/ 359144 h 7140944"/>
                <a:gd name="connsiteX2" fmla="*/ 10274037 w 11990332"/>
                <a:gd name="connsiteY2" fmla="*/ 359144 h 7140944"/>
                <a:gd name="connsiteX3" fmla="*/ 11404360 w 11990332"/>
                <a:gd name="connsiteY3" fmla="*/ 1489467 h 7140944"/>
                <a:gd name="connsiteX4" fmla="*/ 11404360 w 11990332"/>
                <a:gd name="connsiteY4" fmla="*/ 6010621 h 7140944"/>
                <a:gd name="connsiteX5" fmla="*/ 10274037 w 11990332"/>
                <a:gd name="connsiteY5" fmla="*/ 7140944 h 7140944"/>
                <a:gd name="connsiteX6" fmla="*/ 1130323 w 11990332"/>
                <a:gd name="connsiteY6" fmla="*/ 7140944 h 7140944"/>
                <a:gd name="connsiteX7" fmla="*/ 0 w 11990332"/>
                <a:gd name="connsiteY7" fmla="*/ 6010621 h 7140944"/>
                <a:gd name="connsiteX8" fmla="*/ 0 w 11990332"/>
                <a:gd name="connsiteY8" fmla="*/ 1489467 h 7140944"/>
                <a:gd name="connsiteX0" fmla="*/ 567069 w 12557401"/>
                <a:gd name="connsiteY0" fmla="*/ 1489467 h 7140944"/>
                <a:gd name="connsiteX1" fmla="*/ 1697392 w 12557401"/>
                <a:gd name="connsiteY1" fmla="*/ 359144 h 7140944"/>
                <a:gd name="connsiteX2" fmla="*/ 10841106 w 12557401"/>
                <a:gd name="connsiteY2" fmla="*/ 359144 h 7140944"/>
                <a:gd name="connsiteX3" fmla="*/ 11971429 w 12557401"/>
                <a:gd name="connsiteY3" fmla="*/ 1489467 h 7140944"/>
                <a:gd name="connsiteX4" fmla="*/ 11971429 w 12557401"/>
                <a:gd name="connsiteY4" fmla="*/ 6010621 h 7140944"/>
                <a:gd name="connsiteX5" fmla="*/ 10841106 w 12557401"/>
                <a:gd name="connsiteY5" fmla="*/ 7140944 h 7140944"/>
                <a:gd name="connsiteX6" fmla="*/ 1697392 w 12557401"/>
                <a:gd name="connsiteY6" fmla="*/ 7140944 h 7140944"/>
                <a:gd name="connsiteX7" fmla="*/ 567069 w 12557401"/>
                <a:gd name="connsiteY7" fmla="*/ 6010621 h 7140944"/>
                <a:gd name="connsiteX8" fmla="*/ 567069 w 12557401"/>
                <a:gd name="connsiteY8" fmla="*/ 1489467 h 7140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57401" h="7140944">
                  <a:moveTo>
                    <a:pt x="567069" y="1489467"/>
                  </a:moveTo>
                  <a:cubicBezTo>
                    <a:pt x="567069" y="865207"/>
                    <a:pt x="1073132" y="359144"/>
                    <a:pt x="1697392" y="359144"/>
                  </a:cubicBezTo>
                  <a:cubicBezTo>
                    <a:pt x="5510842" y="-448931"/>
                    <a:pt x="7793201" y="359144"/>
                    <a:pt x="10841106" y="359144"/>
                  </a:cubicBezTo>
                  <a:cubicBezTo>
                    <a:pt x="10784882" y="316614"/>
                    <a:pt x="11971429" y="865207"/>
                    <a:pt x="11971429" y="1489467"/>
                  </a:cubicBezTo>
                  <a:cubicBezTo>
                    <a:pt x="11971429" y="2996518"/>
                    <a:pt x="13289866" y="4333450"/>
                    <a:pt x="11971429" y="6010621"/>
                  </a:cubicBezTo>
                  <a:cubicBezTo>
                    <a:pt x="11971429" y="6634881"/>
                    <a:pt x="11465366" y="7140944"/>
                    <a:pt x="10841106" y="7140944"/>
                  </a:cubicBezTo>
                  <a:lnTo>
                    <a:pt x="1697392" y="7140944"/>
                  </a:lnTo>
                  <a:cubicBezTo>
                    <a:pt x="1073132" y="7140944"/>
                    <a:pt x="567069" y="6634881"/>
                    <a:pt x="567069" y="6010621"/>
                  </a:cubicBezTo>
                  <a:cubicBezTo>
                    <a:pt x="-708838" y="4312184"/>
                    <a:pt x="567069" y="2996518"/>
                    <a:pt x="567069" y="1489467"/>
                  </a:cubicBezTo>
                  <a:close/>
                </a:path>
              </a:pathLst>
            </a:custGeom>
            <a:solidFill>
              <a:srgbClr val="F4C59E">
                <a:alpha val="90980"/>
              </a:srgbClr>
            </a:solidFill>
            <a:ln>
              <a:solidFill>
                <a:srgbClr val="F4C5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21">
              <a:extLst>
                <a:ext uri="{FF2B5EF4-FFF2-40B4-BE49-F238E27FC236}">
                  <a16:creationId xmlns:a16="http://schemas.microsoft.com/office/drawing/2014/main" id="{8074879E-F6C6-3F67-D0E0-69ACC412291E}"/>
                </a:ext>
              </a:extLst>
            </p:cNvPr>
            <p:cNvSpPr txBox="1"/>
            <p:nvPr/>
          </p:nvSpPr>
          <p:spPr>
            <a:xfrm>
              <a:off x="6256988" y="941610"/>
              <a:ext cx="10286998" cy="20312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320"/>
                </a:lnSpc>
              </a:pPr>
              <a:r>
                <a:rPr lang="en-US" sz="4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9</a:t>
              </a:r>
            </a:p>
          </p:txBody>
        </p:sp>
      </p:grpSp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F387E87-E13E-A5AF-71E4-AEB7AD810F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102116"/>
            <a:ext cx="1548007" cy="154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6451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D7471E9-BAA4-1643-9385-5F8568625F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1931" y="1481576"/>
            <a:ext cx="4376960" cy="5376424"/>
          </a:xfrm>
          <a:prstGeom prst="rect">
            <a:avLst/>
          </a:prstGeom>
        </p:spPr>
      </p:pic>
      <p:pic>
        <p:nvPicPr>
          <p:cNvPr id="4" name="Picture 3" descr="A red and white text with black background&#10;&#10;AI-generated content may be incorrect.">
            <a:extLst>
              <a:ext uri="{FF2B5EF4-FFF2-40B4-BE49-F238E27FC236}">
                <a16:creationId xmlns:a16="http://schemas.microsoft.com/office/drawing/2014/main" id="{5D6DF8EE-8E7A-16D5-CB2C-D8342F3546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55" y="2290113"/>
            <a:ext cx="9326971" cy="221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24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阿里巴巴普惠体 Medium"/>
        <a:ea typeface="阿里巴巴普惠体 Medium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436</Words>
  <Application>Microsoft Office PowerPoint</Application>
  <PresentationFormat>Widescreen</PresentationFormat>
  <Paragraphs>94</Paragraphs>
  <Slides>23</Slides>
  <Notes>6</Notes>
  <HiddenSlides>0</HiddenSlides>
  <MMClips>7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23</vt:i4>
      </vt:variant>
    </vt:vector>
  </HeadingPairs>
  <TitlesOfParts>
    <vt:vector size="43" baseType="lpstr">
      <vt:lpstr>等线</vt:lpstr>
      <vt:lpstr>等线 Light</vt:lpstr>
      <vt:lpstr>DFPOP1-W9</vt:lpstr>
      <vt:lpstr>Neucha</vt:lpstr>
      <vt:lpstr>Arial</vt:lpstr>
      <vt:lpstr>Bebas Neue</vt:lpstr>
      <vt:lpstr>Calibri</vt:lpstr>
      <vt:lpstr>Calibri Light</vt:lpstr>
      <vt:lpstr>Cambria</vt:lpstr>
      <vt:lpstr>Fredoka One</vt:lpstr>
      <vt:lpstr>Lato</vt:lpstr>
      <vt:lpstr>Raleway</vt:lpstr>
      <vt:lpstr>SVN-Fiolex Girls</vt:lpstr>
      <vt:lpstr>自定义设计方案</vt:lpstr>
      <vt:lpstr>1_Office 主题​​</vt:lpstr>
      <vt:lpstr>Office Theme</vt:lpstr>
      <vt:lpstr>Children's Day in Brazil by Slidesgo</vt:lpstr>
      <vt:lpstr>2_Office Theme</vt:lpstr>
      <vt:lpstr>Chủ đề Office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68</cp:revision>
  <dcterms:created xsi:type="dcterms:W3CDTF">2021-07-24T01:07:49Z</dcterms:created>
  <dcterms:modified xsi:type="dcterms:W3CDTF">2025-09-19T13:14:58Z</dcterms:modified>
</cp:coreProperties>
</file>