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65" r:id="rId4"/>
    <p:sldMasterId id="2147483677" r:id="rId5"/>
    <p:sldMasterId id="2147483689" r:id="rId6"/>
    <p:sldMasterId id="2147483701" r:id="rId7"/>
    <p:sldMasterId id="2147483732" r:id="rId8"/>
    <p:sldMasterId id="2147483763" r:id="rId9"/>
  </p:sldMasterIdLst>
  <p:notesMasterIdLst>
    <p:notesMasterId r:id="rId11"/>
  </p:notesMasterIdLst>
  <p:handoutMasterIdLst>
    <p:handoutMasterId r:id="rId34"/>
  </p:handoutMasterIdLst>
  <p:sldIdLst>
    <p:sldId id="11088676" r:id="rId10"/>
    <p:sldId id="307" r:id="rId12"/>
    <p:sldId id="308" r:id="rId13"/>
    <p:sldId id="309" r:id="rId14"/>
    <p:sldId id="310" r:id="rId15"/>
    <p:sldId id="11088677" r:id="rId16"/>
    <p:sldId id="259" r:id="rId17"/>
    <p:sldId id="410" r:id="rId18"/>
    <p:sldId id="412" r:id="rId19"/>
    <p:sldId id="260" r:id="rId20"/>
    <p:sldId id="417" r:id="rId21"/>
    <p:sldId id="327" r:id="rId22"/>
    <p:sldId id="414" r:id="rId23"/>
    <p:sldId id="11088678" r:id="rId24"/>
    <p:sldId id="419" r:id="rId25"/>
    <p:sldId id="427" r:id="rId26"/>
    <p:sldId id="369" r:id="rId27"/>
    <p:sldId id="354" r:id="rId28"/>
    <p:sldId id="355" r:id="rId29"/>
    <p:sldId id="356" r:id="rId30"/>
    <p:sldId id="357" r:id="rId31"/>
    <p:sldId id="358" r:id="rId32"/>
    <p:sldId id="34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60"/>
  </p:normalViewPr>
  <p:slideViewPr>
    <p:cSldViewPr snapToGrid="0">
      <p:cViewPr varScale="1">
        <p:scale>
          <a:sx n="56" d="100"/>
          <a:sy n="56" d="100"/>
        </p:scale>
        <p:origin x="9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7D82D-B6B9-455C-8568-8F87CCDE694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6F595-979D-4DDD-A200-5CFF366B2AF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F0DF28-52D1-45C3-BB55-FBC138DAE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  <a:endParaRPr lang="en-US" baseline="0"/>
          </a:p>
          <a:p>
            <a:r>
              <a:rPr lang="en-US" baseline="0"/>
              <a:t>Vậy chúng ta hãy cũng phân giải giúp bác Gấu nhé!</a:t>
            </a:r>
            <a:endParaRPr lang="en-US" baseline="0"/>
          </a:p>
          <a:p>
            <a:r>
              <a:rPr lang="en-US" baseline="0"/>
              <a:t>Click vào con vật để đi đến câu hỏi. Chơi xong thì click vào con chim để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 baseline="0"/>
          </a:p>
          <a:p>
            <a:r>
              <a:rPr lang="en-US" baseline="0"/>
              <a:t>Clicl vào con chim để quay về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 baseline="0"/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TỪNG SỐ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able of contents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600"/>
              <a:buNone/>
              <a:defRPr sz="2135"/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5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5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5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One column text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One column text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One column text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able of contents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5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5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5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One column text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One column text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One column text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7" Type="http://schemas.openxmlformats.org/officeDocument/2006/relationships/theme" Target="../theme/theme2.xml"/><Relationship Id="rId16" Type="http://schemas.openxmlformats.org/officeDocument/2006/relationships/image" Target="../media/image1.png"/><Relationship Id="rId15" Type="http://schemas.openxmlformats.org/officeDocument/2006/relationships/image" Target="../media/image3.png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3" Type="http://schemas.openxmlformats.org/officeDocument/2006/relationships/theme" Target="../theme/theme4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3" Type="http://schemas.openxmlformats.org/officeDocument/2006/relationships/theme" Target="../theme/theme5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2" Type="http://schemas.openxmlformats.org/officeDocument/2006/relationships/theme" Target="../theme/theme6.xml"/><Relationship Id="rId31" Type="http://schemas.openxmlformats.org/officeDocument/2006/relationships/image" Target="../media/image1.png"/><Relationship Id="rId30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1" Type="http://schemas.openxmlformats.org/officeDocument/2006/relationships/theme" Target="../theme/theme7.xml"/><Relationship Id="rId30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7" Type="http://schemas.openxmlformats.org/officeDocument/2006/relationships/theme" Target="../theme/theme8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/>
          <p:cNvSpPr/>
          <p:nvPr userDrawn="1"/>
        </p:nvSpPr>
        <p:spPr>
          <a:xfrm>
            <a:off x="346841" y="294290"/>
            <a:ext cx="11477297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</a:fld>
            <a:endParaRPr lang="en-US"/>
          </a:p>
        </p:txBody>
      </p:sp>
      <p:grpSp>
        <p:nvGrpSpPr>
          <p:cNvPr id="46" name="Google Shape;253;p7"/>
          <p:cNvGrpSpPr/>
          <p:nvPr userDrawn="1"/>
        </p:nvGrpSpPr>
        <p:grpSpPr>
          <a:xfrm>
            <a:off x="-4050" y="-17536"/>
            <a:ext cx="12196050" cy="6786198"/>
            <a:chOff x="-4050" y="6075"/>
            <a:chExt cx="9152100" cy="5143596"/>
          </a:xfrm>
        </p:grpSpPr>
        <p:grpSp>
          <p:nvGrpSpPr>
            <p:cNvPr id="47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72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133647"/>
            <a:ext cx="1526987" cy="15269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133647"/>
            <a:ext cx="1526987" cy="152698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ouch in a room&#10;&#10;Description automatically generated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microsoft.com/office/2007/relationships/media" Target="../media/media4.mp3"/><Relationship Id="rId7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0" Type="http://schemas.openxmlformats.org/officeDocument/2006/relationships/slideLayout" Target="../slideLayouts/slideLayout9.xml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" Target="slide15.xml"/><Relationship Id="rId8" Type="http://schemas.openxmlformats.org/officeDocument/2006/relationships/image" Target="../media/image52.png"/><Relationship Id="rId7" Type="http://schemas.openxmlformats.org/officeDocument/2006/relationships/image" Target="../media/image40.png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51.GIF"/><Relationship Id="rId3" Type="http://schemas.microsoft.com/office/2007/relationships/hdphoto" Target="../media/image50.wdp"/><Relationship Id="rId2" Type="http://schemas.openxmlformats.org/officeDocument/2006/relationships/image" Target="../media/image49.png"/><Relationship Id="rId15" Type="http://schemas.openxmlformats.org/officeDocument/2006/relationships/slideLayout" Target="../slideLayouts/slideLayout113.xml"/><Relationship Id="rId14" Type="http://schemas.openxmlformats.org/officeDocument/2006/relationships/image" Target="../media/image35.png"/><Relationship Id="rId13" Type="http://schemas.openxmlformats.org/officeDocument/2006/relationships/image" Target="../media/image41.GIF"/><Relationship Id="rId12" Type="http://schemas.openxmlformats.org/officeDocument/2006/relationships/image" Target="../media/image37.png"/><Relationship Id="rId11" Type="http://schemas.openxmlformats.org/officeDocument/2006/relationships/slide" Target="slide13.xml"/><Relationship Id="rId10" Type="http://schemas.openxmlformats.org/officeDocument/2006/relationships/image" Target="../media/image36.png"/><Relationship Id="rId1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" Target="slide13.xml"/><Relationship Id="rId8" Type="http://schemas.openxmlformats.org/officeDocument/2006/relationships/image" Target="../media/image52.png"/><Relationship Id="rId7" Type="http://schemas.openxmlformats.org/officeDocument/2006/relationships/image" Target="../media/image40.png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51.GIF"/><Relationship Id="rId3" Type="http://schemas.microsoft.com/office/2007/relationships/hdphoto" Target="../media/image50.wdp"/><Relationship Id="rId2" Type="http://schemas.openxmlformats.org/officeDocument/2006/relationships/image" Target="../media/image49.png"/><Relationship Id="rId14" Type="http://schemas.openxmlformats.org/officeDocument/2006/relationships/slideLayout" Target="../slideLayouts/slideLayout113.xml"/><Relationship Id="rId13" Type="http://schemas.openxmlformats.org/officeDocument/2006/relationships/image" Target="../media/image54.png"/><Relationship Id="rId12" Type="http://schemas.openxmlformats.org/officeDocument/2006/relationships/image" Target="../media/image41.GIF"/><Relationship Id="rId11" Type="http://schemas.openxmlformats.org/officeDocument/2006/relationships/image" Target="../media/image35.png"/><Relationship Id="rId10" Type="http://schemas.openxmlformats.org/officeDocument/2006/relationships/image" Target="../media/image37.png"/><Relationship Id="rId1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9.xml"/><Relationship Id="rId2" Type="http://schemas.microsoft.com/office/2007/relationships/hdphoto" Target="../media/image56.wdp"/><Relationship Id="rId1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slide" Target="slide15.xml"/><Relationship Id="rId7" Type="http://schemas.openxmlformats.org/officeDocument/2006/relationships/image" Target="../media/image40.png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51.GIF"/><Relationship Id="rId3" Type="http://schemas.microsoft.com/office/2007/relationships/hdphoto" Target="../media/image50.wdp"/><Relationship Id="rId2" Type="http://schemas.openxmlformats.org/officeDocument/2006/relationships/image" Target="../media/image49.png"/><Relationship Id="rId15" Type="http://schemas.openxmlformats.org/officeDocument/2006/relationships/slideLayout" Target="../slideLayouts/slideLayout113.xml"/><Relationship Id="rId14" Type="http://schemas.openxmlformats.org/officeDocument/2006/relationships/image" Target="../media/image41.GIF"/><Relationship Id="rId13" Type="http://schemas.openxmlformats.org/officeDocument/2006/relationships/image" Target="../media/image35.png"/><Relationship Id="rId12" Type="http://schemas.openxmlformats.org/officeDocument/2006/relationships/slide" Target="slide9.xml"/><Relationship Id="rId11" Type="http://schemas.openxmlformats.org/officeDocument/2006/relationships/image" Target="../media/image37.png"/><Relationship Id="rId10" Type="http://schemas.openxmlformats.org/officeDocument/2006/relationships/slide" Target="slide13.xml"/><Relationship Id="rId1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3.xml"/><Relationship Id="rId8" Type="http://schemas.openxmlformats.org/officeDocument/2006/relationships/image" Target="../media/image41.GIF"/><Relationship Id="rId7" Type="http://schemas.openxmlformats.org/officeDocument/2006/relationships/image" Target="../media/image59.png"/><Relationship Id="rId6" Type="http://schemas.openxmlformats.org/officeDocument/2006/relationships/image" Target="../media/image40.png"/><Relationship Id="rId5" Type="http://schemas.microsoft.com/office/2007/relationships/media" Target="../media/media6.mp3"/><Relationship Id="rId4" Type="http://schemas.openxmlformats.org/officeDocument/2006/relationships/audio" Target="NULL" TargetMode="External"/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0.xml"/><Relationship Id="rId2" Type="http://schemas.openxmlformats.org/officeDocument/2006/relationships/image" Target="../media/image1.png"/><Relationship Id="rId1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4.xml"/><Relationship Id="rId3" Type="http://schemas.microsoft.com/office/2007/relationships/hdphoto" Target="../media/image63.wdp"/><Relationship Id="rId2" Type="http://schemas.openxmlformats.org/officeDocument/2006/relationships/image" Target="../media/image62.png"/><Relationship Id="rId1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4.xml"/><Relationship Id="rId5" Type="http://schemas.microsoft.com/office/2007/relationships/hdphoto" Target="../media/image66.wdp"/><Relationship Id="rId4" Type="http://schemas.openxmlformats.org/officeDocument/2006/relationships/image" Target="../media/image65.png"/><Relationship Id="rId3" Type="http://schemas.microsoft.com/office/2007/relationships/hdphoto" Target="../media/image63.wdp"/><Relationship Id="rId2" Type="http://schemas.openxmlformats.org/officeDocument/2006/relationships/image" Target="../media/image64.png"/><Relationship Id="rId1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slide" Target="slide4.xml"/><Relationship Id="rId7" Type="http://schemas.microsoft.com/office/2007/relationships/hdphoto" Target="../media/image16.wdp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slide" Target="slide3.xml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44.xml"/><Relationship Id="rId16" Type="http://schemas.openxmlformats.org/officeDocument/2006/relationships/image" Target="../media/image21.GIF"/><Relationship Id="rId15" Type="http://schemas.openxmlformats.org/officeDocument/2006/relationships/slide" Target="slide6.xml"/><Relationship Id="rId14" Type="http://schemas.openxmlformats.org/officeDocument/2006/relationships/image" Target="../media/image20.png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openxmlformats.org/officeDocument/2006/relationships/image" Target="../media/image19.png"/><Relationship Id="rId10" Type="http://schemas.microsoft.com/office/2007/relationships/hdphoto" Target="../media/image18.wdp"/><Relationship Id="rId1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4.xml"/><Relationship Id="rId5" Type="http://schemas.microsoft.com/office/2007/relationships/hdphoto" Target="../media/image66.wdp"/><Relationship Id="rId4" Type="http://schemas.openxmlformats.org/officeDocument/2006/relationships/image" Target="../media/image65.png"/><Relationship Id="rId3" Type="http://schemas.microsoft.com/office/2007/relationships/hdphoto" Target="../media/image63.wdp"/><Relationship Id="rId2" Type="http://schemas.openxmlformats.org/officeDocument/2006/relationships/image" Target="../media/image64.png"/><Relationship Id="rId1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4.xml"/><Relationship Id="rId5" Type="http://schemas.microsoft.com/office/2007/relationships/hdphoto" Target="../media/image66.wdp"/><Relationship Id="rId4" Type="http://schemas.openxmlformats.org/officeDocument/2006/relationships/image" Target="../media/image65.png"/><Relationship Id="rId3" Type="http://schemas.microsoft.com/office/2007/relationships/hdphoto" Target="../media/image63.wdp"/><Relationship Id="rId2" Type="http://schemas.openxmlformats.org/officeDocument/2006/relationships/image" Target="../media/image64.png"/><Relationship Id="rId1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4.xml"/><Relationship Id="rId5" Type="http://schemas.microsoft.com/office/2007/relationships/hdphoto" Target="../media/image66.wdp"/><Relationship Id="rId4" Type="http://schemas.openxmlformats.org/officeDocument/2006/relationships/image" Target="../media/image65.png"/><Relationship Id="rId3" Type="http://schemas.microsoft.com/office/2007/relationships/hdphoto" Target="../media/image63.wdp"/><Relationship Id="rId2" Type="http://schemas.openxmlformats.org/officeDocument/2006/relationships/image" Target="../media/image64.png"/><Relationship Id="rId1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4.xml"/><Relationship Id="rId6" Type="http://schemas.openxmlformats.org/officeDocument/2006/relationships/image" Target="../media/image1.png"/><Relationship Id="rId5" Type="http://schemas.openxmlformats.org/officeDocument/2006/relationships/image" Target="../media/image69.png"/><Relationship Id="rId4" Type="http://schemas.microsoft.com/office/2007/relationships/hdphoto" Target="../media/image30.wdp"/><Relationship Id="rId3" Type="http://schemas.openxmlformats.org/officeDocument/2006/relationships/image" Target="../media/image2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tags" Target="../tags/tag4.xml"/><Relationship Id="rId4" Type="http://schemas.openxmlformats.org/officeDocument/2006/relationships/image" Target="../media/image22.png"/><Relationship Id="rId3" Type="http://schemas.openxmlformats.org/officeDocument/2006/relationships/tags" Target="../tags/tag3.xml"/><Relationship Id="rId24" Type="http://schemas.openxmlformats.org/officeDocument/2006/relationships/notesSlide" Target="../notesSlides/notesSlide3.xml"/><Relationship Id="rId23" Type="http://schemas.openxmlformats.org/officeDocument/2006/relationships/slideLayout" Target="../slideLayouts/slideLayout44.xml"/><Relationship Id="rId22" Type="http://schemas.openxmlformats.org/officeDocument/2006/relationships/audio" Target="../media/audio3.wav"/><Relationship Id="rId21" Type="http://schemas.openxmlformats.org/officeDocument/2006/relationships/audio" Target="../media/audio2.wav"/><Relationship Id="rId20" Type="http://schemas.openxmlformats.org/officeDocument/2006/relationships/audio" Target="../media/audio1.wav"/><Relationship Id="rId2" Type="http://schemas.openxmlformats.org/officeDocument/2006/relationships/tags" Target="../tags/tag2.xml"/><Relationship Id="rId19" Type="http://schemas.openxmlformats.org/officeDocument/2006/relationships/image" Target="../media/image21.GIF"/><Relationship Id="rId18" Type="http://schemas.openxmlformats.org/officeDocument/2006/relationships/slide" Target="slide2.xml"/><Relationship Id="rId17" Type="http://schemas.openxmlformats.org/officeDocument/2006/relationships/image" Target="../media/image28.png"/><Relationship Id="rId16" Type="http://schemas.openxmlformats.org/officeDocument/2006/relationships/tags" Target="../tags/tag9.xml"/><Relationship Id="rId15" Type="http://schemas.microsoft.com/office/2007/relationships/hdphoto" Target="../media/image27.wdp"/><Relationship Id="rId14" Type="http://schemas.openxmlformats.org/officeDocument/2006/relationships/image" Target="../media/image26.png"/><Relationship Id="rId13" Type="http://schemas.openxmlformats.org/officeDocument/2006/relationships/tags" Target="../tags/tag8.xml"/><Relationship Id="rId12" Type="http://schemas.microsoft.com/office/2007/relationships/hdphoto" Target="../media/image25.wdp"/><Relationship Id="rId11" Type="http://schemas.openxmlformats.org/officeDocument/2006/relationships/image" Target="../media/image24.png"/><Relationship Id="rId10" Type="http://schemas.openxmlformats.org/officeDocument/2006/relationships/tags" Target="../tags/tag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15.xml"/><Relationship Id="rId7" Type="http://schemas.openxmlformats.org/officeDocument/2006/relationships/image" Target="../media/image19.png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image" Target="../media/image23.png"/><Relationship Id="rId3" Type="http://schemas.openxmlformats.org/officeDocument/2006/relationships/tags" Target="../tags/tag12.xml"/><Relationship Id="rId24" Type="http://schemas.openxmlformats.org/officeDocument/2006/relationships/notesSlide" Target="../notesSlides/notesSlide4.xml"/><Relationship Id="rId23" Type="http://schemas.openxmlformats.org/officeDocument/2006/relationships/slideLayout" Target="../slideLayouts/slideLayout44.xml"/><Relationship Id="rId22" Type="http://schemas.openxmlformats.org/officeDocument/2006/relationships/audio" Target="../media/audio2.wav"/><Relationship Id="rId21" Type="http://schemas.openxmlformats.org/officeDocument/2006/relationships/audio" Target="../media/audio3.wav"/><Relationship Id="rId20" Type="http://schemas.openxmlformats.org/officeDocument/2006/relationships/audio" Target="../media/audio1.wav"/><Relationship Id="rId2" Type="http://schemas.openxmlformats.org/officeDocument/2006/relationships/tags" Target="../tags/tag11.xml"/><Relationship Id="rId19" Type="http://schemas.openxmlformats.org/officeDocument/2006/relationships/image" Target="../media/image21.GIF"/><Relationship Id="rId18" Type="http://schemas.openxmlformats.org/officeDocument/2006/relationships/slide" Target="slide2.xml"/><Relationship Id="rId17" Type="http://schemas.openxmlformats.org/officeDocument/2006/relationships/image" Target="../media/image22.png"/><Relationship Id="rId16" Type="http://schemas.openxmlformats.org/officeDocument/2006/relationships/tags" Target="../tags/tag18.xml"/><Relationship Id="rId15" Type="http://schemas.openxmlformats.org/officeDocument/2006/relationships/image" Target="../media/image28.png"/><Relationship Id="rId14" Type="http://schemas.openxmlformats.org/officeDocument/2006/relationships/tags" Target="../tags/tag17.xml"/><Relationship Id="rId13" Type="http://schemas.microsoft.com/office/2007/relationships/hdphoto" Target="../media/image27.wdp"/><Relationship Id="rId12" Type="http://schemas.openxmlformats.org/officeDocument/2006/relationships/image" Target="../media/image26.png"/><Relationship Id="rId11" Type="http://schemas.openxmlformats.org/officeDocument/2006/relationships/tags" Target="../tags/tag16.xml"/><Relationship Id="rId10" Type="http://schemas.microsoft.com/office/2007/relationships/hdphoto" Target="../media/image25.wdp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25.wdp"/><Relationship Id="rId8" Type="http://schemas.openxmlformats.org/officeDocument/2006/relationships/image" Target="../media/image24.png"/><Relationship Id="rId7" Type="http://schemas.openxmlformats.org/officeDocument/2006/relationships/tags" Target="../tags/tag23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4" Type="http://schemas.openxmlformats.org/officeDocument/2006/relationships/notesSlide" Target="../notesSlides/notesSlide5.xml"/><Relationship Id="rId23" Type="http://schemas.openxmlformats.org/officeDocument/2006/relationships/slideLayout" Target="../slideLayouts/slideLayout44.xml"/><Relationship Id="rId22" Type="http://schemas.openxmlformats.org/officeDocument/2006/relationships/audio" Target="../media/audio3.wav"/><Relationship Id="rId21" Type="http://schemas.openxmlformats.org/officeDocument/2006/relationships/audio" Target="../media/audio2.wav"/><Relationship Id="rId20" Type="http://schemas.openxmlformats.org/officeDocument/2006/relationships/audio" Target="../media/audio1.wav"/><Relationship Id="rId2" Type="http://schemas.openxmlformats.org/officeDocument/2006/relationships/tags" Target="../tags/tag20.xml"/><Relationship Id="rId19" Type="http://schemas.openxmlformats.org/officeDocument/2006/relationships/image" Target="../media/image21.GIF"/><Relationship Id="rId18" Type="http://schemas.openxmlformats.org/officeDocument/2006/relationships/slide" Target="slide2.xml"/><Relationship Id="rId17" Type="http://schemas.openxmlformats.org/officeDocument/2006/relationships/tags" Target="../tags/tag27.xml"/><Relationship Id="rId16" Type="http://schemas.openxmlformats.org/officeDocument/2006/relationships/image" Target="../media/image22.png"/><Relationship Id="rId15" Type="http://schemas.openxmlformats.org/officeDocument/2006/relationships/tags" Target="../tags/tag26.xml"/><Relationship Id="rId14" Type="http://schemas.openxmlformats.org/officeDocument/2006/relationships/image" Target="../media/image28.png"/><Relationship Id="rId13" Type="http://schemas.openxmlformats.org/officeDocument/2006/relationships/tags" Target="../tags/tag25.xml"/><Relationship Id="rId12" Type="http://schemas.microsoft.com/office/2007/relationships/hdphoto" Target="../media/image27.wdp"/><Relationship Id="rId11" Type="http://schemas.openxmlformats.org/officeDocument/2006/relationships/image" Target="../media/image26.png"/><Relationship Id="rId10" Type="http://schemas.openxmlformats.org/officeDocument/2006/relationships/tags" Target="../tags/tag24.xml"/><Relationship Id="rId1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49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GIF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0.xml"/><Relationship Id="rId1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1" Type="http://schemas.openxmlformats.org/officeDocument/2006/relationships/slideLayout" Target="../slideLayouts/slideLayout113.xml"/><Relationship Id="rId10" Type="http://schemas.openxmlformats.org/officeDocument/2006/relationships/image" Target="../media/image1.pn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7" Type="http://schemas.openxmlformats.org/officeDocument/2006/relationships/image" Target="../media/image40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41.GIF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168" y="0"/>
            <a:ext cx="1526987" cy="1526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8394" y="328851"/>
            <a:ext cx="11275125" cy="661749"/>
            <a:chOff x="559883" y="346364"/>
            <a:chExt cx="11275125" cy="661749"/>
          </a:xfrm>
        </p:grpSpPr>
        <p:sp>
          <p:nvSpPr>
            <p:cNvPr id="3" name="Oval 2"/>
            <p:cNvSpPr/>
            <p:nvPr/>
          </p:nvSpPr>
          <p:spPr>
            <a:xfrm>
              <a:off x="559883" y="346364"/>
              <a:ext cx="640080" cy="640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21883" y="423338"/>
              <a:ext cx="1051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con ong nào chứa phép tính có kết quả bằng 4?</a:t>
              </a:r>
              <a:endPara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ight Arrow 6"/>
          <p:cNvSpPr/>
          <p:nvPr/>
        </p:nvSpPr>
        <p:spPr>
          <a:xfrm rot="2372962">
            <a:off x="2411490" y="1545916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38"/>
          <p:cNvSpPr/>
          <p:nvPr/>
        </p:nvSpPr>
        <p:spPr>
          <a:xfrm rot="7175629">
            <a:off x="10542020" y="2291298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43"/>
          <p:cNvSpPr/>
          <p:nvPr/>
        </p:nvSpPr>
        <p:spPr>
          <a:xfrm rot="4133944">
            <a:off x="7026261" y="4210419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46"/>
          <p:cNvSpPr/>
          <p:nvPr/>
        </p:nvSpPr>
        <p:spPr>
          <a:xfrm rot="5852083">
            <a:off x="4334142" y="4140358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047431" y="1467435"/>
            <a:ext cx="2066112" cy="2045474"/>
            <a:chOff x="4415768" y="1099054"/>
            <a:chExt cx="1345391" cy="1331952"/>
          </a:xfrm>
        </p:grpSpPr>
        <p:sp>
          <p:nvSpPr>
            <p:cNvPr id="10" name="Rectangle 9"/>
            <p:cNvSpPr/>
            <p:nvPr/>
          </p:nvSpPr>
          <p:spPr>
            <a:xfrm>
              <a:off x="4984595" y="1795346"/>
              <a:ext cx="267629" cy="278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4" descr="F:\AAA-LÀM ẢNH SLIDE\Bai13-LT-1(1).pn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4415768" y="1099054"/>
              <a:ext cx="1345391" cy="1331952"/>
            </a:xfrm>
            <a:prstGeom prst="rect">
              <a:avLst/>
            </a:prstGeom>
            <a:noFill/>
          </p:spPr>
        </p:pic>
      </p:grpSp>
      <p:grpSp>
        <p:nvGrpSpPr>
          <p:cNvPr id="12" name="Group 11"/>
          <p:cNvGrpSpPr/>
          <p:nvPr/>
        </p:nvGrpSpPr>
        <p:grpSpPr>
          <a:xfrm>
            <a:off x="7209987" y="1258819"/>
            <a:ext cx="2066112" cy="2045474"/>
            <a:chOff x="6501043" y="1009843"/>
            <a:chExt cx="1345391" cy="1331952"/>
          </a:xfrm>
        </p:grpSpPr>
        <p:sp>
          <p:nvSpPr>
            <p:cNvPr id="13" name="Rectangle 12"/>
            <p:cNvSpPr/>
            <p:nvPr/>
          </p:nvSpPr>
          <p:spPr>
            <a:xfrm>
              <a:off x="7036420" y="1717288"/>
              <a:ext cx="301082" cy="2453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5" descr="F:\AAA-LÀM ẢNH SLIDE\Bai13-LT-1(2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01043" y="1009843"/>
              <a:ext cx="1345391" cy="1331952"/>
            </a:xfrm>
            <a:prstGeom prst="rect">
              <a:avLst/>
            </a:prstGeom>
            <a:noFill/>
          </p:spPr>
        </p:pic>
      </p:grpSp>
      <p:grpSp>
        <p:nvGrpSpPr>
          <p:cNvPr id="15" name="Group 14"/>
          <p:cNvGrpSpPr/>
          <p:nvPr/>
        </p:nvGrpSpPr>
        <p:grpSpPr>
          <a:xfrm>
            <a:off x="724548" y="3143697"/>
            <a:ext cx="2004200" cy="2045476"/>
            <a:chOff x="2930998" y="2247632"/>
            <a:chExt cx="1305075" cy="1331953"/>
          </a:xfrm>
        </p:grpSpPr>
        <p:sp>
          <p:nvSpPr>
            <p:cNvPr id="16" name="Rectangle 15"/>
            <p:cNvSpPr/>
            <p:nvPr/>
          </p:nvSpPr>
          <p:spPr>
            <a:xfrm>
              <a:off x="3445727" y="2988527"/>
              <a:ext cx="345688" cy="223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6" descr="F:\AAA-LÀM ẢNH SLIDE\Bai13-LT-1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30998" y="2247632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18" name="Group 17"/>
          <p:cNvGrpSpPr/>
          <p:nvPr/>
        </p:nvGrpSpPr>
        <p:grpSpPr>
          <a:xfrm>
            <a:off x="9401206" y="3053890"/>
            <a:ext cx="2004200" cy="2045476"/>
            <a:chOff x="7670258" y="2290530"/>
            <a:chExt cx="1305075" cy="1331953"/>
          </a:xfrm>
        </p:grpSpPr>
        <p:sp>
          <p:nvSpPr>
            <p:cNvPr id="19" name="Rectangle 18"/>
            <p:cNvSpPr/>
            <p:nvPr/>
          </p:nvSpPr>
          <p:spPr>
            <a:xfrm>
              <a:off x="8151541" y="3044283"/>
              <a:ext cx="301083" cy="223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7" descr="F:\AAA-LÀM ẢNH SLIDE\Bai13-LT-1(4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70258" y="2290530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21" name="Group 20"/>
          <p:cNvGrpSpPr/>
          <p:nvPr/>
        </p:nvGrpSpPr>
        <p:grpSpPr>
          <a:xfrm>
            <a:off x="7472627" y="4510758"/>
            <a:ext cx="2004200" cy="2045476"/>
            <a:chOff x="6142548" y="3429661"/>
            <a:chExt cx="1305075" cy="1331953"/>
          </a:xfrm>
        </p:grpSpPr>
        <p:sp>
          <p:nvSpPr>
            <p:cNvPr id="22" name="Rectangle 21"/>
            <p:cNvSpPr/>
            <p:nvPr/>
          </p:nvSpPr>
          <p:spPr>
            <a:xfrm>
              <a:off x="6556917" y="4148254"/>
              <a:ext cx="301083" cy="2564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8" descr="F:\AAA-LÀM ẢNH SLIDE\Bai13-LT-1(5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2548" y="3429661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24" name="Group 23"/>
          <p:cNvGrpSpPr/>
          <p:nvPr/>
        </p:nvGrpSpPr>
        <p:grpSpPr>
          <a:xfrm>
            <a:off x="3076094" y="4814521"/>
            <a:ext cx="2008785" cy="1696919"/>
            <a:chOff x="4178346" y="3717579"/>
            <a:chExt cx="1308061" cy="1104983"/>
          </a:xfrm>
        </p:grpSpPr>
        <p:sp>
          <p:nvSpPr>
            <p:cNvPr id="25" name="Rectangle 24"/>
            <p:cNvSpPr/>
            <p:nvPr/>
          </p:nvSpPr>
          <p:spPr>
            <a:xfrm>
              <a:off x="4638907" y="4326673"/>
              <a:ext cx="490654" cy="167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9" descr="F:\AAA-LÀM ẢNH SLIDE\Bai13-LT-1(6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8346" y="3717579"/>
              <a:ext cx="1308061" cy="1104983"/>
            </a:xfrm>
            <a:prstGeom prst="rect">
              <a:avLst/>
            </a:prstGeom>
            <a:noFill/>
          </p:spPr>
        </p:pic>
      </p:grpSp>
      <p:pic>
        <p:nvPicPr>
          <p:cNvPr id="27" name="Hieu-ung-am-thanh-oh-nooo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1432.5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6442" y="1434778"/>
            <a:ext cx="609600" cy="609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80110" y="6240780"/>
            <a:ext cx="17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BẤM VÀO CON ONG</a:t>
            </a:r>
            <a:endParaRPr lang="en-US" sz="12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5" y="4953000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984247" y="5070639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5091" y="2586065"/>
            <a:ext cx="3216909" cy="4023360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22943 -0.124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16875" y="604440"/>
            <a:ext cx="11275125" cy="784860"/>
            <a:chOff x="559883" y="346364"/>
            <a:chExt cx="11275125" cy="784860"/>
          </a:xfrm>
        </p:grpSpPr>
        <p:sp>
          <p:nvSpPr>
            <p:cNvPr id="3" name="Oval 2"/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3" descr="F:\AAA-PDF-SGK\PNG\Bai13-LT2-2.png"/>
          <p:cNvPicPr>
            <a:picLocks noChangeAspect="1" noChangeArrowheads="1"/>
          </p:cNvPicPr>
          <p:nvPr/>
        </p:nvPicPr>
        <p:blipFill>
          <a:blip r:embed="rId1"/>
          <a:srcRect l="17175" t="61816" r="9814" b="13636"/>
          <a:stretch>
            <a:fillRect/>
          </a:stretch>
        </p:blipFill>
        <p:spPr bwMode="auto">
          <a:xfrm>
            <a:off x="1047391" y="1544346"/>
            <a:ext cx="10111325" cy="4587556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2303195" y="3448499"/>
            <a:ext cx="546247" cy="583365"/>
            <a:chOff x="5268391" y="3740284"/>
            <a:chExt cx="806199" cy="890063"/>
          </a:xfrm>
        </p:grpSpPr>
        <p:sp>
          <p:nvSpPr>
            <p:cNvPr id="7" name="Rounded Rectangle 8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5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  <a:endParaRPr lang="en-US" sz="319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03194" y="3378645"/>
            <a:ext cx="546249" cy="768350"/>
            <a:chOff x="5268391" y="3610262"/>
            <a:chExt cx="806199" cy="1172298"/>
          </a:xfrm>
        </p:grpSpPr>
        <p:sp>
          <p:nvSpPr>
            <p:cNvPr id="10" name="Rounded Rectangle 89"/>
            <p:cNvSpPr/>
            <p:nvPr/>
          </p:nvSpPr>
          <p:spPr>
            <a:xfrm>
              <a:off x="5268391" y="3812156"/>
              <a:ext cx="806199" cy="806198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5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05909" y="3610262"/>
              <a:ext cx="682271" cy="1172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65136" y="4933374"/>
            <a:ext cx="546247" cy="583365"/>
            <a:chOff x="5268391" y="3740284"/>
            <a:chExt cx="806199" cy="890063"/>
          </a:xfrm>
        </p:grpSpPr>
        <p:sp>
          <p:nvSpPr>
            <p:cNvPr id="13" name="Rounded Rectangle 9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5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  <a:endParaRPr lang="en-US" sz="319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65129" y="4877489"/>
            <a:ext cx="546248" cy="768350"/>
            <a:chOff x="5268391" y="3631577"/>
            <a:chExt cx="806199" cy="1172300"/>
          </a:xfrm>
        </p:grpSpPr>
        <p:sp>
          <p:nvSpPr>
            <p:cNvPr id="16" name="Rounded Rectangle 9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5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27792" y="3631577"/>
              <a:ext cx="682272" cy="1172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0</a:t>
              </a:r>
              <a:endParaRPr lang="en-US"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90162" y="1849645"/>
            <a:ext cx="546247" cy="583365"/>
            <a:chOff x="5268391" y="3740284"/>
            <a:chExt cx="806199" cy="890063"/>
          </a:xfrm>
        </p:grpSpPr>
        <p:sp>
          <p:nvSpPr>
            <p:cNvPr id="20" name="Rounded Rectangle 9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5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  <a:endParaRPr lang="en-US" sz="319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190162" y="1807729"/>
            <a:ext cx="546249" cy="768350"/>
            <a:chOff x="5268391" y="3652892"/>
            <a:chExt cx="806199" cy="1172300"/>
          </a:xfrm>
        </p:grpSpPr>
        <p:sp>
          <p:nvSpPr>
            <p:cNvPr id="23" name="Rounded Rectangle 10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5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05909" y="3652892"/>
              <a:ext cx="682271" cy="1172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556137" y="5142330"/>
            <a:ext cx="546247" cy="583365"/>
            <a:chOff x="5268391" y="3740284"/>
            <a:chExt cx="806199" cy="890063"/>
          </a:xfrm>
        </p:grpSpPr>
        <p:sp>
          <p:nvSpPr>
            <p:cNvPr id="26" name="Rounded Rectangle 10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5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  <a:endParaRPr lang="en-US" sz="319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556130" y="5072473"/>
            <a:ext cx="546248" cy="829945"/>
            <a:chOff x="5268391" y="3610262"/>
            <a:chExt cx="806199" cy="1266277"/>
          </a:xfrm>
        </p:grpSpPr>
        <p:sp>
          <p:nvSpPr>
            <p:cNvPr id="29" name="Rounded Rectangle 10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5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27792" y="3610262"/>
              <a:ext cx="719759" cy="1266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805176" y="2217372"/>
            <a:ext cx="546247" cy="583365"/>
            <a:chOff x="5268391" y="3740284"/>
            <a:chExt cx="806199" cy="890063"/>
          </a:xfrm>
        </p:grpSpPr>
        <p:sp>
          <p:nvSpPr>
            <p:cNvPr id="2048" name="Rounded Rectangle 11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5"/>
            </a:p>
          </p:txBody>
        </p:sp>
        <p:sp>
          <p:nvSpPr>
            <p:cNvPr id="2049" name="TextBox 2048"/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  <a:endParaRPr lang="en-US" sz="319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/>
              </a:endParaRPr>
            </a:p>
          </p:txBody>
        </p:sp>
      </p:grpSp>
      <p:grpSp>
        <p:nvGrpSpPr>
          <p:cNvPr id="2050" name="Group 2049"/>
          <p:cNvGrpSpPr/>
          <p:nvPr/>
        </p:nvGrpSpPr>
        <p:grpSpPr>
          <a:xfrm>
            <a:off x="8805169" y="2175456"/>
            <a:ext cx="546248" cy="768350"/>
            <a:chOff x="5268391" y="3652892"/>
            <a:chExt cx="806199" cy="1172300"/>
          </a:xfrm>
        </p:grpSpPr>
        <p:sp>
          <p:nvSpPr>
            <p:cNvPr id="2052" name="Rounded Rectangle 11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5"/>
            </a:p>
          </p:txBody>
        </p:sp>
        <p:sp>
          <p:nvSpPr>
            <p:cNvPr id="2053" name="TextBox 2052"/>
            <p:cNvSpPr txBox="1"/>
            <p:nvPr/>
          </p:nvSpPr>
          <p:spPr>
            <a:xfrm>
              <a:off x="5335657" y="3652892"/>
              <a:ext cx="682272" cy="1172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2054" name="Group 2053"/>
          <p:cNvGrpSpPr/>
          <p:nvPr/>
        </p:nvGrpSpPr>
        <p:grpSpPr>
          <a:xfrm>
            <a:off x="10359705" y="3743405"/>
            <a:ext cx="546247" cy="583365"/>
            <a:chOff x="5268391" y="3740284"/>
            <a:chExt cx="806199" cy="890063"/>
          </a:xfrm>
        </p:grpSpPr>
        <p:sp>
          <p:nvSpPr>
            <p:cNvPr id="2055" name="Rounded Rectangle 11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5"/>
            </a:p>
          </p:txBody>
        </p:sp>
        <p:sp>
          <p:nvSpPr>
            <p:cNvPr id="2056" name="TextBox 2055"/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  <a:endParaRPr lang="en-US" sz="3190" b="1" dirty="0">
                <a:solidFill>
                  <a:schemeClr val="tx1">
                    <a:lumMod val="95000"/>
                    <a:lumOff val="5000"/>
                  </a:schemeClr>
                </a:solidFill>
                <a:latin typeface="Lato"/>
              </a:endParaRPr>
            </a:p>
          </p:txBody>
        </p:sp>
      </p:grpSp>
      <p:grpSp>
        <p:nvGrpSpPr>
          <p:cNvPr id="2057" name="Group 2056"/>
          <p:cNvGrpSpPr/>
          <p:nvPr/>
        </p:nvGrpSpPr>
        <p:grpSpPr>
          <a:xfrm>
            <a:off x="10359698" y="3659578"/>
            <a:ext cx="546248" cy="829945"/>
            <a:chOff x="5268391" y="3588947"/>
            <a:chExt cx="806199" cy="1266277"/>
          </a:xfrm>
        </p:grpSpPr>
        <p:sp>
          <p:nvSpPr>
            <p:cNvPr id="2058" name="Rounded Rectangle 11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5"/>
            </a:p>
          </p:txBody>
        </p:sp>
        <p:sp>
          <p:nvSpPr>
            <p:cNvPr id="2059" name="TextBox 2058"/>
            <p:cNvSpPr txBox="1"/>
            <p:nvPr/>
          </p:nvSpPr>
          <p:spPr>
            <a:xfrm>
              <a:off x="5335657" y="3588947"/>
              <a:ext cx="719759" cy="1266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984247" y="5070639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5091" y="2586065"/>
            <a:ext cx="3216909" cy="4023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7239" y="5001694"/>
            <a:ext cx="2139881" cy="17009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0.35494 -0.159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7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AAA-LÀM ẢNH SLIDE\Bai13-LT-3(1)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84247" y="-31414"/>
            <a:ext cx="5951778" cy="5658446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259239" y="254416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>
              <a:ln w="57150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719" y="5199126"/>
            <a:ext cx="108966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Tìm kết quả phép tính ghi trên mỗi quả bưởi.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719" y="5884926"/>
            <a:ext cx="1135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Có mấy quả bưởi ghi phép tính có kết quả bằng 5?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8548316" y="2971800"/>
            <a:ext cx="914400" cy="612648"/>
          </a:xfrm>
          <a:prstGeom prst="wedgeEllipseCallout">
            <a:avLst>
              <a:gd name="adj1" fmla="val -103091"/>
              <a:gd name="adj2" fmla="val -9397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30"/>
          <p:cNvSpPr/>
          <p:nvPr/>
        </p:nvSpPr>
        <p:spPr>
          <a:xfrm>
            <a:off x="9196413" y="2057400"/>
            <a:ext cx="914400" cy="612648"/>
          </a:xfrm>
          <a:prstGeom prst="wedgeEllipseCallout">
            <a:avLst>
              <a:gd name="adj1" fmla="val -240188"/>
              <a:gd name="adj2" fmla="val -5305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Callout 32"/>
          <p:cNvSpPr/>
          <p:nvPr/>
        </p:nvSpPr>
        <p:spPr>
          <a:xfrm>
            <a:off x="8775751" y="1119716"/>
            <a:ext cx="914400" cy="612648"/>
          </a:xfrm>
          <a:prstGeom prst="wedgeEllipseCallout">
            <a:avLst>
              <a:gd name="adj1" fmla="val -114382"/>
              <a:gd name="adj2" fmla="val 3842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Callout 33"/>
          <p:cNvSpPr/>
          <p:nvPr/>
        </p:nvSpPr>
        <p:spPr>
          <a:xfrm>
            <a:off x="8993642" y="3585038"/>
            <a:ext cx="914400" cy="612648"/>
          </a:xfrm>
          <a:prstGeom prst="wedgeEllipseCallout">
            <a:avLst>
              <a:gd name="adj1" fmla="val -295027"/>
              <a:gd name="adj2" fmla="val -15897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Callout 34"/>
          <p:cNvSpPr/>
          <p:nvPr/>
        </p:nvSpPr>
        <p:spPr>
          <a:xfrm>
            <a:off x="8106325" y="359572"/>
            <a:ext cx="914400" cy="612648"/>
          </a:xfrm>
          <a:prstGeom prst="wedgeEllipseCallout">
            <a:avLst>
              <a:gd name="adj1" fmla="val -175672"/>
              <a:gd name="adj2" fmla="val 5287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Callout 35"/>
          <p:cNvSpPr/>
          <p:nvPr/>
        </p:nvSpPr>
        <p:spPr>
          <a:xfrm>
            <a:off x="3076832" y="3413570"/>
            <a:ext cx="914400" cy="612648"/>
          </a:xfrm>
          <a:prstGeom prst="wedgeEllipseCallout">
            <a:avLst>
              <a:gd name="adj1" fmla="val 195295"/>
              <a:gd name="adj2" fmla="val -11082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Callout 36"/>
          <p:cNvSpPr/>
          <p:nvPr/>
        </p:nvSpPr>
        <p:spPr>
          <a:xfrm>
            <a:off x="2651919" y="1784211"/>
            <a:ext cx="914400" cy="612648"/>
          </a:xfrm>
          <a:prstGeom prst="wedgeEllipseCallout">
            <a:avLst>
              <a:gd name="adj1" fmla="val 95295"/>
              <a:gd name="adj2" fmla="val 472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Callout 37"/>
          <p:cNvSpPr/>
          <p:nvPr/>
        </p:nvSpPr>
        <p:spPr>
          <a:xfrm>
            <a:off x="2651919" y="972220"/>
            <a:ext cx="914400" cy="612648"/>
          </a:xfrm>
          <a:prstGeom prst="wedgeEllipseCallout">
            <a:avLst>
              <a:gd name="adj1" fmla="val 198521"/>
              <a:gd name="adj2" fmla="val 6731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Callout 38"/>
          <p:cNvSpPr/>
          <p:nvPr/>
        </p:nvSpPr>
        <p:spPr>
          <a:xfrm>
            <a:off x="3261519" y="359572"/>
            <a:ext cx="914400" cy="612648"/>
          </a:xfrm>
          <a:prstGeom prst="wedgeEllipseCallout">
            <a:avLst>
              <a:gd name="adj1" fmla="val 198521"/>
              <a:gd name="adj2" fmla="val 6731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Callout 40"/>
          <p:cNvSpPr/>
          <p:nvPr/>
        </p:nvSpPr>
        <p:spPr>
          <a:xfrm>
            <a:off x="3534032" y="2757857"/>
            <a:ext cx="914400" cy="612648"/>
          </a:xfrm>
          <a:prstGeom prst="wedgeEllipseCallout">
            <a:avLst>
              <a:gd name="adj1" fmla="val 175940"/>
              <a:gd name="adj2" fmla="val -12767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75785" y="543914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720162" y="475023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098278" y="1244466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098277" y="2410753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495267" y="2288771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586328" y="2533084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198647" y="1621075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947637" y="1624656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000385" y="1386256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769144" y="1244466"/>
            <a:ext cx="548996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990529" y="5313564"/>
            <a:ext cx="10599491" cy="129297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4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quả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bưởi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ghi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phép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tính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kết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quả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5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Lato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61220" y="377190"/>
            <a:ext cx="2583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BẤM VÀO TỪNG SỐ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5" name="Picture 1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20" y="5076825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2688471" y="4775363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364095" y="2609799"/>
            <a:ext cx="1511558" cy="151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75091" y="2586065"/>
            <a:ext cx="3216909" cy="40233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9336 0.2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76" y="457200"/>
            <a:ext cx="6400800" cy="6400800"/>
          </a:xfrm>
          <a:prstGeom prst="rect">
            <a:avLst/>
          </a:prstGeom>
        </p:spPr>
      </p:pic>
      <p:pic>
        <p:nvPicPr>
          <p:cNvPr id="9" name="nhạc game dễ thươ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600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707690" y="-937951"/>
            <a:ext cx="5026610" cy="4643176"/>
            <a:chOff x="1171837" y="713684"/>
            <a:chExt cx="5029200" cy="5029200"/>
          </a:xfrm>
        </p:grpSpPr>
        <p:pic>
          <p:nvPicPr>
            <p:cNvPr id="16" name="Picture 15" descr="Shape, circle&#10;&#10;Description automatically generate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154966" y="2199906"/>
              <a:ext cx="3045931" cy="2766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giúp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mình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dọn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nhà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974" y="2683720"/>
            <a:ext cx="3216909" cy="40233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37"/>
          <p:cNvSpPr txBox="1">
            <a:spLocks noGrp="1"/>
          </p:cNvSpPr>
          <p:nvPr>
            <p:ph type="title" idx="2"/>
          </p:nvPr>
        </p:nvSpPr>
        <p:spPr>
          <a:xfrm>
            <a:off x="2358697" y="2487360"/>
            <a:ext cx="1717600" cy="12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dirty="0"/>
              <a:t>03</a:t>
            </a:r>
            <a:endParaRPr dirty="0"/>
          </a:p>
        </p:txBody>
      </p:sp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9271" y="1710558"/>
            <a:ext cx="4956478" cy="304826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64" y="5404585"/>
            <a:ext cx="1453415" cy="1453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9;p52"/>
          <p:cNvSpPr txBox="1">
            <a:spLocks noGrp="1"/>
          </p:cNvSpPr>
          <p:nvPr>
            <p:ph type="title"/>
          </p:nvPr>
        </p:nvSpPr>
        <p:spPr>
          <a:xfrm>
            <a:off x="589915" y="565785"/>
            <a:ext cx="11044555" cy="268160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GB" sz="9600" dirty="0">
                <a:ln>
                  <a:solidFill>
                    <a:schemeClr val="accent1"/>
                  </a:solidFill>
                </a:ln>
                <a:latin typeface="Times New Roman" panose="02020603050405020304" charset="0"/>
                <a:cs typeface="Times New Roman" panose="02020603050405020304" charset="0"/>
              </a:rPr>
              <a:t>VƯỢT CHƯỚNG </a:t>
            </a:r>
            <a:r>
              <a:rPr lang="en-GB" sz="9600" dirty="0">
                <a:ln>
                  <a:solidFill>
                    <a:schemeClr val="accent1"/>
                  </a:solidFill>
                </a:ln>
                <a:solidFill>
                  <a:schemeClr val="dk2"/>
                </a:solidFill>
                <a:latin typeface="Times New Roman" panose="02020603050405020304" charset="0"/>
                <a:cs typeface="Times New Roman" panose="02020603050405020304" charset="0"/>
              </a:rPr>
              <a:t>NGẠI VẬT</a:t>
            </a:r>
            <a:endParaRPr lang="en-GB" sz="96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17" b="51856" l="3500" r="31600">
                        <a14:foregroundMark x1="10117" y1="40394" x2="25117" y2="38128"/>
                        <a14:foregroundMark x1="25117" y1="38128" x2="25583" y2="38128"/>
                        <a14:foregroundMark x1="16283" y1="35140" x2="22900" y2="43153"/>
                        <a14:foregroundMark x1="15000" y1="35140" x2="16517" y2="47061"/>
                        <a14:foregroundMark x1="16517" y1="47061" x2="16517" y2="47061"/>
                        <a14:foregroundMark x1="17100" y1="36749" x2="22783" y2="36059"/>
                        <a14:foregroundMark x1="22783" y1="36059" x2="22783" y2="36059"/>
                        <a14:foregroundMark x1="16750" y1="40854" x2="21633" y2="44762"/>
                        <a14:foregroundMark x1="9300" y1="45222" x2="15233" y2="46601"/>
                        <a14:foregroundMark x1="7900" y1="44762" x2="13950" y2="48867"/>
                        <a14:foregroundMark x1="17333" y1="46141" x2="26867" y2="46141"/>
                        <a14:foregroundMark x1="15933" y1="47750" x2="22900" y2="47980"/>
                        <a14:foregroundMark x1="22783" y1="36289" x2="24300" y2="39475"/>
                        <a14:foregroundMark x1="10700" y1="18654" x2="10700" y2="18654"/>
                        <a14:foregroundMark x1="28250" y1="48440" x2="28950" y2="51856"/>
                        <a14:backgroundMark x1="10583" y1="51166" x2="11867" y2="52775"/>
                        <a14:backgroundMark x1="10000" y1="50936" x2="10700" y2="52085"/>
                        <a14:backgroundMark x1="24767" y1="50706" x2="26283" y2="51166"/>
                      </a14:backgroundRemoval>
                    </a14:imgEffect>
                  </a14:imgLayer>
                </a14:imgProps>
              </a:ext>
            </a:extLst>
          </a:blip>
          <a:srcRect r="64884" b="44701"/>
          <a:stretch>
            <a:fillRect/>
          </a:stretch>
        </p:blipFill>
        <p:spPr>
          <a:xfrm>
            <a:off x="3823138" y="2858740"/>
            <a:ext cx="4281377" cy="3421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5" name="Google Shape;1749;p52"/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GB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4 + 4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>
            <a:fillRect/>
          </a:stretch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>
            <a:fillRect/>
          </a:stretch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/>
          <p:cNvSpPr txBox="1"/>
          <p:nvPr/>
        </p:nvSpPr>
        <p:spPr>
          <a:xfrm>
            <a:off x="7400261" y="995072"/>
            <a:ext cx="1469420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8</a:t>
            </a:r>
            <a:endParaRPr kumimoji="0" lang="en-US" sz="12800" b="0" i="1" u="none" strike="noStrike" kern="0" cap="none" spc="0" normalizeH="0" baseline="0" noProof="0" dirty="0">
              <a:ln>
                <a:solidFill>
                  <a:srgbClr val="202020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ubik Black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>
            <a:fillRect/>
          </a:stretch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919855"/>
            <a:ext cx="3277235" cy="29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>
            <a:fillRect/>
          </a:stretch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>
            <a:fillRect/>
          </a:stretch>
        </p:blipFill>
        <p:spPr bwMode="auto">
          <a:xfrm>
            <a:off x="86590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5970" y="4201160"/>
            <a:ext cx="25006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là người nói đúng!</a:t>
            </a:r>
            <a:endParaRPr lang="en-US" sz="32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339080" y="0"/>
            <a:ext cx="5709920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tranh tài </a:t>
            </a:r>
            <a:endParaRPr lang="en-US" sz="48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 đầu!</a:t>
            </a:r>
            <a:endParaRPr lang="en-US" sz="48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8439150" y="2901315"/>
            <a:ext cx="2357755" cy="1626235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là người </a:t>
            </a:r>
            <a:endParaRPr lang="en-US" sz="28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đúng!</a:t>
            </a:r>
            <a:endParaRPr lang="en-US" sz="28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269230" y="2851785"/>
            <a:ext cx="3060065" cy="1322705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là người </a:t>
            </a:r>
            <a:endParaRPr lang="en-US" sz="32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đúng!</a:t>
            </a:r>
            <a:endParaRPr lang="en-US" sz="32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86100" y="154940"/>
            <a:ext cx="2641600" cy="583565"/>
          </a:xfrm>
          <a:prstGeom prst="rect">
            <a:avLst/>
          </a:prstGeom>
          <a:solidFill>
            <a:srgbClr val="FFE285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KHỞI ĐỘNG</a:t>
            </a:r>
            <a:endParaRPr lang="en-US" sz="3200" b="1">
              <a:solidFill>
                <a:prstClr val="black"/>
              </a:solidFill>
              <a:latin typeface="Arial" panose="020B0604020202020204" pitchFamily="34" charset="0"/>
              <a:ea typeface="Kids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5" name="Google Shape;1749;p52"/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GB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9 – 3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>
            <a:fillRect/>
          </a:stretch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>
            <a:fillRect/>
          </a:stretch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/>
          <p:cNvSpPr txBox="1"/>
          <p:nvPr/>
        </p:nvSpPr>
        <p:spPr>
          <a:xfrm>
            <a:off x="6817899" y="991918"/>
            <a:ext cx="1903191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6</a:t>
            </a:r>
            <a:endParaRPr kumimoji="0" lang="en-US" sz="12800" b="0" i="1" u="none" strike="noStrike" kern="0" cap="none" spc="0" normalizeH="0" baseline="0" noProof="0" dirty="0">
              <a:ln>
                <a:solidFill>
                  <a:srgbClr val="202020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ubik Black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5" name="Google Shape;1749;p52"/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GB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9 – 7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>
            <a:fillRect/>
          </a:stretch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>
            <a:fillRect/>
          </a:stretch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/>
          <p:cNvSpPr txBox="1"/>
          <p:nvPr/>
        </p:nvSpPr>
        <p:spPr>
          <a:xfrm>
            <a:off x="7400261" y="995072"/>
            <a:ext cx="1800890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2</a:t>
            </a:r>
            <a:endParaRPr kumimoji="0" lang="en-US" sz="12800" b="0" i="1" u="none" strike="noStrike" kern="0" cap="none" spc="0" normalizeH="0" baseline="0" noProof="0" dirty="0">
              <a:ln>
                <a:solidFill>
                  <a:srgbClr val="202020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ubik Black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5" name="Google Shape;1749;p52"/>
          <p:cNvSpPr txBox="1">
            <a:spLocks noGrp="1"/>
          </p:cNvSpPr>
          <p:nvPr>
            <p:ph type="title"/>
          </p:nvPr>
        </p:nvSpPr>
        <p:spPr>
          <a:xfrm>
            <a:off x="949843" y="1014780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GB" sz="12800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4 + 6 =</a:t>
            </a:r>
            <a:endParaRPr sz="12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>
            <a:fillRect/>
          </a:stretch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>
            <a:fillRect/>
          </a:stretch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/>
          <p:cNvSpPr txBox="1"/>
          <p:nvPr/>
        </p:nvSpPr>
        <p:spPr>
          <a:xfrm>
            <a:off x="7297391" y="995072"/>
            <a:ext cx="2223800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defRPr/>
            </a:pPr>
            <a:r>
              <a:rPr kumimoji="0" lang="en-US" sz="12800" b="0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10</a:t>
            </a:r>
            <a:endParaRPr kumimoji="0" lang="en-US" sz="12800" b="0" i="1" u="none" strike="noStrike" kern="0" cap="none" spc="0" normalizeH="0" baseline="0" noProof="0" dirty="0">
              <a:ln>
                <a:solidFill>
                  <a:srgbClr val="202020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ubik Black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4820" y="206205"/>
            <a:ext cx="10642381" cy="5661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137" y="5322351"/>
            <a:ext cx="3324640" cy="894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364" y="-333446"/>
            <a:ext cx="3596271" cy="3370228"/>
          </a:xfrm>
          <a:prstGeom prst="rect">
            <a:avLst/>
          </a:prstGeom>
        </p:spPr>
      </p:pic>
      <p:sp>
        <p:nvSpPr>
          <p:cNvPr id="6" name="Google Shape;4250;p44"/>
          <p:cNvSpPr txBox="1">
            <a:spLocks noGrp="1"/>
          </p:cNvSpPr>
          <p:nvPr>
            <p:ph type="title"/>
          </p:nvPr>
        </p:nvSpPr>
        <p:spPr>
          <a:xfrm>
            <a:off x="2220650" y="2253151"/>
            <a:ext cx="7522063" cy="306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b="1" i="0" dirty="0">
              <a:latin typeface="UTM Avo" panose="02040603050506020204" pitchFamily="18" charset="0"/>
            </a:endParaRPr>
          </a:p>
        </p:txBody>
      </p:sp>
      <p:pic>
        <p:nvPicPr>
          <p:cNvPr id="7" name="Picture 6" descr="A blue and orange text&#10;&#10;AI-generated content may be incorrect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40" y="2196722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64" y="5404585"/>
            <a:ext cx="1453415" cy="1453415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906" y="5198845"/>
            <a:ext cx="1453415" cy="1453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>
            <p:custDataLst>
              <p:tags r:id="rId1"/>
            </p:custDataLst>
          </p:nvPr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6600">
                <a:solidFill>
                  <a:srgbClr val="F7964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600">
                <a:solidFill>
                  <a:srgbClr val="F7964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		</a:t>
            </a:r>
            <a:r>
              <a:rPr lang="en-US" sz="660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60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		4</a:t>
            </a:r>
            <a:endParaRPr lang="en-US" sz="66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>
            <p:custDataLst>
              <p:tags r:id="rId7"/>
            </p:custDataLst>
          </p:nvPr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60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			</a:t>
            </a:r>
            <a:r>
              <a:rPr lang="en-US" sz="66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 gồm 6 và ?</a:t>
            </a:r>
            <a:endParaRPr lang="en-US" sz="540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>
            <a:fillRect/>
          </a:stretch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>
            <a:fillRect/>
          </a:stretch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>
            <a:fillRect/>
          </a:stretch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bldLvl="0" animBg="1"/>
      <p:bldP spid="1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>
            <p:custDataLst>
              <p:tags r:id="rId1"/>
            </p:custDataLst>
          </p:nvPr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5400">
                <a:solidFill>
                  <a:srgbClr val="F7964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>
                <a:solidFill>
                  <a:srgbClr val="F7964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	9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		6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			</a:t>
            </a:r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+ 8 = ?</a:t>
            </a:r>
            <a:endParaRPr lang="en-US" sz="540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>
            <a:fillRect/>
          </a:stretch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>
            <a:fillRect/>
          </a:stretch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>
            <a:fillRect/>
          </a:stretch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  <p:pic>
        <p:nvPicPr>
          <p:cNvPr id="15" name="Picture 11" descr="Top Chirping Bird Stickers for Android &amp;amp; iOS | Gfycat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bldLvl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>
            <p:custDataLst>
              <p:tags r:id="rId1"/>
            </p:custDataLst>
          </p:nvPr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5400">
                <a:solidFill>
                  <a:srgbClr val="F7964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>
                <a:solidFill>
                  <a:srgbClr val="F7964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		</a:t>
            </a: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		6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			</a:t>
            </a:r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14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 – 4 = ?</a:t>
            </a:r>
            <a:endParaRPr lang="en-US" sz="540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>
            <a:fillRect/>
          </a:stretch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>
            <a:fillRect/>
          </a:stretch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>
            <a:fillRect/>
          </a:stretch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  <p:pic>
        <p:nvPicPr>
          <p:cNvPr id="15" name="Picture 11" descr="Top Chirping Bird Stickers for Android &amp;amp; iOS | Gfycat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bldLvl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64" name="Google Shape;1364;p34"/>
          <p:cNvGrpSpPr/>
          <p:nvPr/>
        </p:nvGrpSpPr>
        <p:grpSpPr>
          <a:xfrm>
            <a:off x="10975706" y="3830834"/>
            <a:ext cx="660985" cy="658663"/>
            <a:chOff x="1660475" y="499508"/>
            <a:chExt cx="890815" cy="887685"/>
          </a:xfrm>
        </p:grpSpPr>
        <p:sp>
          <p:nvSpPr>
            <p:cNvPr id="1365" name="Google Shape;1365;p34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054459" y="5315413"/>
            <a:ext cx="2640343" cy="748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GB" sz="4265" kern="0" dirty="0">
                <a:solidFill>
                  <a:srgbClr val="20202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(TIẾT 2)</a:t>
            </a:r>
            <a:endParaRPr lang="en-US" sz="4265" kern="0" dirty="0">
              <a:solidFill>
                <a:srgbClr val="20202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21" name="Google Shape;1353;p34"/>
          <p:cNvSpPr txBox="1"/>
          <p:nvPr/>
        </p:nvSpPr>
        <p:spPr>
          <a:xfrm>
            <a:off x="1557655" y="2760980"/>
            <a:ext cx="9018270" cy="181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45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defTabSz="1219200">
              <a:lnSpc>
                <a:spcPct val="150000"/>
              </a:lnSpc>
            </a:pPr>
            <a:r>
              <a:rPr lang="en-US" sz="6600" b="1" kern="0" dirty="0">
                <a:solidFill>
                  <a:srgbClr val="202020"/>
                </a:solidFill>
                <a:latin typeface="Times New Roman" panose="02020603050405020304" charset="0"/>
                <a:cs typeface="Times New Roman" panose="02020603050405020304" charset="0"/>
              </a:rPr>
              <a:t>LUYỆN TẬP CHUNG</a:t>
            </a:r>
            <a:endParaRPr lang="en-US" sz="6600" b="1" kern="0" dirty="0">
              <a:solidFill>
                <a:srgbClr val="20202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07560" y="2052955"/>
            <a:ext cx="366585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GB" sz="72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BÀI 13</a:t>
            </a:r>
            <a:endParaRPr lang="en-US" sz="7200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17441" y="579233"/>
            <a:ext cx="3959424" cy="37105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3" y="4444798"/>
            <a:ext cx="2341893" cy="2341893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1361;p34"/>
          <p:cNvGrpSpPr/>
          <p:nvPr/>
        </p:nvGrpSpPr>
        <p:grpSpPr>
          <a:xfrm>
            <a:off x="2747753" y="4299527"/>
            <a:ext cx="832152" cy="830019"/>
            <a:chOff x="300826" y="234887"/>
            <a:chExt cx="1323397" cy="1320003"/>
          </a:xfrm>
        </p:grpSpPr>
        <p:sp>
          <p:nvSpPr>
            <p:cNvPr id="31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1361;p34"/>
          <p:cNvGrpSpPr/>
          <p:nvPr/>
        </p:nvGrpSpPr>
        <p:grpSpPr>
          <a:xfrm>
            <a:off x="8720911" y="2394149"/>
            <a:ext cx="832152" cy="830019"/>
            <a:chOff x="300826" y="234887"/>
            <a:chExt cx="1323397" cy="1320003"/>
          </a:xfrm>
        </p:grpSpPr>
        <p:sp>
          <p:nvSpPr>
            <p:cNvPr id="34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733" y="626752"/>
            <a:ext cx="2252457" cy="223015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860" y="451052"/>
            <a:ext cx="2773920" cy="1201016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64" y="5404585"/>
            <a:ext cx="1453415" cy="1453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9" grpId="0" animBg="1"/>
      <p:bldP spid="1360" grpId="0" animBg="1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37"/>
          <p:cNvSpPr/>
          <p:nvPr/>
        </p:nvSpPr>
        <p:spPr>
          <a:xfrm>
            <a:off x="1995633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0" name="Google Shape;1430;p37"/>
          <p:cNvSpPr/>
          <p:nvPr/>
        </p:nvSpPr>
        <p:spPr>
          <a:xfrm>
            <a:off x="10029517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1" name="Google Shape;1431;p37"/>
          <p:cNvSpPr/>
          <p:nvPr/>
        </p:nvSpPr>
        <p:spPr>
          <a:xfrm>
            <a:off x="6019800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2" name="Google Shape;1432;p37"/>
          <p:cNvSpPr/>
          <p:nvPr/>
        </p:nvSpPr>
        <p:spPr>
          <a:xfrm>
            <a:off x="10029517" y="1670512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3" name="Google Shape;1433;p37"/>
          <p:cNvSpPr/>
          <p:nvPr/>
        </p:nvSpPr>
        <p:spPr>
          <a:xfrm>
            <a:off x="2000275" y="46184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4" name="Google Shape;1434;p37"/>
          <p:cNvSpPr/>
          <p:nvPr/>
        </p:nvSpPr>
        <p:spPr>
          <a:xfrm>
            <a:off x="6012584" y="1670504"/>
            <a:ext cx="152400" cy="1520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35" name="Google Shape;1435;p37"/>
          <p:cNvGrpSpPr/>
          <p:nvPr/>
        </p:nvGrpSpPr>
        <p:grpSpPr>
          <a:xfrm>
            <a:off x="10890148" y="4241645"/>
            <a:ext cx="832152" cy="830019"/>
            <a:chOff x="300826" y="234887"/>
            <a:chExt cx="1323397" cy="1320003"/>
          </a:xfrm>
        </p:grpSpPr>
        <p:sp>
          <p:nvSpPr>
            <p:cNvPr id="1436" name="Google Shape;1436;p37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38" name="Google Shape;1438;p37"/>
          <p:cNvGrpSpPr/>
          <p:nvPr/>
        </p:nvGrpSpPr>
        <p:grpSpPr>
          <a:xfrm>
            <a:off x="685673" y="793734"/>
            <a:ext cx="660985" cy="658663"/>
            <a:chOff x="1660475" y="499508"/>
            <a:chExt cx="890815" cy="887685"/>
          </a:xfrm>
        </p:grpSpPr>
        <p:sp>
          <p:nvSpPr>
            <p:cNvPr id="1439" name="Google Shape;1439;p37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7280" y="1683385"/>
            <a:ext cx="4984750" cy="30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9" grpId="0" animBg="1"/>
      <p:bldP spid="1430" grpId="0" animBg="1"/>
      <p:bldP spid="1431" grpId="0" animBg="1"/>
      <p:bldP spid="1432" grpId="0" animBg="1"/>
      <p:bldP spid="1433" grpId="0" animBg="1"/>
      <p:bldP spid="14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45" y="5151877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6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7955797" y="5042065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988" y="2695996"/>
            <a:ext cx="4390255" cy="4162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196" y="461877"/>
            <a:ext cx="10095851" cy="3377477"/>
          </a:xfrm>
          <a:prstGeom prst="rect">
            <a:avLst/>
          </a:prstGeom>
        </p:spPr>
      </p:pic>
      <p:pic>
        <p:nvPicPr>
          <p:cNvPr id="8" name="fun-happy-50s-pop-113298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6065" y="313878"/>
            <a:ext cx="649817" cy="64981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64" y="5404585"/>
            <a:ext cx="1453415" cy="14534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3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3"/>
          <p:cNvSpPr/>
          <p:nvPr/>
        </p:nvSpPr>
        <p:spPr>
          <a:xfrm>
            <a:off x="2722241" y="1047566"/>
            <a:ext cx="8587910" cy="237921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Ôi! Nhà cửa bừa bãi 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Các bạn hãy cùng tớ vượt qua các thử thách để dọn dẹp nhà sạch sẽ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08" y="2634202"/>
            <a:ext cx="3571201" cy="4151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70" y="4770137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490982" y="4775363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4885" y="1570608"/>
            <a:ext cx="996272" cy="9962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ags/tag1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10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11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12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13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14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15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16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17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18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19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2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20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21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22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23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24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25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26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27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3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4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5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6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7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8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ags/tag9.xml><?xml version="1.0" encoding="utf-8"?>
<p:tagLst xmlns:p="http://schemas.openxmlformats.org/presentationml/2006/main">
  <p:tag name="KSO_WM_DIAGRAM_VIRTUALLY_FRAME" val="{&quot;height&quot;:369.6951181102362,&quot;left&quot;:186.00007874015748,&quot;top&quot;:170.30496062992125,&quot;width&quot;:554.2060629921259}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674</Words>
  <Application>WPS Presentation</Application>
  <PresentationFormat>Widescreen</PresentationFormat>
  <Paragraphs>152</Paragraphs>
  <Slides>23</Slides>
  <Notes>10</Notes>
  <HiddenSlides>0</HiddenSlides>
  <MMClips>8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23</vt:i4>
      </vt:variant>
    </vt:vector>
  </HeadingPairs>
  <TitlesOfParts>
    <vt:vector size="54" baseType="lpstr">
      <vt:lpstr>Arial</vt:lpstr>
      <vt:lpstr>SimSun</vt:lpstr>
      <vt:lpstr>Wingdings</vt:lpstr>
      <vt:lpstr>Calibri</vt:lpstr>
      <vt:lpstr>Arial</vt:lpstr>
      <vt:lpstr>Comfortaa Medium</vt:lpstr>
      <vt:lpstr>Segoe Print</vt:lpstr>
      <vt:lpstr>Rubik Black</vt:lpstr>
      <vt:lpstr>UTM Duepuntozero</vt:lpstr>
      <vt:lpstr>Arial-Rounded</vt:lpstr>
      <vt:lpstr>Kids</vt:lpstr>
      <vt:lpstr>Times New Roman</vt:lpstr>
      <vt:lpstr>Microsoft YaHei</vt:lpstr>
      <vt:lpstr>Arial Unicode MS</vt:lpstr>
      <vt:lpstr>等线 Light</vt:lpstr>
      <vt:lpstr>等线</vt:lpstr>
      <vt:lpstr>Lato</vt:lpstr>
      <vt:lpstr>Cambria</vt:lpstr>
      <vt:lpstr>Lato</vt:lpstr>
      <vt:lpstr>Calibri</vt:lpstr>
      <vt:lpstr>印品黑体</vt:lpstr>
      <vt:lpstr>SimHei</vt:lpstr>
      <vt:lpstr>UTM Avo</vt:lpstr>
      <vt:lpstr>自定义设计方案</vt:lpstr>
      <vt:lpstr>第一PPT，www.1ppt.com</vt:lpstr>
      <vt:lpstr>Office 主题​​</vt:lpstr>
      <vt:lpstr>1_Office 主题​​</vt:lpstr>
      <vt:lpstr>Office Theme</vt:lpstr>
      <vt:lpstr>Math Subject for High School - 10th Grade: Circles by Slidesgo</vt:lpstr>
      <vt:lpstr>1_Math Subject for High School - 10th Grade: Circles by Slidesgo</vt:lpstr>
      <vt:lpstr>1_Irish Inspired Lucky Clover Stickers Personal Organizers for Students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03</vt:lpstr>
      <vt:lpstr>VƯỢT CHƯỚNG NGẠI VẬT</vt:lpstr>
      <vt:lpstr>4 + 4 =</vt:lpstr>
      <vt:lpstr>9 – 3 =</vt:lpstr>
      <vt:lpstr>9 – 7 =</vt:lpstr>
      <vt:lpstr>4 + 6 =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48</cp:revision>
  <dcterms:created xsi:type="dcterms:W3CDTF">2021-07-09T06:30:00Z</dcterms:created>
  <dcterms:modified xsi:type="dcterms:W3CDTF">2025-12-07T23:04:03Z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B5A1D915C37F4E299DDE56CDFF0D17B2_12</vt:lpwstr>
  </property>
  <property fmtid="{D5CDD505-2E9C-101B-9397-08002B2CF9AE}" pid="3" name="KSOProductBuildVer">
    <vt:lpwstr>1033-12.2.0.21931</vt:lpwstr>
  </property>
</Properties>
</file>