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4" r:id="rId3"/>
    <p:sldId id="260" r:id="rId4"/>
    <p:sldId id="262" r:id="rId5"/>
    <p:sldId id="366" r:id="rId6"/>
    <p:sldId id="367" r:id="rId7"/>
    <p:sldId id="287" r:id="rId8"/>
    <p:sldId id="281" r:id="rId9"/>
    <p:sldId id="282" r:id="rId10"/>
    <p:sldId id="283" r:id="rId11"/>
    <p:sldId id="284" r:id="rId12"/>
    <p:sldId id="341" r:id="rId13"/>
    <p:sldId id="286" r:id="rId14"/>
    <p:sldId id="342" r:id="rId15"/>
    <p:sldId id="288" r:id="rId16"/>
    <p:sldId id="325" r:id="rId17"/>
    <p:sldId id="324" r:id="rId18"/>
    <p:sldId id="330" r:id="rId19"/>
    <p:sldId id="318" r:id="rId20"/>
    <p:sldId id="326" r:id="rId21"/>
    <p:sldId id="319" r:id="rId22"/>
    <p:sldId id="327" r:id="rId23"/>
    <p:sldId id="320" r:id="rId24"/>
    <p:sldId id="328" r:id="rId25"/>
    <p:sldId id="322" r:id="rId26"/>
    <p:sldId id="329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A883-1BFE-43FB-929C-24F9C29A78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7CBB-CA68-48E8-82B7-4B9EF24BC8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879475" y="1670050"/>
            <a:ext cx="10003790" cy="3564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ĐÚNG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3" y="192402"/>
            <a:ext cx="9634127" cy="6162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8115" y="4921783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57" y="4850344"/>
            <a:ext cx="10735135" cy="193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6" y="70251"/>
            <a:ext cx="3982251" cy="1158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85" y="1114425"/>
            <a:ext cx="8490165" cy="413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66" y="70251"/>
            <a:ext cx="3787359" cy="1101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0" y="1172029"/>
            <a:ext cx="10577260" cy="552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57" y="4850344"/>
            <a:ext cx="10735135" cy="193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6" y="70251"/>
            <a:ext cx="3982251" cy="1158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85" y="1114425"/>
            <a:ext cx="8490165" cy="413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310515" y="494665"/>
          <a:ext cx="817880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47675" imgH="371475" progId="Paint.Picture">
                  <p:embed/>
                </p:oleObj>
              </mc:Choice>
              <mc:Fallback>
                <p:oleObj name="" r:id="rId1" imgW="447675" imgH="3714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0515" y="494665"/>
                        <a:ext cx="817880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1213485" y="633095"/>
          <a:ext cx="10518140" cy="596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8334375" imgH="7410450" progId="Paint.Picture">
                  <p:embed/>
                </p:oleObj>
              </mc:Choice>
              <mc:Fallback>
                <p:oleObj name="" r:id="rId3" imgW="8334375" imgH="74104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485" y="633095"/>
                        <a:ext cx="10518140" cy="596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581660" y="933450"/>
          <a:ext cx="10480675" cy="344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8010525" imgH="1704975" progId="Paint.Picture">
                  <p:embed/>
                </p:oleObj>
              </mc:Choice>
              <mc:Fallback>
                <p:oleObj name="" r:id="rId1" imgW="8010525" imgH="17049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1660" y="933450"/>
                        <a:ext cx="10480675" cy="344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884045" y="1633220"/>
            <a:ext cx="224599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5380" y="1633220"/>
            <a:ext cx="2247900" cy="19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8620" y="1633220"/>
            <a:ext cx="224726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305685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59680" y="2972435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62300" y="3639185"/>
            <a:ext cx="263461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54680" y="4311650"/>
            <a:ext cx="211391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813435" y="1456690"/>
            <a:ext cx="10712450" cy="263715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-105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312035" y="1963420"/>
            <a:ext cx="9427210" cy="15671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1A và lớp 1B,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nhiều học sinh hơn?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680"/>
            <a:ext cx="1510030" cy="137350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4872355"/>
            <a:ext cx="4361815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Lớp 1B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3780155"/>
            <a:ext cx="4361815" cy="84074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Lớp 1A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052186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Object 3"/>
          <p:cNvGraphicFramePr/>
          <p:nvPr/>
        </p:nvGraphicFramePr>
        <p:xfrm>
          <a:off x="325755" y="1255395"/>
          <a:ext cx="11238865" cy="144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229975" imgH="1447800" progId="Paint.Picture">
                  <p:embed/>
                </p:oleObj>
              </mc:Choice>
              <mc:Fallback>
                <p:oleObj name="" r:id="rId1" imgW="11229975" imgH="14478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5755" y="1255395"/>
                        <a:ext cx="11238865" cy="144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…. 30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663" y="3505421"/>
            <a:ext cx="3490686" cy="71862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&gt;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663" y="5101509"/>
            <a:ext cx="3490686" cy="72089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&lt;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150" y="6017260"/>
            <a:ext cx="4676775" cy="4502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8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663" y="4304117"/>
            <a:ext cx="3490686" cy="7186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=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animBg="1"/>
      <p:bldP spid="44039" grpId="0" bldLvl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312035" y="1963420"/>
            <a:ext cx="9535795" cy="15671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1B và lớp 1C, 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ít học sinh hơn?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680"/>
            <a:ext cx="1490345" cy="13557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4872355"/>
            <a:ext cx="4361815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Lớp 1C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3780155"/>
            <a:ext cx="4361815" cy="84074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Lớp 1B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03885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Object 7"/>
          <p:cNvGraphicFramePr/>
          <p:nvPr/>
        </p:nvGraphicFramePr>
        <p:xfrm>
          <a:off x="314325" y="1403350"/>
          <a:ext cx="11153140" cy="8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1144250" imgH="819150" progId="Paint.Picture">
                  <p:embed/>
                </p:oleObj>
              </mc:Choice>
              <mc:Fallback>
                <p:oleObj name="" r:id="rId1" imgW="11144250" imgH="81915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4325" y="1403350"/>
                        <a:ext cx="11153140" cy="81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1207770" y="2570480"/>
          <a:ext cx="7092315" cy="57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7086600" imgH="571500" progId="Paint.Picture">
                  <p:embed/>
                </p:oleObj>
              </mc:Choice>
              <mc:Fallback>
                <p:oleObj name="" r:id="rId3" imgW="7086600" imgH="57150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770" y="2570480"/>
                        <a:ext cx="7092315" cy="57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nhiều học sinh nhất?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685" y="1971675"/>
            <a:ext cx="1490345" cy="13557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935" y="3518535"/>
            <a:ext cx="4385310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Lớp 1A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935" y="5088255"/>
            <a:ext cx="438531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Lớp 1C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508048" y="6044022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935" y="4304030"/>
            <a:ext cx="4385945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Lớp 1B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523875" y="1596390"/>
          <a:ext cx="11143615" cy="76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1134725" imgH="762000" progId="Paint.Picture">
                  <p:embed/>
                </p:oleObj>
              </mc:Choice>
              <mc:Fallback>
                <p:oleObj name="" r:id="rId1" imgW="11134725" imgH="7620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875" y="1596390"/>
                        <a:ext cx="11143615" cy="76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1215390" y="2773680"/>
          <a:ext cx="527113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5267325" imgH="542925" progId="Paint.Picture">
                  <p:embed/>
                </p:oleObj>
              </mc:Choice>
              <mc:Fallback>
                <p:oleObj name="" r:id="rId3" imgW="5267325" imgH="5429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390" y="2773680"/>
                        <a:ext cx="527113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ít học sinh nhất?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685" y="1971675"/>
            <a:ext cx="147637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935" y="3518535"/>
            <a:ext cx="4385310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Lớp 1A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935" y="4328160"/>
            <a:ext cx="438531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Lớp 1B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561388" y="597734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935" y="5130800"/>
            <a:ext cx="4385945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Lớp 1C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 descr="?call=fi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45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khoẻ và thành đạt</a:t>
            </a:r>
            <a:endParaRPr lang="en-US" sz="3600" b="1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endParaRPr lang="en-US" sz="3600" b="1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  <a:endParaRPr lang="vi-VN" sz="3600" kern="10" dirty="0">
              <a:ln w="12700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80005" y="1963420"/>
            <a:ext cx="8235950" cy="14414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+mj-lt"/>
                <a:cs typeface="Times New Roman" panose="02020603050405020304" pitchFamily="18" charset="0"/>
              </a:rPr>
              <a:t>…..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599" y="4369683"/>
            <a:ext cx="3794761" cy="83820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&lt;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599" y="3486799"/>
            <a:ext cx="3794761" cy="84084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&gt;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  <a:endParaRPr lang="en-US" sz="3600" kern="10">
              <a:ln w="12700">
                <a:solidFill>
                  <a:srgbClr val="FF33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  <a:endParaRPr lang="en-US" sz="3600" kern="1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  <a:endParaRPr lang="en-US" altLang="en-US" sz="280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599" y="5249923"/>
            <a:ext cx="3794761" cy="83820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=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build="allAtOnce"/>
      <p:bldP spid="44035" grpId="0" bldLvl="0" animBg="1"/>
      <p:bldP spid="44036" grpId="0" animBg="1"/>
      <p:bldP spid="44039" grpId="0" bldLvl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3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60" y="907415"/>
            <a:ext cx="80689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33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7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586" y="164934"/>
            <a:ext cx="3387948" cy="1206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61" y="1170126"/>
            <a:ext cx="10061770" cy="560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5" y="464372"/>
            <a:ext cx="7896225" cy="534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2" y="301086"/>
            <a:ext cx="10312161" cy="607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52948" y="4784745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18129"/>
            <a:ext cx="9769475" cy="6422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4409" y="4719429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WPS Presentation</Application>
  <PresentationFormat>Widescreen</PresentationFormat>
  <Paragraphs>253</Paragraphs>
  <Slides>26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Microsoft YaHei</vt:lpstr>
      <vt:lpstr>Calibri</vt:lpstr>
      <vt:lpstr>Arial Unicode MS</vt:lpstr>
      <vt:lpstr>Calibri Light</vt:lpstr>
      <vt:lpstr>等线 Light</vt:lpstr>
      <vt:lpstr>等线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hiền mai thị</cp:lastModifiedBy>
  <cp:revision>61</cp:revision>
  <dcterms:created xsi:type="dcterms:W3CDTF">2022-10-11T22:57:00Z</dcterms:created>
  <dcterms:modified xsi:type="dcterms:W3CDTF">2025-04-02T01:54:50Z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12DEDA851DF84B339CE5C129E765C8FE_12</vt:lpwstr>
  </property>
  <property fmtid="{D5CDD505-2E9C-101B-9397-08002B2CF9AE}" pid="3" name="KSOProductBuildVer">
    <vt:lpwstr>1033-12.2.0.20326</vt:lpwstr>
  </property>
</Properties>
</file>