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9" r:id="rId3"/>
    <p:sldId id="290" r:id="rId4"/>
    <p:sldId id="260" r:id="rId5"/>
    <p:sldId id="292" r:id="rId6"/>
    <p:sldId id="275" r:id="rId7"/>
    <p:sldId id="276" r:id="rId9"/>
    <p:sldId id="277" r:id="rId10"/>
    <p:sldId id="293" r:id="rId11"/>
    <p:sldId id="279" r:id="rId12"/>
    <p:sldId id="291" r:id="rId13"/>
    <p:sldId id="286" r:id="rId14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524000" y="1143000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981200" y="2057400"/>
            <a:ext cx="662305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8EFF6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latin typeface="Times New Roman" panose="02020603050405020304" pitchFamily="18" charset="0"/>
              </a:rPr>
              <a:t>25 + 4 =……..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466725" y="2057400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dirty="0"/>
          </a:p>
          <a:p>
            <a:pPr algn="ctr"/>
            <a:r>
              <a:rPr lang="en-US" altLang="en-US" sz="32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</a:rPr>
              <a:t> 1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ctr"/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3013" name="AutoShape 5" descr="5%"/>
          <p:cNvSpPr>
            <a:spLocks noChangeArrowheads="1"/>
          </p:cNvSpPr>
          <p:nvPr/>
        </p:nvSpPr>
        <p:spPr bwMode="auto">
          <a:xfrm>
            <a:off x="3671888" y="4257675"/>
            <a:ext cx="2384425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 .  65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AutoShape 6" descr="5%"/>
          <p:cNvSpPr>
            <a:spLocks noChangeArrowheads="1"/>
          </p:cNvSpPr>
          <p:nvPr/>
        </p:nvSpPr>
        <p:spPr bwMode="auto">
          <a:xfrm>
            <a:off x="3657600" y="3716338"/>
            <a:ext cx="23622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A.   29  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5" name="AutoShape 7" descr="5%"/>
          <p:cNvSpPr>
            <a:spLocks noChangeArrowheads="1"/>
          </p:cNvSpPr>
          <p:nvPr/>
        </p:nvSpPr>
        <p:spPr bwMode="auto">
          <a:xfrm>
            <a:off x="3657600" y="4800600"/>
            <a:ext cx="23622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 .  92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4" name="Picture 8" descr="Hinh dong Pha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60487" y="-1382713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0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1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2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3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4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5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/>
              <a:t>6</a:t>
            </a:r>
            <a:endParaRPr lang="en-US" altLang="en-US" sz="2800" b="1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7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8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9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3027" name="WordArt 19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2438400" y="0"/>
            <a:ext cx="471487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8" name="WordArt 20"/>
          <p:cNvSpPr>
            <a:spLocks noChangeArrowheads="1" noChangeShapeType="1" noTextEdit="1"/>
          </p:cNvSpPr>
          <p:nvPr/>
        </p:nvSpPr>
        <p:spPr bwMode="auto">
          <a:xfrm>
            <a:off x="2743200" y="5984875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10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3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build="allAtOnce"/>
      <p:bldP spid="43011" grpId="0" animBg="1"/>
      <p:bldP spid="43012" grpId="0" animBg="1"/>
      <p:bldP spid="43013" grpId="0" animBg="1"/>
      <p:bldP spid="43014" grpId="0" animBg="1"/>
      <p:bldP spid="43015" grpId="0" animBg="1"/>
      <p:bldP spid="43017" grpId="0" animBg="1"/>
      <p:bldP spid="43017" grpId="1" animBg="1"/>
      <p:bldP spid="43018" grpId="0" animBg="1"/>
      <p:bldP spid="43019" grpId="0" animBg="1"/>
      <p:bldP spid="43020" grpId="0" animBg="1"/>
      <p:bldP spid="43020" grpId="1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9" grpId="0" animBg="1"/>
      <p:bldP spid="430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1524000" y="1143000"/>
            <a:ext cx="6400800" cy="576263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905000" y="2057400"/>
            <a:ext cx="659765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48 - 23 =  ……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533400" y="2057400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dirty="0"/>
          </a:p>
          <a:p>
            <a:pPr algn="ctr"/>
            <a:r>
              <a:rPr lang="en-US" altLang="en-US" sz="36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</a:rPr>
              <a:t> 2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algn="ctr"/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6149" name="Picture 5" descr="Hinh dong Pha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2087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WordArt 6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2432050" y="152400"/>
            <a:ext cx="471487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819400" y="5984875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0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1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2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3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4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5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/>
              <a:t>6</a:t>
            </a:r>
            <a:endParaRPr lang="en-US" altLang="en-US" sz="2800" b="1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7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8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9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533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anose="020B0604020202020204" pitchFamily="34" charset="0"/>
                <a:cs typeface="+mn-cs"/>
              </a:rPr>
              <a:t>10</a:t>
            </a:r>
            <a:endParaRPr lang="en-US" sz="2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42003" name="AutoShape 19" descr="5%"/>
          <p:cNvSpPr>
            <a:spLocks noChangeArrowheads="1"/>
          </p:cNvSpPr>
          <p:nvPr/>
        </p:nvSpPr>
        <p:spPr bwMode="auto">
          <a:xfrm>
            <a:off x="3733800" y="4262824"/>
            <a:ext cx="2209800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 .   25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4" name="AutoShape 20" descr="5%"/>
          <p:cNvSpPr>
            <a:spLocks noChangeArrowheads="1"/>
          </p:cNvSpPr>
          <p:nvPr/>
        </p:nvSpPr>
        <p:spPr bwMode="auto">
          <a:xfrm>
            <a:off x="3733800" y="3681413"/>
            <a:ext cx="22098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A.    52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5" name="AutoShape 21" descr="5%"/>
          <p:cNvSpPr>
            <a:spLocks noChangeArrowheads="1"/>
          </p:cNvSpPr>
          <p:nvPr/>
        </p:nvSpPr>
        <p:spPr bwMode="auto">
          <a:xfrm>
            <a:off x="3733800" y="4900226"/>
            <a:ext cx="22098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 .  16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build="allAtOnce"/>
      <p:bldP spid="41987" grpId="0" animBg="1"/>
      <p:bldP spid="41988" grpId="0" animBg="1"/>
      <p:bldP spid="41992" grpId="0" animBg="1"/>
      <p:bldP spid="41992" grpId="1" animBg="1"/>
      <p:bldP spid="41993" grpId="0" animBg="1"/>
      <p:bldP spid="41994" grpId="0" animBg="1"/>
      <p:bldP spid="41995" grpId="0" animBg="1"/>
      <p:bldP spid="41995" grpId="1" animBg="1"/>
      <p:bldP spid="41996" grpId="0" animBg="1"/>
      <p:bldP spid="41996" grpId="1" animBg="1"/>
      <p:bldP spid="41997" grpId="0" animBg="1"/>
      <p:bldP spid="41997" grpId="1" animBg="1"/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 animBg="1"/>
      <p:bldP spid="42001" grpId="1" animBg="1"/>
      <p:bldP spid="42002" grpId="0" animBg="1"/>
      <p:bldP spid="42002" grpId="1" animBg="1"/>
      <p:bldP spid="42003" grpId="0" animBg="1"/>
      <p:bldP spid="42004" grpId="0" animBg="1"/>
      <p:bldP spid="420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2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2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2"/>
          <a:srcRect l="7715" t="53333" r="10847" b="7778"/>
          <a:stretch>
            <a:fillRect/>
          </a:stretch>
        </p:blipFill>
        <p:spPr>
          <a:xfrm>
            <a:off x="266700" y="1597929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981325" y="5445760"/>
          <a:ext cx="3629025" cy="116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05"/>
                <a:gridCol w="725805"/>
                <a:gridCol w="725805"/>
                <a:gridCol w="725805"/>
                <a:gridCol w="725805"/>
              </a:tblGrid>
              <a:tr h="11690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81000"/>
            <a:ext cx="834586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2"/>
          <a:srcRect l="9281" t="25556" r="7715" b="15635"/>
          <a:stretch>
            <a:fillRect/>
          </a:stretch>
        </p:blipFill>
        <p:spPr>
          <a:xfrm>
            <a:off x="633663" y="1295400"/>
            <a:ext cx="8534400" cy="5562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327400" y="3554730"/>
          <a:ext cx="3238500" cy="85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</a:tblGrid>
              <a:tr h="852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098800" y="2106930"/>
          <a:ext cx="3098800" cy="814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60"/>
                <a:gridCol w="619760"/>
                <a:gridCol w="619760"/>
                <a:gridCol w="619760"/>
                <a:gridCol w="619760"/>
              </a:tblGrid>
              <a:tr h="8147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285*92"/>
  <p:tag name="TABLE_ENDDRAG_RECT" val="234*428*285*92"/>
</p:tagLst>
</file>

<file path=ppt/tags/tag2.xml><?xml version="1.0" encoding="utf-8"?>
<p:tagLst xmlns:p="http://schemas.openxmlformats.org/presentationml/2006/main">
  <p:tag name="TABLE_ENDDRAG_ORIGIN_RECT" val="254*67"/>
  <p:tag name="TABLE_ENDDRAG_RECT" val="262*279*254*67"/>
</p:tagLst>
</file>

<file path=ppt/tags/tag3.xml><?xml version="1.0" encoding="utf-8"?>
<p:tagLst xmlns:p="http://schemas.openxmlformats.org/presentationml/2006/main">
  <p:tag name="TABLE_ENDDRAG_ORIGIN_RECT" val="243*64"/>
  <p:tag name="TABLE_ENDDRAG_RECT" val="244*165*243*64"/>
</p:tagLst>
</file>

<file path=ppt/tags/tag4.xml><?xml version="1.0" encoding="utf-8"?>
<p:tagLst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Presentation</Application>
  <PresentationFormat>On-screen Show (4:3)</PresentationFormat>
  <Paragraphs>124</Paragraphs>
  <Slides>11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VNI-Times</vt:lpstr>
      <vt:lpstr>VNI-Avo</vt:lpstr>
      <vt:lpstr>Segoe Print</vt:lpstr>
      <vt:lpstr>Arial-Rounded</vt:lpstr>
      <vt:lpstr>Arial-Rounded</vt:lpstr>
      <vt:lpstr>Vrinda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hiền mai thị</cp:lastModifiedBy>
  <cp:revision>73</cp:revision>
  <dcterms:created xsi:type="dcterms:W3CDTF">2020-08-14T12:58:00Z</dcterms:created>
  <dcterms:modified xsi:type="dcterms:W3CDTF">2025-04-02T01:57:54Z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C97E02EF63424146960F645C9006A348_12</vt:lpwstr>
  </property>
  <property fmtid="{D5CDD505-2E9C-101B-9397-08002B2CF9AE}" pid="3" name="KSOProductBuildVer">
    <vt:lpwstr>1033-12.2.0.20326</vt:lpwstr>
  </property>
</Properties>
</file>