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3" ContentType="audio/mp3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78" r:id="rId3"/>
    <p:sldId id="383" r:id="rId4"/>
    <p:sldId id="384" r:id="rId5"/>
    <p:sldId id="385" r:id="rId6"/>
    <p:sldId id="386" r:id="rId7"/>
    <p:sldId id="401" r:id="rId8"/>
    <p:sldId id="387" r:id="rId10"/>
    <p:sldId id="405" r:id="rId11"/>
    <p:sldId id="259" r:id="rId12"/>
    <p:sldId id="257" r:id="rId13"/>
    <p:sldId id="273" r:id="rId14"/>
    <p:sldId id="260" r:id="rId15"/>
    <p:sldId id="262" r:id="rId16"/>
    <p:sldId id="261" r:id="rId17"/>
    <p:sldId id="263" r:id="rId18"/>
    <p:sldId id="388" r:id="rId19"/>
    <p:sldId id="389" r:id="rId20"/>
    <p:sldId id="264" r:id="rId21"/>
    <p:sldId id="265" r:id="rId22"/>
    <p:sldId id="402" r:id="rId23"/>
    <p:sldId id="390" r:id="rId24"/>
    <p:sldId id="400" r:id="rId25"/>
    <p:sldId id="403" r:id="rId26"/>
    <p:sldId id="395" r:id="rId27"/>
    <p:sldId id="404" r:id="rId28"/>
    <p:sldId id="406" r:id="rId29"/>
    <p:sldId id="407" r:id="rId30"/>
    <p:sldId id="408" r:id="rId31"/>
    <p:sldId id="409" r:id="rId32"/>
    <p:sldId id="410" r:id="rId33"/>
    <p:sldId id="411" r:id="rId34"/>
    <p:sldId id="35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A3340-0FDE-44EA-AF2B-B61398FCECD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174D0-AF03-40B0-9E03-B5991D1635E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47D0F2F-88DF-4059-B31F-24DF8F6CB220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1943A-F86D-42E3-8AA9-C853D28928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7AC3C-AD10-4AA6-8F51-F8F2F7545A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6.xml"/><Relationship Id="rId8" Type="http://schemas.openxmlformats.org/officeDocument/2006/relationships/image" Target="../media/image5.png"/><Relationship Id="rId7" Type="http://schemas.openxmlformats.org/officeDocument/2006/relationships/slide" Target="slide5.xml"/><Relationship Id="rId6" Type="http://schemas.openxmlformats.org/officeDocument/2006/relationships/image" Target="../media/image4.png"/><Relationship Id="rId5" Type="http://schemas.openxmlformats.org/officeDocument/2006/relationships/slide" Target="slide4.xml"/><Relationship Id="rId4" Type="http://schemas.openxmlformats.org/officeDocument/2006/relationships/image" Target="../media/image3.png"/><Relationship Id="rId3" Type="http://schemas.openxmlformats.org/officeDocument/2006/relationships/slide" Target="slide3.xml"/><Relationship Id="rId2" Type="http://schemas.openxmlformats.org/officeDocument/2006/relationships/image" Target="../media/image2.GIF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8.GIF"/><Relationship Id="rId14" Type="http://schemas.openxmlformats.org/officeDocument/2006/relationships/slide" Target="slide2.xml"/><Relationship Id="rId13" Type="http://schemas.openxmlformats.org/officeDocument/2006/relationships/image" Target="../media/image7.png"/><Relationship Id="rId12" Type="http://schemas.microsoft.com/office/2007/relationships/media" Target="../media/media1.mp3"/><Relationship Id="rId11" Type="http://schemas.openxmlformats.org/officeDocument/2006/relationships/audio" Target="NULL" TargetMode="External"/><Relationship Id="rId10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slide" Target="slide2.xml"/><Relationship Id="rId5" Type="http://schemas.openxmlformats.org/officeDocument/2006/relationships/image" Target="../media/image8.GIF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7.jpeg"/><Relationship Id="rId7" Type="http://schemas.openxmlformats.org/officeDocument/2006/relationships/image" Target="../media/image13.png"/><Relationship Id="rId6" Type="http://schemas.openxmlformats.org/officeDocument/2006/relationships/slide" Target="slide2.xml"/><Relationship Id="rId5" Type="http://schemas.openxmlformats.org/officeDocument/2006/relationships/image" Target="../media/image8.GIF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slide" Target="slide2.xml"/><Relationship Id="rId5" Type="http://schemas.openxmlformats.org/officeDocument/2006/relationships/image" Target="../media/image8.GIF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microsoft.com/office/2007/relationships/media" Target="../media/media3.wmv"/><Relationship Id="rId1" Type="http://schemas.openxmlformats.org/officeDocument/2006/relationships/video" Target="../media/media3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/>
          <p:cNvGrpSpPr/>
          <p:nvPr/>
        </p:nvGrpSpPr>
        <p:grpSpPr>
          <a:xfrm>
            <a:off x="1521573" y="1390503"/>
            <a:ext cx="935095" cy="528395"/>
            <a:chOff x="1180082" y="2515419"/>
            <a:chExt cx="2467225" cy="1624350"/>
          </a:xfrm>
          <a:solidFill>
            <a:schemeClr val="accent1"/>
          </a:solidFill>
        </p:grpSpPr>
        <p:sp>
          <p:nvSpPr>
            <p:cNvPr id="7" name="Freeform: Shape 160"/>
            <p:cNvSpPr/>
            <p:nvPr/>
          </p:nvSpPr>
          <p:spPr>
            <a:xfrm>
              <a:off x="1244025" y="2515419"/>
              <a:ext cx="551080" cy="365349"/>
            </a:xfrm>
            <a:custGeom>
              <a:avLst/>
              <a:gdLst>
                <a:gd name="connsiteX0" fmla="*/ 510900 w 551080"/>
                <a:gd name="connsiteY0" fmla="*/ 171637 h 365349"/>
                <a:gd name="connsiteX1" fmla="*/ 419131 w 551080"/>
                <a:gd name="connsiteY1" fmla="*/ 171506 h 365349"/>
                <a:gd name="connsiteX2" fmla="*/ 398862 w 551080"/>
                <a:gd name="connsiteY2" fmla="*/ 128460 h 365349"/>
                <a:gd name="connsiteX3" fmla="*/ 313695 w 551080"/>
                <a:gd name="connsiteY3" fmla="*/ 119613 h 365349"/>
                <a:gd name="connsiteX4" fmla="*/ 210834 w 551080"/>
                <a:gd name="connsiteY4" fmla="*/ 3812 h 365349"/>
                <a:gd name="connsiteX5" fmla="*/ 155905 w 551080"/>
                <a:gd name="connsiteY5" fmla="*/ 69701 h 365349"/>
                <a:gd name="connsiteX6" fmla="*/ 158612 w 551080"/>
                <a:gd name="connsiteY6" fmla="*/ 127073 h 365349"/>
                <a:gd name="connsiteX7" fmla="*/ 77142 w 551080"/>
                <a:gd name="connsiteY7" fmla="*/ 151831 h 365349"/>
                <a:gd name="connsiteX8" fmla="*/ 69946 w 551080"/>
                <a:gd name="connsiteY8" fmla="*/ 237526 h 365349"/>
                <a:gd name="connsiteX9" fmla="*/ 2076 w 551080"/>
                <a:gd name="connsiteY9" fmla="*/ 307509 h 365349"/>
                <a:gd name="connsiteX10" fmla="*/ 9471 w 551080"/>
                <a:gd name="connsiteY10" fmla="*/ 352865 h 365349"/>
                <a:gd name="connsiteX11" fmla="*/ 68361 w 551080"/>
                <a:gd name="connsiteY11" fmla="*/ 364287 h 365349"/>
                <a:gd name="connsiteX12" fmla="*/ 403616 w 551080"/>
                <a:gd name="connsiteY12" fmla="*/ 308103 h 365349"/>
                <a:gd name="connsiteX13" fmla="*/ 409359 w 551080"/>
                <a:gd name="connsiteY13" fmla="*/ 306386 h 365349"/>
                <a:gd name="connsiteX14" fmla="*/ 490697 w 551080"/>
                <a:gd name="connsiteY14" fmla="*/ 298068 h 365349"/>
                <a:gd name="connsiteX15" fmla="*/ 550446 w 551080"/>
                <a:gd name="connsiteY15" fmla="*/ 244129 h 365349"/>
                <a:gd name="connsiteX16" fmla="*/ 510900 w 551080"/>
                <a:gd name="connsiteY16" fmla="*/ 171637 h 365349"/>
                <a:gd name="connsiteX17" fmla="*/ 527999 w 551080"/>
                <a:gd name="connsiteY17" fmla="*/ 257795 h 365349"/>
                <a:gd name="connsiteX18" fmla="*/ 453065 w 551080"/>
                <a:gd name="connsiteY18" fmla="*/ 287306 h 365349"/>
                <a:gd name="connsiteX19" fmla="*/ 362749 w 551080"/>
                <a:gd name="connsiteY19" fmla="*/ 285986 h 365349"/>
                <a:gd name="connsiteX20" fmla="*/ 354298 w 551080"/>
                <a:gd name="connsiteY20" fmla="*/ 291664 h 365349"/>
                <a:gd name="connsiteX21" fmla="*/ 168119 w 551080"/>
                <a:gd name="connsiteY21" fmla="*/ 330550 h 365349"/>
                <a:gd name="connsiteX22" fmla="*/ 43999 w 551080"/>
                <a:gd name="connsiteY22" fmla="*/ 348177 h 365349"/>
                <a:gd name="connsiteX23" fmla="*/ 23071 w 551080"/>
                <a:gd name="connsiteY23" fmla="*/ 295163 h 365349"/>
                <a:gd name="connsiteX24" fmla="*/ 83216 w 551080"/>
                <a:gd name="connsiteY24" fmla="*/ 259115 h 365349"/>
                <a:gd name="connsiteX25" fmla="*/ 88168 w 551080"/>
                <a:gd name="connsiteY25" fmla="*/ 259907 h 365349"/>
                <a:gd name="connsiteX26" fmla="*/ 101240 w 551080"/>
                <a:gd name="connsiteY26" fmla="*/ 268886 h 365349"/>
                <a:gd name="connsiteX27" fmla="*/ 110879 w 551080"/>
                <a:gd name="connsiteY27" fmla="*/ 255022 h 365349"/>
                <a:gd name="connsiteX28" fmla="*/ 83282 w 551080"/>
                <a:gd name="connsiteY28" fmla="*/ 172430 h 365349"/>
                <a:gd name="connsiteX29" fmla="*/ 167525 w 551080"/>
                <a:gd name="connsiteY29" fmla="*/ 160348 h 365349"/>
                <a:gd name="connsiteX30" fmla="*/ 171090 w 551080"/>
                <a:gd name="connsiteY30" fmla="*/ 164573 h 365349"/>
                <a:gd name="connsiteX31" fmla="*/ 182181 w 551080"/>
                <a:gd name="connsiteY31" fmla="*/ 190189 h 365349"/>
                <a:gd name="connsiteX32" fmla="*/ 197366 w 551080"/>
                <a:gd name="connsiteY32" fmla="*/ 182861 h 365349"/>
                <a:gd name="connsiteX33" fmla="*/ 210900 w 551080"/>
                <a:gd name="connsiteY33" fmla="*/ 21836 h 365349"/>
                <a:gd name="connsiteX34" fmla="*/ 282269 w 551080"/>
                <a:gd name="connsiteY34" fmla="*/ 59732 h 365349"/>
                <a:gd name="connsiteX35" fmla="*/ 297190 w 551080"/>
                <a:gd name="connsiteY35" fmla="*/ 153944 h 365349"/>
                <a:gd name="connsiteX36" fmla="*/ 314025 w 551080"/>
                <a:gd name="connsiteY36" fmla="*/ 155264 h 365349"/>
                <a:gd name="connsiteX37" fmla="*/ 314619 w 551080"/>
                <a:gd name="connsiteY37" fmla="*/ 139089 h 365349"/>
                <a:gd name="connsiteX38" fmla="*/ 315214 w 551080"/>
                <a:gd name="connsiteY38" fmla="*/ 138693 h 365349"/>
                <a:gd name="connsiteX39" fmla="*/ 389355 w 551080"/>
                <a:gd name="connsiteY39" fmla="*/ 142984 h 365349"/>
                <a:gd name="connsiteX40" fmla="*/ 389421 w 551080"/>
                <a:gd name="connsiteY40" fmla="*/ 215277 h 365349"/>
                <a:gd name="connsiteX41" fmla="*/ 403285 w 551080"/>
                <a:gd name="connsiteY41" fmla="*/ 224916 h 365349"/>
                <a:gd name="connsiteX42" fmla="*/ 418470 w 551080"/>
                <a:gd name="connsiteY42" fmla="*/ 190255 h 365349"/>
                <a:gd name="connsiteX43" fmla="*/ 506476 w 551080"/>
                <a:gd name="connsiteY43" fmla="*/ 188671 h 365349"/>
                <a:gd name="connsiteX44" fmla="*/ 527999 w 551080"/>
                <a:gd name="connsiteY44" fmla="*/ 257795 h 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1080" h="365349">
                  <a:moveTo>
                    <a:pt x="510900" y="171637"/>
                  </a:moveTo>
                  <a:cubicBezTo>
                    <a:pt x="481718" y="156057"/>
                    <a:pt x="448642" y="159424"/>
                    <a:pt x="419131" y="171506"/>
                  </a:cubicBezTo>
                  <a:cubicBezTo>
                    <a:pt x="417612" y="155528"/>
                    <a:pt x="411010" y="140079"/>
                    <a:pt x="398862" y="128460"/>
                  </a:cubicBezTo>
                  <a:cubicBezTo>
                    <a:pt x="375821" y="106277"/>
                    <a:pt x="340434" y="104494"/>
                    <a:pt x="313695" y="119613"/>
                  </a:cubicBezTo>
                  <a:cubicBezTo>
                    <a:pt x="307885" y="59996"/>
                    <a:pt x="278110" y="-18239"/>
                    <a:pt x="210834" y="3812"/>
                  </a:cubicBezTo>
                  <a:cubicBezTo>
                    <a:pt x="182379" y="13121"/>
                    <a:pt x="161649" y="41048"/>
                    <a:pt x="155905" y="69701"/>
                  </a:cubicBezTo>
                  <a:cubicBezTo>
                    <a:pt x="152010" y="88979"/>
                    <a:pt x="153858" y="108257"/>
                    <a:pt x="158612" y="127073"/>
                  </a:cubicBezTo>
                  <a:cubicBezTo>
                    <a:pt x="132336" y="116906"/>
                    <a:pt x="94704" y="131167"/>
                    <a:pt x="77142" y="151831"/>
                  </a:cubicBezTo>
                  <a:cubicBezTo>
                    <a:pt x="55751" y="176985"/>
                    <a:pt x="55157" y="211052"/>
                    <a:pt x="69946" y="237526"/>
                  </a:cubicBezTo>
                  <a:cubicBezTo>
                    <a:pt x="34691" y="234622"/>
                    <a:pt x="9074" y="274630"/>
                    <a:pt x="2076" y="307509"/>
                  </a:cubicBezTo>
                  <a:cubicBezTo>
                    <a:pt x="-1159" y="322760"/>
                    <a:pt x="-1885" y="340585"/>
                    <a:pt x="9471" y="352865"/>
                  </a:cubicBezTo>
                  <a:cubicBezTo>
                    <a:pt x="23995" y="368578"/>
                    <a:pt x="49149" y="365475"/>
                    <a:pt x="68361" y="364287"/>
                  </a:cubicBezTo>
                  <a:cubicBezTo>
                    <a:pt x="182181" y="357288"/>
                    <a:pt x="288277" y="300378"/>
                    <a:pt x="403616" y="308103"/>
                  </a:cubicBezTo>
                  <a:cubicBezTo>
                    <a:pt x="405992" y="308235"/>
                    <a:pt x="407907" y="307575"/>
                    <a:pt x="409359" y="306386"/>
                  </a:cubicBezTo>
                  <a:cubicBezTo>
                    <a:pt x="436626" y="306716"/>
                    <a:pt x="463893" y="304075"/>
                    <a:pt x="490697" y="298068"/>
                  </a:cubicBezTo>
                  <a:cubicBezTo>
                    <a:pt x="520473" y="291400"/>
                    <a:pt x="545693" y="276809"/>
                    <a:pt x="550446" y="244129"/>
                  </a:cubicBezTo>
                  <a:cubicBezTo>
                    <a:pt x="554672" y="213627"/>
                    <a:pt x="537374" y="185832"/>
                    <a:pt x="510900" y="171637"/>
                  </a:cubicBezTo>
                  <a:close/>
                  <a:moveTo>
                    <a:pt x="527999" y="257795"/>
                  </a:moveTo>
                  <a:cubicBezTo>
                    <a:pt x="513871" y="281893"/>
                    <a:pt x="478153" y="284269"/>
                    <a:pt x="453065" y="287306"/>
                  </a:cubicBezTo>
                  <a:cubicBezTo>
                    <a:pt x="422960" y="290937"/>
                    <a:pt x="392788" y="290013"/>
                    <a:pt x="362749" y="285986"/>
                  </a:cubicBezTo>
                  <a:cubicBezTo>
                    <a:pt x="358061" y="285326"/>
                    <a:pt x="355222" y="288164"/>
                    <a:pt x="354298" y="291664"/>
                  </a:cubicBezTo>
                  <a:cubicBezTo>
                    <a:pt x="291116" y="296351"/>
                    <a:pt x="229848" y="315563"/>
                    <a:pt x="168119" y="330550"/>
                  </a:cubicBezTo>
                  <a:cubicBezTo>
                    <a:pt x="127912" y="340321"/>
                    <a:pt x="85659" y="349564"/>
                    <a:pt x="43999" y="348177"/>
                  </a:cubicBezTo>
                  <a:cubicBezTo>
                    <a:pt x="11187" y="347055"/>
                    <a:pt x="14620" y="318138"/>
                    <a:pt x="23071" y="295163"/>
                  </a:cubicBezTo>
                  <a:cubicBezTo>
                    <a:pt x="32248" y="270273"/>
                    <a:pt x="54827" y="244723"/>
                    <a:pt x="83216" y="259115"/>
                  </a:cubicBezTo>
                  <a:cubicBezTo>
                    <a:pt x="85065" y="260040"/>
                    <a:pt x="86715" y="260238"/>
                    <a:pt x="88168" y="259907"/>
                  </a:cubicBezTo>
                  <a:cubicBezTo>
                    <a:pt x="92195" y="263275"/>
                    <a:pt x="96486" y="266311"/>
                    <a:pt x="101240" y="268886"/>
                  </a:cubicBezTo>
                  <a:cubicBezTo>
                    <a:pt x="110681" y="274036"/>
                    <a:pt x="120452" y="260172"/>
                    <a:pt x="110879" y="255022"/>
                  </a:cubicBezTo>
                  <a:cubicBezTo>
                    <a:pt x="81697" y="239177"/>
                    <a:pt x="66249" y="202997"/>
                    <a:pt x="83282" y="172430"/>
                  </a:cubicBezTo>
                  <a:cubicBezTo>
                    <a:pt x="97410" y="147078"/>
                    <a:pt x="153264" y="120009"/>
                    <a:pt x="167525" y="160348"/>
                  </a:cubicBezTo>
                  <a:cubicBezTo>
                    <a:pt x="168317" y="162527"/>
                    <a:pt x="169571" y="163847"/>
                    <a:pt x="171090" y="164573"/>
                  </a:cubicBezTo>
                  <a:cubicBezTo>
                    <a:pt x="174655" y="173288"/>
                    <a:pt x="178484" y="181871"/>
                    <a:pt x="182181" y="190189"/>
                  </a:cubicBezTo>
                  <a:cubicBezTo>
                    <a:pt x="186605" y="200092"/>
                    <a:pt x="201856" y="192764"/>
                    <a:pt x="197366" y="182861"/>
                  </a:cubicBezTo>
                  <a:cubicBezTo>
                    <a:pt x="175777" y="134666"/>
                    <a:pt x="145342" y="52008"/>
                    <a:pt x="210900" y="21836"/>
                  </a:cubicBezTo>
                  <a:cubicBezTo>
                    <a:pt x="242392" y="7377"/>
                    <a:pt x="269395" y="33126"/>
                    <a:pt x="282269" y="59732"/>
                  </a:cubicBezTo>
                  <a:cubicBezTo>
                    <a:pt x="296332" y="88847"/>
                    <a:pt x="300095" y="122056"/>
                    <a:pt x="297190" y="153944"/>
                  </a:cubicBezTo>
                  <a:cubicBezTo>
                    <a:pt x="296200" y="164771"/>
                    <a:pt x="313035" y="166092"/>
                    <a:pt x="314025" y="155264"/>
                  </a:cubicBezTo>
                  <a:cubicBezTo>
                    <a:pt x="314487" y="150379"/>
                    <a:pt x="314619" y="144899"/>
                    <a:pt x="314619" y="139089"/>
                  </a:cubicBezTo>
                  <a:cubicBezTo>
                    <a:pt x="314817" y="138957"/>
                    <a:pt x="315016" y="138891"/>
                    <a:pt x="315214" y="138693"/>
                  </a:cubicBezTo>
                  <a:cubicBezTo>
                    <a:pt x="336736" y="121726"/>
                    <a:pt x="370209" y="122056"/>
                    <a:pt x="389355" y="142984"/>
                  </a:cubicBezTo>
                  <a:cubicBezTo>
                    <a:pt x="407973" y="163319"/>
                    <a:pt x="406124" y="194679"/>
                    <a:pt x="389421" y="215277"/>
                  </a:cubicBezTo>
                  <a:cubicBezTo>
                    <a:pt x="382555" y="223728"/>
                    <a:pt x="396485" y="233301"/>
                    <a:pt x="403285" y="224916"/>
                  </a:cubicBezTo>
                  <a:cubicBezTo>
                    <a:pt x="411472" y="214881"/>
                    <a:pt x="416490" y="202799"/>
                    <a:pt x="418470" y="190255"/>
                  </a:cubicBezTo>
                  <a:cubicBezTo>
                    <a:pt x="446133" y="177315"/>
                    <a:pt x="479078" y="171704"/>
                    <a:pt x="506476" y="188671"/>
                  </a:cubicBezTo>
                  <a:cubicBezTo>
                    <a:pt x="529716" y="202931"/>
                    <a:pt x="542722" y="232773"/>
                    <a:pt x="527999" y="25779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: Shape 161"/>
            <p:cNvSpPr/>
            <p:nvPr/>
          </p:nvSpPr>
          <p:spPr>
            <a:xfrm>
              <a:off x="1261256" y="2584045"/>
              <a:ext cx="86516" cy="84573"/>
            </a:xfrm>
            <a:custGeom>
              <a:avLst/>
              <a:gdLst>
                <a:gd name="connsiteX0" fmla="*/ 81566 w 86516"/>
                <a:gd name="connsiteY0" fmla="*/ 19 h 84573"/>
                <a:gd name="connsiteX1" fmla="*/ 30 w 86516"/>
                <a:gd name="connsiteY1" fmla="*/ 80168 h 84573"/>
                <a:gd name="connsiteX2" fmla="*/ 8481 w 86516"/>
                <a:gd name="connsiteY2" fmla="*/ 80828 h 84573"/>
                <a:gd name="connsiteX3" fmla="*/ 83216 w 86516"/>
                <a:gd name="connsiteY3" fmla="*/ 8271 h 84573"/>
                <a:gd name="connsiteX4" fmla="*/ 81566 w 86516"/>
                <a:gd name="connsiteY4" fmla="*/ 19 h 8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16" h="84573">
                  <a:moveTo>
                    <a:pt x="81566" y="19"/>
                  </a:moveTo>
                  <a:cubicBezTo>
                    <a:pt x="38916" y="3452"/>
                    <a:pt x="4453" y="37783"/>
                    <a:pt x="30" y="80168"/>
                  </a:cubicBezTo>
                  <a:cubicBezTo>
                    <a:pt x="-564" y="85582"/>
                    <a:pt x="7886" y="86242"/>
                    <a:pt x="8481" y="80828"/>
                  </a:cubicBezTo>
                  <a:cubicBezTo>
                    <a:pt x="12574" y="41876"/>
                    <a:pt x="44330" y="11440"/>
                    <a:pt x="83216" y="8271"/>
                  </a:cubicBezTo>
                  <a:cubicBezTo>
                    <a:pt x="88564" y="7875"/>
                    <a:pt x="86979" y="-443"/>
                    <a:pt x="81566" y="1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Freeform: Shape 162"/>
            <p:cNvSpPr/>
            <p:nvPr/>
          </p:nvSpPr>
          <p:spPr>
            <a:xfrm>
              <a:off x="1253031" y="2576145"/>
              <a:ext cx="48232" cy="54006"/>
            </a:xfrm>
            <a:custGeom>
              <a:avLst/>
              <a:gdLst>
                <a:gd name="connsiteX0" fmla="*/ 42123 w 48232"/>
                <a:gd name="connsiteY0" fmla="*/ 327 h 54006"/>
                <a:gd name="connsiteX1" fmla="*/ 134 w 48232"/>
                <a:gd name="connsiteY1" fmla="*/ 48324 h 54006"/>
                <a:gd name="connsiteX2" fmla="*/ 8057 w 48232"/>
                <a:gd name="connsiteY2" fmla="*/ 51229 h 54006"/>
                <a:gd name="connsiteX3" fmla="*/ 45755 w 48232"/>
                <a:gd name="connsiteY3" fmla="*/ 7985 h 54006"/>
                <a:gd name="connsiteX4" fmla="*/ 42123 w 48232"/>
                <a:gd name="connsiteY4" fmla="*/ 327 h 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" h="54006">
                  <a:moveTo>
                    <a:pt x="42123" y="327"/>
                  </a:moveTo>
                  <a:cubicBezTo>
                    <a:pt x="21063" y="8447"/>
                    <a:pt x="5350" y="26339"/>
                    <a:pt x="134" y="48324"/>
                  </a:cubicBezTo>
                  <a:cubicBezTo>
                    <a:pt x="-1120" y="53539"/>
                    <a:pt x="6802" y="56510"/>
                    <a:pt x="8057" y="51229"/>
                  </a:cubicBezTo>
                  <a:cubicBezTo>
                    <a:pt x="12810" y="31092"/>
                    <a:pt x="26477" y="15379"/>
                    <a:pt x="45755" y="7985"/>
                  </a:cubicBezTo>
                  <a:cubicBezTo>
                    <a:pt x="50904" y="5938"/>
                    <a:pt x="47207" y="-1654"/>
                    <a:pt x="42123" y="32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reeform: Shape 163"/>
            <p:cNvSpPr/>
            <p:nvPr/>
          </p:nvSpPr>
          <p:spPr>
            <a:xfrm>
              <a:off x="1802409" y="2716499"/>
              <a:ext cx="43157" cy="115712"/>
            </a:xfrm>
            <a:custGeom>
              <a:avLst/>
              <a:gdLst>
                <a:gd name="connsiteX0" fmla="*/ 31938 w 43157"/>
                <a:gd name="connsiteY0" fmla="*/ 2182 h 115712"/>
                <a:gd name="connsiteX1" fmla="*/ 24346 w 43157"/>
                <a:gd name="connsiteY1" fmla="*/ 5879 h 115712"/>
                <a:gd name="connsiteX2" fmla="*/ 1635 w 43157"/>
                <a:gd name="connsiteY2" fmla="*/ 108475 h 115712"/>
                <a:gd name="connsiteX3" fmla="*/ 7114 w 43157"/>
                <a:gd name="connsiteY3" fmla="*/ 114879 h 115712"/>
                <a:gd name="connsiteX4" fmla="*/ 31938 w 43157"/>
                <a:gd name="connsiteY4" fmla="*/ 2182 h 11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7" h="115712">
                  <a:moveTo>
                    <a:pt x="31938" y="2182"/>
                  </a:moveTo>
                  <a:cubicBezTo>
                    <a:pt x="29231" y="-2506"/>
                    <a:pt x="21639" y="1125"/>
                    <a:pt x="24346" y="5879"/>
                  </a:cubicBezTo>
                  <a:cubicBezTo>
                    <a:pt x="44416" y="40804"/>
                    <a:pt x="34513" y="85302"/>
                    <a:pt x="1635" y="108475"/>
                  </a:cubicBezTo>
                  <a:cubicBezTo>
                    <a:pt x="-2789" y="111644"/>
                    <a:pt x="2691" y="117982"/>
                    <a:pt x="7114" y="114879"/>
                  </a:cubicBezTo>
                  <a:cubicBezTo>
                    <a:pt x="42898" y="89593"/>
                    <a:pt x="53725" y="40210"/>
                    <a:pt x="31938" y="218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64"/>
            <p:cNvSpPr/>
            <p:nvPr/>
          </p:nvSpPr>
          <p:spPr>
            <a:xfrm>
              <a:off x="2063435" y="2675200"/>
              <a:ext cx="139017" cy="163843"/>
            </a:xfrm>
            <a:custGeom>
              <a:avLst/>
              <a:gdLst>
                <a:gd name="connsiteX0" fmla="*/ 108478 w 139017"/>
                <a:gd name="connsiteY0" fmla="*/ 154461 h 163843"/>
                <a:gd name="connsiteX1" fmla="*/ 108676 w 139017"/>
                <a:gd name="connsiteY1" fmla="*/ 153537 h 163843"/>
                <a:gd name="connsiteX2" fmla="*/ 133566 w 139017"/>
                <a:gd name="connsiteY2" fmla="*/ 10800 h 163843"/>
                <a:gd name="connsiteX3" fmla="*/ 99301 w 139017"/>
                <a:gd name="connsiteY3" fmla="*/ 5320 h 163843"/>
                <a:gd name="connsiteX4" fmla="*/ 72562 w 139017"/>
                <a:gd name="connsiteY4" fmla="*/ 46517 h 163843"/>
                <a:gd name="connsiteX5" fmla="*/ 71 w 139017"/>
                <a:gd name="connsiteY5" fmla="*/ 60448 h 163843"/>
                <a:gd name="connsiteX6" fmla="*/ 35855 w 139017"/>
                <a:gd name="connsiteY6" fmla="*/ 106662 h 163843"/>
                <a:gd name="connsiteX7" fmla="*/ 104120 w 139017"/>
                <a:gd name="connsiteY7" fmla="*/ 162714 h 163843"/>
                <a:gd name="connsiteX8" fmla="*/ 110657 w 139017"/>
                <a:gd name="connsiteY8" fmla="*/ 156178 h 163843"/>
                <a:gd name="connsiteX9" fmla="*/ 108478 w 139017"/>
                <a:gd name="connsiteY9" fmla="*/ 154461 h 163843"/>
                <a:gd name="connsiteX10" fmla="*/ 31233 w 139017"/>
                <a:gd name="connsiteY10" fmla="*/ 91147 h 163843"/>
                <a:gd name="connsiteX11" fmla="*/ 16775 w 139017"/>
                <a:gd name="connsiteY11" fmla="*/ 42952 h 163843"/>
                <a:gd name="connsiteX12" fmla="*/ 71176 w 139017"/>
                <a:gd name="connsiteY12" fmla="*/ 57147 h 163843"/>
                <a:gd name="connsiteX13" fmla="*/ 72430 w 139017"/>
                <a:gd name="connsiteY13" fmla="*/ 57939 h 163843"/>
                <a:gd name="connsiteX14" fmla="*/ 79759 w 139017"/>
                <a:gd name="connsiteY14" fmla="*/ 55826 h 163843"/>
                <a:gd name="connsiteX15" fmla="*/ 106827 w 139017"/>
                <a:gd name="connsiteY15" fmla="*/ 11922 h 163843"/>
                <a:gd name="connsiteX16" fmla="*/ 125841 w 139017"/>
                <a:gd name="connsiteY16" fmla="*/ 58533 h 163843"/>
                <a:gd name="connsiteX17" fmla="*/ 100027 w 139017"/>
                <a:gd name="connsiteY17" fmla="*/ 147529 h 163843"/>
                <a:gd name="connsiteX18" fmla="*/ 31233 w 139017"/>
                <a:gd name="connsiteY18" fmla="*/ 91147 h 16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17" h="163843">
                  <a:moveTo>
                    <a:pt x="108478" y="154461"/>
                  </a:moveTo>
                  <a:cubicBezTo>
                    <a:pt x="108544" y="154197"/>
                    <a:pt x="108610" y="153867"/>
                    <a:pt x="108676" y="153537"/>
                  </a:cubicBezTo>
                  <a:cubicBezTo>
                    <a:pt x="112637" y="108775"/>
                    <a:pt x="153504" y="56090"/>
                    <a:pt x="133566" y="10800"/>
                  </a:cubicBezTo>
                  <a:cubicBezTo>
                    <a:pt x="127294" y="-3461"/>
                    <a:pt x="111119" y="-1744"/>
                    <a:pt x="99301" y="5320"/>
                  </a:cubicBezTo>
                  <a:cubicBezTo>
                    <a:pt x="84776" y="14035"/>
                    <a:pt x="76854" y="30474"/>
                    <a:pt x="72562" y="46517"/>
                  </a:cubicBezTo>
                  <a:cubicBezTo>
                    <a:pt x="49059" y="30342"/>
                    <a:pt x="-2173" y="18524"/>
                    <a:pt x="71" y="60448"/>
                  </a:cubicBezTo>
                  <a:cubicBezTo>
                    <a:pt x="1194" y="81442"/>
                    <a:pt x="21132" y="94647"/>
                    <a:pt x="35855" y="106662"/>
                  </a:cubicBezTo>
                  <a:cubicBezTo>
                    <a:pt x="58698" y="125280"/>
                    <a:pt x="81409" y="143964"/>
                    <a:pt x="104120" y="162714"/>
                  </a:cubicBezTo>
                  <a:cubicBezTo>
                    <a:pt x="108676" y="166477"/>
                    <a:pt x="115278" y="159941"/>
                    <a:pt x="110657" y="156178"/>
                  </a:cubicBezTo>
                  <a:cubicBezTo>
                    <a:pt x="109930" y="155650"/>
                    <a:pt x="109138" y="155056"/>
                    <a:pt x="108478" y="154461"/>
                  </a:cubicBezTo>
                  <a:close/>
                  <a:moveTo>
                    <a:pt x="31233" y="91147"/>
                  </a:moveTo>
                  <a:cubicBezTo>
                    <a:pt x="19416" y="81376"/>
                    <a:pt x="-4352" y="56684"/>
                    <a:pt x="16775" y="42952"/>
                  </a:cubicBezTo>
                  <a:cubicBezTo>
                    <a:pt x="32752" y="32587"/>
                    <a:pt x="59292" y="46517"/>
                    <a:pt x="71176" y="57147"/>
                  </a:cubicBezTo>
                  <a:cubicBezTo>
                    <a:pt x="71572" y="57477"/>
                    <a:pt x="72034" y="57741"/>
                    <a:pt x="72430" y="57939"/>
                  </a:cubicBezTo>
                  <a:cubicBezTo>
                    <a:pt x="74807" y="59919"/>
                    <a:pt x="78966" y="59721"/>
                    <a:pt x="79759" y="55826"/>
                  </a:cubicBezTo>
                  <a:cubicBezTo>
                    <a:pt x="83192" y="39255"/>
                    <a:pt x="90256" y="19449"/>
                    <a:pt x="106827" y="11922"/>
                  </a:cubicBezTo>
                  <a:cubicBezTo>
                    <a:pt x="133896" y="-490"/>
                    <a:pt x="128944" y="44339"/>
                    <a:pt x="125841" y="58533"/>
                  </a:cubicBezTo>
                  <a:cubicBezTo>
                    <a:pt x="119239" y="88903"/>
                    <a:pt x="104252" y="116631"/>
                    <a:pt x="100027" y="147529"/>
                  </a:cubicBezTo>
                  <a:cubicBezTo>
                    <a:pt x="77118" y="128713"/>
                    <a:pt x="54077" y="110095"/>
                    <a:pt x="31233" y="9114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reeform: Shape 165"/>
            <p:cNvSpPr/>
            <p:nvPr/>
          </p:nvSpPr>
          <p:spPr>
            <a:xfrm>
              <a:off x="1291858" y="2725680"/>
              <a:ext cx="2311449" cy="1261594"/>
            </a:xfrm>
            <a:custGeom>
              <a:avLst/>
              <a:gdLst>
                <a:gd name="connsiteX0" fmla="*/ 2283462 w 2311449"/>
                <a:gd name="connsiteY0" fmla="*/ 242295 h 1261594"/>
                <a:gd name="connsiteX1" fmla="*/ 2048823 w 2311449"/>
                <a:gd name="connsiteY1" fmla="*/ 75592 h 1261594"/>
                <a:gd name="connsiteX2" fmla="*/ 1805074 w 2311449"/>
                <a:gd name="connsiteY2" fmla="*/ 259196 h 1261594"/>
                <a:gd name="connsiteX3" fmla="*/ 1727169 w 2311449"/>
                <a:gd name="connsiteY3" fmla="*/ 145376 h 1261594"/>
                <a:gd name="connsiteX4" fmla="*/ 1549441 w 2311449"/>
                <a:gd name="connsiteY4" fmla="*/ 4553 h 1261594"/>
                <a:gd name="connsiteX5" fmla="*/ 1400168 w 2311449"/>
                <a:gd name="connsiteY5" fmla="*/ 26472 h 1261594"/>
                <a:gd name="connsiteX6" fmla="*/ 1331176 w 2311449"/>
                <a:gd name="connsiteY6" fmla="*/ 70904 h 1261594"/>
                <a:gd name="connsiteX7" fmla="*/ 1279085 w 2311449"/>
                <a:gd name="connsiteY7" fmla="*/ 158118 h 1261594"/>
                <a:gd name="connsiteX8" fmla="*/ 1027083 w 2311449"/>
                <a:gd name="connsiteY8" fmla="*/ 165315 h 1261594"/>
                <a:gd name="connsiteX9" fmla="*/ 1007079 w 2311449"/>
                <a:gd name="connsiteY9" fmla="*/ 217801 h 1261594"/>
                <a:gd name="connsiteX10" fmla="*/ 988395 w 2311449"/>
                <a:gd name="connsiteY10" fmla="*/ 259130 h 1261594"/>
                <a:gd name="connsiteX11" fmla="*/ 916432 w 2311449"/>
                <a:gd name="connsiteY11" fmla="*/ 217141 h 1261594"/>
                <a:gd name="connsiteX12" fmla="*/ 756133 w 2311449"/>
                <a:gd name="connsiteY12" fmla="*/ 145112 h 1261594"/>
                <a:gd name="connsiteX13" fmla="*/ 726160 w 2311449"/>
                <a:gd name="connsiteY13" fmla="*/ 153101 h 1261594"/>
                <a:gd name="connsiteX14" fmla="*/ 645812 w 2311449"/>
                <a:gd name="connsiteY14" fmla="*/ 238334 h 1261594"/>
                <a:gd name="connsiteX15" fmla="*/ 643964 w 2311449"/>
                <a:gd name="connsiteY15" fmla="*/ 244738 h 1261594"/>
                <a:gd name="connsiteX16" fmla="*/ 481618 w 2311449"/>
                <a:gd name="connsiteY16" fmla="*/ 146168 h 1261594"/>
                <a:gd name="connsiteX17" fmla="*/ 355518 w 2311449"/>
                <a:gd name="connsiteY17" fmla="*/ 181754 h 1261594"/>
                <a:gd name="connsiteX18" fmla="*/ 293128 w 2311449"/>
                <a:gd name="connsiteY18" fmla="*/ 240314 h 1261594"/>
                <a:gd name="connsiteX19" fmla="*/ 1976 w 2311449"/>
                <a:gd name="connsiteY19" fmla="*/ 452836 h 1261594"/>
                <a:gd name="connsiteX20" fmla="*/ 62715 w 2311449"/>
                <a:gd name="connsiteY20" fmla="*/ 642976 h 1261594"/>
                <a:gd name="connsiteX21" fmla="*/ 189938 w 2311449"/>
                <a:gd name="connsiteY21" fmla="*/ 746431 h 1261594"/>
                <a:gd name="connsiteX22" fmla="*/ 178780 w 2311449"/>
                <a:gd name="connsiteY22" fmla="*/ 920660 h 1261594"/>
                <a:gd name="connsiteX23" fmla="*/ 349510 w 2311449"/>
                <a:gd name="connsiteY23" fmla="*/ 975788 h 1261594"/>
                <a:gd name="connsiteX24" fmla="*/ 357037 w 2311449"/>
                <a:gd name="connsiteY24" fmla="*/ 1000281 h 1261594"/>
                <a:gd name="connsiteX25" fmla="*/ 507696 w 2311449"/>
                <a:gd name="connsiteY25" fmla="*/ 1200259 h 1261594"/>
                <a:gd name="connsiteX26" fmla="*/ 761283 w 2311449"/>
                <a:gd name="connsiteY26" fmla="*/ 1119713 h 1261594"/>
                <a:gd name="connsiteX27" fmla="*/ 1045371 w 2311449"/>
                <a:gd name="connsiteY27" fmla="*/ 1256773 h 1261594"/>
                <a:gd name="connsiteX28" fmla="*/ 1212338 w 2311449"/>
                <a:gd name="connsiteY28" fmla="*/ 1182169 h 1261594"/>
                <a:gd name="connsiteX29" fmla="*/ 1284829 w 2311449"/>
                <a:gd name="connsiteY29" fmla="*/ 1086571 h 1261594"/>
                <a:gd name="connsiteX30" fmla="*/ 1416343 w 2311449"/>
                <a:gd name="connsiteY30" fmla="*/ 1132851 h 1261594"/>
                <a:gd name="connsiteX31" fmla="*/ 1498011 w 2311449"/>
                <a:gd name="connsiteY31" fmla="*/ 1058446 h 1261594"/>
                <a:gd name="connsiteX32" fmla="*/ 1525013 w 2311449"/>
                <a:gd name="connsiteY32" fmla="*/ 988398 h 1261594"/>
                <a:gd name="connsiteX33" fmla="*/ 1529437 w 2311449"/>
                <a:gd name="connsiteY33" fmla="*/ 972355 h 1261594"/>
                <a:gd name="connsiteX34" fmla="*/ 1683992 w 2311449"/>
                <a:gd name="connsiteY34" fmla="*/ 1015070 h 1261594"/>
                <a:gd name="connsiteX35" fmla="*/ 1706043 w 2311449"/>
                <a:gd name="connsiteY35" fmla="*/ 1009722 h 1261594"/>
                <a:gd name="connsiteX36" fmla="*/ 1722284 w 2311449"/>
                <a:gd name="connsiteY36" fmla="*/ 1006817 h 1261594"/>
                <a:gd name="connsiteX37" fmla="*/ 1839141 w 2311449"/>
                <a:gd name="connsiteY37" fmla="*/ 902702 h 1261594"/>
                <a:gd name="connsiteX38" fmla="*/ 2018124 w 2311449"/>
                <a:gd name="connsiteY38" fmla="*/ 961527 h 1261594"/>
                <a:gd name="connsiteX39" fmla="*/ 2123955 w 2311449"/>
                <a:gd name="connsiteY39" fmla="*/ 928120 h 1261594"/>
                <a:gd name="connsiteX40" fmla="*/ 2286169 w 2311449"/>
                <a:gd name="connsiteY40" fmla="*/ 622840 h 1261594"/>
                <a:gd name="connsiteX41" fmla="*/ 2283462 w 2311449"/>
                <a:gd name="connsiteY41" fmla="*/ 242295 h 1261594"/>
                <a:gd name="connsiteX42" fmla="*/ 35779 w 2311449"/>
                <a:gd name="connsiteY42" fmla="*/ 449270 h 1261594"/>
                <a:gd name="connsiteX43" fmla="*/ 134810 w 2311449"/>
                <a:gd name="connsiteY43" fmla="*/ 325415 h 1261594"/>
                <a:gd name="connsiteX44" fmla="*/ 59018 w 2311449"/>
                <a:gd name="connsiteY44" fmla="*/ 467162 h 1261594"/>
                <a:gd name="connsiteX45" fmla="*/ 76316 w 2311449"/>
                <a:gd name="connsiteY45" fmla="*/ 605740 h 1261594"/>
                <a:gd name="connsiteX46" fmla="*/ 35779 w 2311449"/>
                <a:gd name="connsiteY46" fmla="*/ 449270 h 1261594"/>
                <a:gd name="connsiteX47" fmla="*/ 516477 w 2311449"/>
                <a:gd name="connsiteY47" fmla="*/ 1167975 h 1261594"/>
                <a:gd name="connsiteX48" fmla="*/ 461416 w 2311449"/>
                <a:gd name="connsiteY48" fmla="*/ 1135690 h 1261594"/>
                <a:gd name="connsiteX49" fmla="*/ 514959 w 2311449"/>
                <a:gd name="connsiteY49" fmla="*/ 1162891 h 1261594"/>
                <a:gd name="connsiteX50" fmla="*/ 606332 w 2311449"/>
                <a:gd name="connsiteY50" fmla="*/ 1176359 h 1261594"/>
                <a:gd name="connsiteX51" fmla="*/ 516477 w 2311449"/>
                <a:gd name="connsiteY51" fmla="*/ 1167975 h 1261594"/>
                <a:gd name="connsiteX52" fmla="*/ 1234323 w 2311449"/>
                <a:gd name="connsiteY52" fmla="*/ 1114630 h 1261594"/>
                <a:gd name="connsiteX53" fmla="*/ 1252545 w 2311449"/>
                <a:gd name="connsiteY53" fmla="*/ 1080101 h 1261594"/>
                <a:gd name="connsiteX54" fmla="*/ 1234323 w 2311449"/>
                <a:gd name="connsiteY54" fmla="*/ 1114630 h 1261594"/>
                <a:gd name="connsiteX55" fmla="*/ 1693499 w 2311449"/>
                <a:gd name="connsiteY55" fmla="*/ 978627 h 1261594"/>
                <a:gd name="connsiteX56" fmla="*/ 1545150 w 2311449"/>
                <a:gd name="connsiteY56" fmla="*/ 929375 h 1261594"/>
                <a:gd name="connsiteX57" fmla="*/ 1517091 w 2311449"/>
                <a:gd name="connsiteY57" fmla="*/ 923697 h 1261594"/>
                <a:gd name="connsiteX58" fmla="*/ 1504877 w 2311449"/>
                <a:gd name="connsiteY58" fmla="*/ 935515 h 1261594"/>
                <a:gd name="connsiteX59" fmla="*/ 1419644 w 2311449"/>
                <a:gd name="connsiteY59" fmla="*/ 1096144 h 1261594"/>
                <a:gd name="connsiteX60" fmla="*/ 1389868 w 2311449"/>
                <a:gd name="connsiteY60" fmla="*/ 1103538 h 1261594"/>
                <a:gd name="connsiteX61" fmla="*/ 1359433 w 2311449"/>
                <a:gd name="connsiteY61" fmla="*/ 1099907 h 1261594"/>
                <a:gd name="connsiteX62" fmla="*/ 1297967 w 2311449"/>
                <a:gd name="connsiteY62" fmla="*/ 1043921 h 1261594"/>
                <a:gd name="connsiteX63" fmla="*/ 1291035 w 2311449"/>
                <a:gd name="connsiteY63" fmla="*/ 1035008 h 1261594"/>
                <a:gd name="connsiteX64" fmla="*/ 1265947 w 2311449"/>
                <a:gd name="connsiteY64" fmla="*/ 1020946 h 1261594"/>
                <a:gd name="connsiteX65" fmla="*/ 1255912 w 2311449"/>
                <a:gd name="connsiteY65" fmla="*/ 1025501 h 1261594"/>
                <a:gd name="connsiteX66" fmla="*/ 1164935 w 2311449"/>
                <a:gd name="connsiteY66" fmla="*/ 1173322 h 1261594"/>
                <a:gd name="connsiteX67" fmla="*/ 1036722 w 2311449"/>
                <a:gd name="connsiteY67" fmla="*/ 1224422 h 1261594"/>
                <a:gd name="connsiteX68" fmla="*/ 952017 w 2311449"/>
                <a:gd name="connsiteY68" fmla="*/ 1224026 h 1261594"/>
                <a:gd name="connsiteX69" fmla="*/ 781947 w 2311449"/>
                <a:gd name="connsiteY69" fmla="*/ 1088816 h 1261594"/>
                <a:gd name="connsiteX70" fmla="*/ 778052 w 2311449"/>
                <a:gd name="connsiteY70" fmla="*/ 1085646 h 1261594"/>
                <a:gd name="connsiteX71" fmla="*/ 761283 w 2311449"/>
                <a:gd name="connsiteY71" fmla="*/ 1085977 h 1261594"/>
                <a:gd name="connsiteX72" fmla="*/ 740882 w 2311449"/>
                <a:gd name="connsiteY72" fmla="*/ 1092051 h 1261594"/>
                <a:gd name="connsiteX73" fmla="*/ 692291 w 2311449"/>
                <a:gd name="connsiteY73" fmla="*/ 1141500 h 1261594"/>
                <a:gd name="connsiteX74" fmla="*/ 518590 w 2311449"/>
                <a:gd name="connsiteY74" fmla="*/ 1148828 h 1261594"/>
                <a:gd name="connsiteX75" fmla="*/ 410448 w 2311449"/>
                <a:gd name="connsiteY75" fmla="*/ 1069009 h 1261594"/>
                <a:gd name="connsiteX76" fmla="*/ 389453 w 2311449"/>
                <a:gd name="connsiteY76" fmla="*/ 955915 h 1261594"/>
                <a:gd name="connsiteX77" fmla="*/ 360074 w 2311449"/>
                <a:gd name="connsiteY77" fmla="*/ 947068 h 1261594"/>
                <a:gd name="connsiteX78" fmla="*/ 341192 w 2311449"/>
                <a:gd name="connsiteY78" fmla="*/ 943569 h 1261594"/>
                <a:gd name="connsiteX79" fmla="*/ 203670 w 2311449"/>
                <a:gd name="connsiteY79" fmla="*/ 898345 h 1261594"/>
                <a:gd name="connsiteX80" fmla="*/ 200105 w 2311449"/>
                <a:gd name="connsiteY80" fmla="*/ 891281 h 1261594"/>
                <a:gd name="connsiteX81" fmla="*/ 234436 w 2311449"/>
                <a:gd name="connsiteY81" fmla="*/ 751712 h 1261594"/>
                <a:gd name="connsiteX82" fmla="*/ 236482 w 2311449"/>
                <a:gd name="connsiteY82" fmla="*/ 746101 h 1261594"/>
                <a:gd name="connsiteX83" fmla="*/ 226777 w 2311449"/>
                <a:gd name="connsiteY83" fmla="*/ 722795 h 1261594"/>
                <a:gd name="connsiteX84" fmla="*/ 135140 w 2311449"/>
                <a:gd name="connsiteY84" fmla="*/ 673676 h 1261594"/>
                <a:gd name="connsiteX85" fmla="*/ 73543 w 2311449"/>
                <a:gd name="connsiteY85" fmla="*/ 464125 h 1261594"/>
                <a:gd name="connsiteX86" fmla="*/ 189674 w 2311449"/>
                <a:gd name="connsiteY86" fmla="*/ 301119 h 1261594"/>
                <a:gd name="connsiteX87" fmla="*/ 292138 w 2311449"/>
                <a:gd name="connsiteY87" fmla="*/ 274645 h 1261594"/>
                <a:gd name="connsiteX88" fmla="*/ 302107 w 2311449"/>
                <a:gd name="connsiteY88" fmla="*/ 279267 h 1261594"/>
                <a:gd name="connsiteX89" fmla="*/ 316104 w 2311449"/>
                <a:gd name="connsiteY89" fmla="*/ 278276 h 1261594"/>
                <a:gd name="connsiteX90" fmla="*/ 316698 w 2311449"/>
                <a:gd name="connsiteY90" fmla="*/ 273853 h 1261594"/>
                <a:gd name="connsiteX91" fmla="*/ 319801 w 2311449"/>
                <a:gd name="connsiteY91" fmla="*/ 268703 h 1261594"/>
                <a:gd name="connsiteX92" fmla="*/ 322310 w 2311449"/>
                <a:gd name="connsiteY92" fmla="*/ 267251 h 1261594"/>
                <a:gd name="connsiteX93" fmla="*/ 326865 w 2311449"/>
                <a:gd name="connsiteY93" fmla="*/ 260319 h 1261594"/>
                <a:gd name="connsiteX94" fmla="*/ 325413 w 2311449"/>
                <a:gd name="connsiteY94" fmla="*/ 247510 h 1261594"/>
                <a:gd name="connsiteX95" fmla="*/ 390575 w 2311449"/>
                <a:gd name="connsiteY95" fmla="*/ 201428 h 1261594"/>
                <a:gd name="connsiteX96" fmla="*/ 489739 w 2311449"/>
                <a:gd name="connsiteY96" fmla="*/ 179905 h 1261594"/>
                <a:gd name="connsiteX97" fmla="*/ 503669 w 2311449"/>
                <a:gd name="connsiteY97" fmla="*/ 181093 h 1261594"/>
                <a:gd name="connsiteX98" fmla="*/ 602172 w 2311449"/>
                <a:gd name="connsiteY98" fmla="*/ 237607 h 1261594"/>
                <a:gd name="connsiteX99" fmla="*/ 620724 w 2311449"/>
                <a:gd name="connsiteY99" fmla="*/ 275504 h 1261594"/>
                <a:gd name="connsiteX100" fmla="*/ 642445 w 2311449"/>
                <a:gd name="connsiteY100" fmla="*/ 286067 h 1261594"/>
                <a:gd name="connsiteX101" fmla="*/ 672353 w 2311449"/>
                <a:gd name="connsiteY101" fmla="*/ 276692 h 1261594"/>
                <a:gd name="connsiteX102" fmla="*/ 828690 w 2311449"/>
                <a:gd name="connsiteY102" fmla="*/ 189082 h 1261594"/>
                <a:gd name="connsiteX103" fmla="*/ 870019 w 2311449"/>
                <a:gd name="connsiteY103" fmla="*/ 217075 h 1261594"/>
                <a:gd name="connsiteX104" fmla="*/ 909236 w 2311449"/>
                <a:gd name="connsiteY104" fmla="*/ 262431 h 1261594"/>
                <a:gd name="connsiteX105" fmla="*/ 974993 w 2311449"/>
                <a:gd name="connsiteY105" fmla="*/ 302308 h 1261594"/>
                <a:gd name="connsiteX106" fmla="*/ 1030648 w 2311449"/>
                <a:gd name="connsiteY106" fmla="*/ 248963 h 1261594"/>
                <a:gd name="connsiteX107" fmla="*/ 1048738 w 2311449"/>
                <a:gd name="connsiteY107" fmla="*/ 192053 h 1261594"/>
                <a:gd name="connsiteX108" fmla="*/ 1089407 w 2311449"/>
                <a:gd name="connsiteY108" fmla="*/ 157986 h 1261594"/>
                <a:gd name="connsiteX109" fmla="*/ 1267532 w 2311449"/>
                <a:gd name="connsiteY109" fmla="*/ 226318 h 1261594"/>
                <a:gd name="connsiteX110" fmla="*/ 1297835 w 2311449"/>
                <a:gd name="connsiteY110" fmla="*/ 234306 h 1261594"/>
                <a:gd name="connsiteX111" fmla="*/ 1309455 w 2311449"/>
                <a:gd name="connsiteY111" fmla="*/ 219122 h 1261594"/>
                <a:gd name="connsiteX112" fmla="*/ 1569775 w 2311449"/>
                <a:gd name="connsiteY112" fmla="*/ 45090 h 1261594"/>
                <a:gd name="connsiteX113" fmla="*/ 1778666 w 2311449"/>
                <a:gd name="connsiteY113" fmla="*/ 295178 h 1261594"/>
                <a:gd name="connsiteX114" fmla="*/ 1805206 w 2311449"/>
                <a:gd name="connsiteY114" fmla="*/ 297092 h 1261594"/>
                <a:gd name="connsiteX115" fmla="*/ 1812006 w 2311449"/>
                <a:gd name="connsiteY115" fmla="*/ 298479 h 1261594"/>
                <a:gd name="connsiteX116" fmla="*/ 1821777 w 2311449"/>
                <a:gd name="connsiteY116" fmla="*/ 295838 h 1261594"/>
                <a:gd name="connsiteX117" fmla="*/ 1828644 w 2311449"/>
                <a:gd name="connsiteY117" fmla="*/ 287189 h 1261594"/>
                <a:gd name="connsiteX118" fmla="*/ 2031724 w 2311449"/>
                <a:gd name="connsiteY118" fmla="*/ 110319 h 1261594"/>
                <a:gd name="connsiteX119" fmla="*/ 2044796 w 2311449"/>
                <a:gd name="connsiteY119" fmla="*/ 109131 h 1261594"/>
                <a:gd name="connsiteX120" fmla="*/ 2233022 w 2311449"/>
                <a:gd name="connsiteY120" fmla="*/ 294187 h 1261594"/>
                <a:gd name="connsiteX121" fmla="*/ 2240482 w 2311449"/>
                <a:gd name="connsiteY121" fmla="*/ 473038 h 1261594"/>
                <a:gd name="connsiteX122" fmla="*/ 2237511 w 2311449"/>
                <a:gd name="connsiteY122" fmla="*/ 643570 h 1261594"/>
                <a:gd name="connsiteX123" fmla="*/ 2231767 w 2311449"/>
                <a:gd name="connsiteY123" fmla="*/ 702923 h 1261594"/>
                <a:gd name="connsiteX124" fmla="*/ 2119466 w 2311449"/>
                <a:gd name="connsiteY124" fmla="*/ 890488 h 1261594"/>
                <a:gd name="connsiteX125" fmla="*/ 1962864 w 2311449"/>
                <a:gd name="connsiteY125" fmla="*/ 914982 h 1261594"/>
                <a:gd name="connsiteX126" fmla="*/ 1832671 w 2311449"/>
                <a:gd name="connsiteY126" fmla="*/ 858468 h 1261594"/>
                <a:gd name="connsiteX127" fmla="*/ 1819136 w 2311449"/>
                <a:gd name="connsiteY127" fmla="*/ 866523 h 1261594"/>
                <a:gd name="connsiteX128" fmla="*/ 1813789 w 2311449"/>
                <a:gd name="connsiteY128" fmla="*/ 873257 h 1261594"/>
                <a:gd name="connsiteX129" fmla="*/ 1693499 w 2311449"/>
                <a:gd name="connsiteY129" fmla="*/ 978627 h 1261594"/>
                <a:gd name="connsiteX130" fmla="*/ 1941869 w 2311449"/>
                <a:gd name="connsiteY130" fmla="*/ 941259 h 1261594"/>
                <a:gd name="connsiteX131" fmla="*/ 1850959 w 2311449"/>
                <a:gd name="connsiteY131" fmla="*/ 894186 h 1261594"/>
                <a:gd name="connsiteX132" fmla="*/ 1941869 w 2311449"/>
                <a:gd name="connsiteY132" fmla="*/ 941259 h 1261594"/>
                <a:gd name="connsiteX133" fmla="*/ 2257714 w 2311449"/>
                <a:gd name="connsiteY133" fmla="*/ 600987 h 1261594"/>
                <a:gd name="connsiteX134" fmla="*/ 2252498 w 2311449"/>
                <a:gd name="connsiteY134" fmla="*/ 624160 h 1261594"/>
                <a:gd name="connsiteX135" fmla="*/ 2254215 w 2311449"/>
                <a:gd name="connsiteY135" fmla="*/ 505388 h 1261594"/>
                <a:gd name="connsiteX136" fmla="*/ 2249131 w 2311449"/>
                <a:gd name="connsiteY136" fmla="*/ 306731 h 1261594"/>
                <a:gd name="connsiteX137" fmla="*/ 2131284 w 2311449"/>
                <a:gd name="connsiteY137" fmla="*/ 122467 h 1261594"/>
                <a:gd name="connsiteX138" fmla="*/ 2254479 w 2311449"/>
                <a:gd name="connsiteY138" fmla="*/ 258602 h 1261594"/>
                <a:gd name="connsiteX139" fmla="*/ 2257714 w 2311449"/>
                <a:gd name="connsiteY139" fmla="*/ 600987 h 126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311449" h="1261594">
                  <a:moveTo>
                    <a:pt x="2283462" y="242295"/>
                  </a:moveTo>
                  <a:cubicBezTo>
                    <a:pt x="2246754" y="138312"/>
                    <a:pt x="2157560" y="71103"/>
                    <a:pt x="2048823" y="75592"/>
                  </a:cubicBezTo>
                  <a:cubicBezTo>
                    <a:pt x="1938634" y="80147"/>
                    <a:pt x="1849374" y="159174"/>
                    <a:pt x="1805074" y="259196"/>
                  </a:cubicBezTo>
                  <a:cubicBezTo>
                    <a:pt x="1782363" y="219518"/>
                    <a:pt x="1756681" y="180433"/>
                    <a:pt x="1727169" y="145376"/>
                  </a:cubicBezTo>
                  <a:cubicBezTo>
                    <a:pt x="1683133" y="78827"/>
                    <a:pt x="1629855" y="20993"/>
                    <a:pt x="1549441" y="4553"/>
                  </a:cubicBezTo>
                  <a:cubicBezTo>
                    <a:pt x="1496030" y="-6340"/>
                    <a:pt x="1444138" y="2837"/>
                    <a:pt x="1400168" y="26472"/>
                  </a:cubicBezTo>
                  <a:cubicBezTo>
                    <a:pt x="1374882" y="36178"/>
                    <a:pt x="1351444" y="50900"/>
                    <a:pt x="1331176" y="70904"/>
                  </a:cubicBezTo>
                  <a:cubicBezTo>
                    <a:pt x="1306484" y="95266"/>
                    <a:pt x="1288262" y="125306"/>
                    <a:pt x="1279085" y="158118"/>
                  </a:cubicBezTo>
                  <a:cubicBezTo>
                    <a:pt x="1223826" y="90711"/>
                    <a:pt x="1076863" y="96983"/>
                    <a:pt x="1027083" y="165315"/>
                  </a:cubicBezTo>
                  <a:cubicBezTo>
                    <a:pt x="1015728" y="180895"/>
                    <a:pt x="1011964" y="199645"/>
                    <a:pt x="1007079" y="217801"/>
                  </a:cubicBezTo>
                  <a:cubicBezTo>
                    <a:pt x="999817" y="231137"/>
                    <a:pt x="993545" y="245068"/>
                    <a:pt x="988395" y="259130"/>
                  </a:cubicBezTo>
                  <a:cubicBezTo>
                    <a:pt x="961524" y="289764"/>
                    <a:pt x="932607" y="237343"/>
                    <a:pt x="916432" y="217141"/>
                  </a:cubicBezTo>
                  <a:cubicBezTo>
                    <a:pt x="878074" y="169210"/>
                    <a:pt x="817335" y="136529"/>
                    <a:pt x="756133" y="145112"/>
                  </a:cubicBezTo>
                  <a:cubicBezTo>
                    <a:pt x="745834" y="146565"/>
                    <a:pt x="735799" y="149337"/>
                    <a:pt x="726160" y="153101"/>
                  </a:cubicBezTo>
                  <a:cubicBezTo>
                    <a:pt x="685623" y="162872"/>
                    <a:pt x="649443" y="197335"/>
                    <a:pt x="645812" y="238334"/>
                  </a:cubicBezTo>
                  <a:cubicBezTo>
                    <a:pt x="645152" y="240446"/>
                    <a:pt x="644492" y="242559"/>
                    <a:pt x="643964" y="244738"/>
                  </a:cubicBezTo>
                  <a:cubicBezTo>
                    <a:pt x="615311" y="181952"/>
                    <a:pt x="548894" y="145640"/>
                    <a:pt x="481618" y="146168"/>
                  </a:cubicBezTo>
                  <a:cubicBezTo>
                    <a:pt x="437450" y="146499"/>
                    <a:pt x="394338" y="160759"/>
                    <a:pt x="355518" y="181754"/>
                  </a:cubicBezTo>
                  <a:cubicBezTo>
                    <a:pt x="329968" y="195618"/>
                    <a:pt x="303758" y="213180"/>
                    <a:pt x="293128" y="240314"/>
                  </a:cubicBezTo>
                  <a:cubicBezTo>
                    <a:pt x="174027" y="263752"/>
                    <a:pt x="23235" y="309174"/>
                    <a:pt x="1976" y="452836"/>
                  </a:cubicBezTo>
                  <a:cubicBezTo>
                    <a:pt x="-8257" y="522092"/>
                    <a:pt x="22641" y="589433"/>
                    <a:pt x="62715" y="642976"/>
                  </a:cubicBezTo>
                  <a:cubicBezTo>
                    <a:pt x="96254" y="687804"/>
                    <a:pt x="138639" y="726558"/>
                    <a:pt x="189938" y="746431"/>
                  </a:cubicBezTo>
                  <a:cubicBezTo>
                    <a:pt x="151910" y="794692"/>
                    <a:pt x="144713" y="867645"/>
                    <a:pt x="178780" y="920660"/>
                  </a:cubicBezTo>
                  <a:cubicBezTo>
                    <a:pt x="215752" y="978230"/>
                    <a:pt x="288309" y="998499"/>
                    <a:pt x="349510" y="975788"/>
                  </a:cubicBezTo>
                  <a:cubicBezTo>
                    <a:pt x="351623" y="984106"/>
                    <a:pt x="354198" y="992227"/>
                    <a:pt x="357037" y="1000281"/>
                  </a:cubicBezTo>
                  <a:cubicBezTo>
                    <a:pt x="366015" y="1088882"/>
                    <a:pt x="424840" y="1170550"/>
                    <a:pt x="507696" y="1200259"/>
                  </a:cubicBezTo>
                  <a:cubicBezTo>
                    <a:pt x="598607" y="1232873"/>
                    <a:pt x="702854" y="1196364"/>
                    <a:pt x="761283" y="1119713"/>
                  </a:cubicBezTo>
                  <a:cubicBezTo>
                    <a:pt x="819910" y="1220791"/>
                    <a:pt x="931155" y="1279352"/>
                    <a:pt x="1045371" y="1256773"/>
                  </a:cubicBezTo>
                  <a:cubicBezTo>
                    <a:pt x="1103469" y="1245285"/>
                    <a:pt x="1164209" y="1217623"/>
                    <a:pt x="1212338" y="1182169"/>
                  </a:cubicBezTo>
                  <a:cubicBezTo>
                    <a:pt x="1245216" y="1157939"/>
                    <a:pt x="1272747" y="1125259"/>
                    <a:pt x="1284829" y="1086571"/>
                  </a:cubicBezTo>
                  <a:cubicBezTo>
                    <a:pt x="1315001" y="1126249"/>
                    <a:pt x="1367487" y="1146452"/>
                    <a:pt x="1416343" y="1132851"/>
                  </a:cubicBezTo>
                  <a:cubicBezTo>
                    <a:pt x="1453975" y="1122354"/>
                    <a:pt x="1479723" y="1093437"/>
                    <a:pt x="1498011" y="1058446"/>
                  </a:cubicBezTo>
                  <a:cubicBezTo>
                    <a:pt x="1512271" y="1037847"/>
                    <a:pt x="1521712" y="1013684"/>
                    <a:pt x="1525013" y="988398"/>
                  </a:cubicBezTo>
                  <a:cubicBezTo>
                    <a:pt x="1526598" y="982984"/>
                    <a:pt x="1528050" y="977636"/>
                    <a:pt x="1529437" y="972355"/>
                  </a:cubicBezTo>
                  <a:cubicBezTo>
                    <a:pt x="1562843" y="1015664"/>
                    <a:pt x="1635136" y="1023917"/>
                    <a:pt x="1683992" y="1015070"/>
                  </a:cubicBezTo>
                  <a:cubicBezTo>
                    <a:pt x="1691452" y="1013750"/>
                    <a:pt x="1698780" y="1011901"/>
                    <a:pt x="1706043" y="1009722"/>
                  </a:cubicBezTo>
                  <a:cubicBezTo>
                    <a:pt x="1711456" y="1008996"/>
                    <a:pt x="1716870" y="1008072"/>
                    <a:pt x="1722284" y="1006817"/>
                  </a:cubicBezTo>
                  <a:cubicBezTo>
                    <a:pt x="1775233" y="994406"/>
                    <a:pt x="1822966" y="956708"/>
                    <a:pt x="1839141" y="902702"/>
                  </a:cubicBezTo>
                  <a:cubicBezTo>
                    <a:pt x="1887996" y="947068"/>
                    <a:pt x="1953885" y="966809"/>
                    <a:pt x="2018124" y="961527"/>
                  </a:cubicBezTo>
                  <a:cubicBezTo>
                    <a:pt x="2055359" y="961329"/>
                    <a:pt x="2092595" y="948521"/>
                    <a:pt x="2123955" y="928120"/>
                  </a:cubicBezTo>
                  <a:cubicBezTo>
                    <a:pt x="2221996" y="864278"/>
                    <a:pt x="2260619" y="732566"/>
                    <a:pt x="2286169" y="622840"/>
                  </a:cubicBezTo>
                  <a:cubicBezTo>
                    <a:pt x="2314624" y="501163"/>
                    <a:pt x="2325781" y="362255"/>
                    <a:pt x="2283462" y="242295"/>
                  </a:cubicBezTo>
                  <a:close/>
                  <a:moveTo>
                    <a:pt x="35779" y="449270"/>
                  </a:moveTo>
                  <a:cubicBezTo>
                    <a:pt x="48587" y="390050"/>
                    <a:pt x="86879" y="351626"/>
                    <a:pt x="134810" y="325415"/>
                  </a:cubicBezTo>
                  <a:cubicBezTo>
                    <a:pt x="95792" y="362651"/>
                    <a:pt x="67733" y="411837"/>
                    <a:pt x="59018" y="467162"/>
                  </a:cubicBezTo>
                  <a:cubicBezTo>
                    <a:pt x="51492" y="514565"/>
                    <a:pt x="58424" y="562562"/>
                    <a:pt x="76316" y="605740"/>
                  </a:cubicBezTo>
                  <a:cubicBezTo>
                    <a:pt x="45880" y="560120"/>
                    <a:pt x="23895" y="504332"/>
                    <a:pt x="35779" y="449270"/>
                  </a:cubicBezTo>
                  <a:close/>
                  <a:moveTo>
                    <a:pt x="516477" y="1167975"/>
                  </a:moveTo>
                  <a:cubicBezTo>
                    <a:pt x="496077" y="1160580"/>
                    <a:pt x="477591" y="1149489"/>
                    <a:pt x="461416" y="1135690"/>
                  </a:cubicBezTo>
                  <a:cubicBezTo>
                    <a:pt x="478053" y="1146848"/>
                    <a:pt x="496011" y="1156091"/>
                    <a:pt x="514959" y="1162891"/>
                  </a:cubicBezTo>
                  <a:cubicBezTo>
                    <a:pt x="544536" y="1173520"/>
                    <a:pt x="575566" y="1177746"/>
                    <a:pt x="606332" y="1176359"/>
                  </a:cubicBezTo>
                  <a:cubicBezTo>
                    <a:pt x="576358" y="1180849"/>
                    <a:pt x="545460" y="1178472"/>
                    <a:pt x="516477" y="1167975"/>
                  </a:cubicBezTo>
                  <a:close/>
                  <a:moveTo>
                    <a:pt x="1234323" y="1114630"/>
                  </a:moveTo>
                  <a:cubicBezTo>
                    <a:pt x="1241123" y="1103604"/>
                    <a:pt x="1247263" y="1092051"/>
                    <a:pt x="1252545" y="1080101"/>
                  </a:cubicBezTo>
                  <a:cubicBezTo>
                    <a:pt x="1248319" y="1092579"/>
                    <a:pt x="1242047" y="1104066"/>
                    <a:pt x="1234323" y="1114630"/>
                  </a:cubicBezTo>
                  <a:close/>
                  <a:moveTo>
                    <a:pt x="1693499" y="978627"/>
                  </a:moveTo>
                  <a:cubicBezTo>
                    <a:pt x="1648340" y="991170"/>
                    <a:pt x="1558288" y="989586"/>
                    <a:pt x="1545150" y="929375"/>
                  </a:cubicBezTo>
                  <a:cubicBezTo>
                    <a:pt x="1541849" y="914256"/>
                    <a:pt x="1524881" y="914586"/>
                    <a:pt x="1517091" y="923697"/>
                  </a:cubicBezTo>
                  <a:cubicBezTo>
                    <a:pt x="1511545" y="924489"/>
                    <a:pt x="1506593" y="928120"/>
                    <a:pt x="1504877" y="935515"/>
                  </a:cubicBezTo>
                  <a:cubicBezTo>
                    <a:pt x="1492333" y="989652"/>
                    <a:pt x="1473979" y="1070330"/>
                    <a:pt x="1419644" y="1096144"/>
                  </a:cubicBezTo>
                  <a:cubicBezTo>
                    <a:pt x="1410203" y="1100633"/>
                    <a:pt x="1400102" y="1103010"/>
                    <a:pt x="1389868" y="1103538"/>
                  </a:cubicBezTo>
                  <a:cubicBezTo>
                    <a:pt x="1379569" y="1103604"/>
                    <a:pt x="1369336" y="1102350"/>
                    <a:pt x="1359433" y="1099907"/>
                  </a:cubicBezTo>
                  <a:cubicBezTo>
                    <a:pt x="1331968" y="1091852"/>
                    <a:pt x="1307672" y="1071584"/>
                    <a:pt x="1297967" y="1043921"/>
                  </a:cubicBezTo>
                  <a:cubicBezTo>
                    <a:pt x="1296515" y="1039762"/>
                    <a:pt x="1294006" y="1036923"/>
                    <a:pt x="1291035" y="1035008"/>
                  </a:cubicBezTo>
                  <a:cubicBezTo>
                    <a:pt x="1289913" y="1020880"/>
                    <a:pt x="1275256" y="1016193"/>
                    <a:pt x="1265947" y="1020946"/>
                  </a:cubicBezTo>
                  <a:cubicBezTo>
                    <a:pt x="1262316" y="1019164"/>
                    <a:pt x="1256902" y="1021144"/>
                    <a:pt x="1255912" y="1025501"/>
                  </a:cubicBezTo>
                  <a:cubicBezTo>
                    <a:pt x="1242642" y="1083798"/>
                    <a:pt x="1209565" y="1136086"/>
                    <a:pt x="1164935" y="1173322"/>
                  </a:cubicBezTo>
                  <a:cubicBezTo>
                    <a:pt x="1125256" y="1196892"/>
                    <a:pt x="1081418" y="1215642"/>
                    <a:pt x="1036722" y="1224422"/>
                  </a:cubicBezTo>
                  <a:cubicBezTo>
                    <a:pt x="1007805" y="1230100"/>
                    <a:pt x="979284" y="1229638"/>
                    <a:pt x="952017" y="1224026"/>
                  </a:cubicBezTo>
                  <a:cubicBezTo>
                    <a:pt x="880517" y="1206201"/>
                    <a:pt x="816807" y="1156553"/>
                    <a:pt x="781947" y="1088816"/>
                  </a:cubicBezTo>
                  <a:cubicBezTo>
                    <a:pt x="781089" y="1087165"/>
                    <a:pt x="779637" y="1086109"/>
                    <a:pt x="778052" y="1085646"/>
                  </a:cubicBezTo>
                  <a:cubicBezTo>
                    <a:pt x="772903" y="1082081"/>
                    <a:pt x="766367" y="1082741"/>
                    <a:pt x="761283" y="1085977"/>
                  </a:cubicBezTo>
                  <a:cubicBezTo>
                    <a:pt x="754549" y="1083204"/>
                    <a:pt x="746164" y="1084260"/>
                    <a:pt x="740882" y="1092051"/>
                  </a:cubicBezTo>
                  <a:cubicBezTo>
                    <a:pt x="727744" y="1111593"/>
                    <a:pt x="711107" y="1128164"/>
                    <a:pt x="692291" y="1141500"/>
                  </a:cubicBezTo>
                  <a:cubicBezTo>
                    <a:pt x="637758" y="1165268"/>
                    <a:pt x="575500" y="1169295"/>
                    <a:pt x="518590" y="1148828"/>
                  </a:cubicBezTo>
                  <a:cubicBezTo>
                    <a:pt x="475544" y="1133380"/>
                    <a:pt x="438440" y="1104991"/>
                    <a:pt x="410448" y="1069009"/>
                  </a:cubicBezTo>
                  <a:cubicBezTo>
                    <a:pt x="393612" y="1034348"/>
                    <a:pt x="385888" y="994802"/>
                    <a:pt x="389453" y="955915"/>
                  </a:cubicBezTo>
                  <a:cubicBezTo>
                    <a:pt x="391103" y="937957"/>
                    <a:pt x="368722" y="935119"/>
                    <a:pt x="360074" y="947068"/>
                  </a:cubicBezTo>
                  <a:cubicBezTo>
                    <a:pt x="355386" y="942645"/>
                    <a:pt x="348520" y="940335"/>
                    <a:pt x="341192" y="943569"/>
                  </a:cubicBezTo>
                  <a:cubicBezTo>
                    <a:pt x="292996" y="964828"/>
                    <a:pt x="230540" y="945352"/>
                    <a:pt x="203670" y="898345"/>
                  </a:cubicBezTo>
                  <a:cubicBezTo>
                    <a:pt x="202350" y="896034"/>
                    <a:pt x="201227" y="893658"/>
                    <a:pt x="200105" y="891281"/>
                  </a:cubicBezTo>
                  <a:cubicBezTo>
                    <a:pt x="179836" y="843218"/>
                    <a:pt x="195153" y="784789"/>
                    <a:pt x="234436" y="751712"/>
                  </a:cubicBezTo>
                  <a:cubicBezTo>
                    <a:pt x="236218" y="750194"/>
                    <a:pt x="236746" y="748147"/>
                    <a:pt x="236482" y="746101"/>
                  </a:cubicBezTo>
                  <a:cubicBezTo>
                    <a:pt x="240642" y="737386"/>
                    <a:pt x="238529" y="725568"/>
                    <a:pt x="226777" y="722795"/>
                  </a:cubicBezTo>
                  <a:cubicBezTo>
                    <a:pt x="191984" y="714675"/>
                    <a:pt x="161615" y="696915"/>
                    <a:pt x="135140" y="673676"/>
                  </a:cubicBezTo>
                  <a:cubicBezTo>
                    <a:pt x="85691" y="617954"/>
                    <a:pt x="59810" y="539653"/>
                    <a:pt x="73543" y="464125"/>
                  </a:cubicBezTo>
                  <a:cubicBezTo>
                    <a:pt x="86219" y="394407"/>
                    <a:pt x="131245" y="335847"/>
                    <a:pt x="189674" y="301119"/>
                  </a:cubicBezTo>
                  <a:cubicBezTo>
                    <a:pt x="223674" y="289236"/>
                    <a:pt x="259194" y="281181"/>
                    <a:pt x="292138" y="274645"/>
                  </a:cubicBezTo>
                  <a:cubicBezTo>
                    <a:pt x="294713" y="277352"/>
                    <a:pt x="298278" y="278937"/>
                    <a:pt x="302107" y="279267"/>
                  </a:cubicBezTo>
                  <a:cubicBezTo>
                    <a:pt x="302371" y="287519"/>
                    <a:pt x="315377" y="287189"/>
                    <a:pt x="316104" y="278276"/>
                  </a:cubicBezTo>
                  <a:cubicBezTo>
                    <a:pt x="316236" y="276758"/>
                    <a:pt x="316500" y="275305"/>
                    <a:pt x="316698" y="273853"/>
                  </a:cubicBezTo>
                  <a:cubicBezTo>
                    <a:pt x="318018" y="272401"/>
                    <a:pt x="319075" y="270684"/>
                    <a:pt x="319801" y="268703"/>
                  </a:cubicBezTo>
                  <a:cubicBezTo>
                    <a:pt x="320725" y="268307"/>
                    <a:pt x="321583" y="267779"/>
                    <a:pt x="322310" y="267251"/>
                  </a:cubicBezTo>
                  <a:cubicBezTo>
                    <a:pt x="325479" y="266458"/>
                    <a:pt x="326997" y="263422"/>
                    <a:pt x="326865" y="260319"/>
                  </a:cubicBezTo>
                  <a:cubicBezTo>
                    <a:pt x="327987" y="256225"/>
                    <a:pt x="327327" y="251604"/>
                    <a:pt x="325413" y="247510"/>
                  </a:cubicBezTo>
                  <a:cubicBezTo>
                    <a:pt x="337428" y="224865"/>
                    <a:pt x="370769" y="210473"/>
                    <a:pt x="390575" y="201428"/>
                  </a:cubicBezTo>
                  <a:cubicBezTo>
                    <a:pt x="421671" y="187233"/>
                    <a:pt x="455606" y="178717"/>
                    <a:pt x="489739" y="179905"/>
                  </a:cubicBezTo>
                  <a:cubicBezTo>
                    <a:pt x="494360" y="180037"/>
                    <a:pt x="499048" y="180499"/>
                    <a:pt x="503669" y="181093"/>
                  </a:cubicBezTo>
                  <a:cubicBezTo>
                    <a:pt x="539122" y="192581"/>
                    <a:pt x="571869" y="213906"/>
                    <a:pt x="602172" y="237607"/>
                  </a:cubicBezTo>
                  <a:cubicBezTo>
                    <a:pt x="610227" y="248831"/>
                    <a:pt x="616631" y="261441"/>
                    <a:pt x="620724" y="275504"/>
                  </a:cubicBezTo>
                  <a:cubicBezTo>
                    <a:pt x="623893" y="286529"/>
                    <a:pt x="634325" y="289170"/>
                    <a:pt x="642445" y="286067"/>
                  </a:cubicBezTo>
                  <a:cubicBezTo>
                    <a:pt x="650236" y="297620"/>
                    <a:pt x="672353" y="294583"/>
                    <a:pt x="672353" y="276692"/>
                  </a:cubicBezTo>
                  <a:cubicBezTo>
                    <a:pt x="672353" y="193835"/>
                    <a:pt x="763660" y="159835"/>
                    <a:pt x="828690" y="189082"/>
                  </a:cubicBezTo>
                  <a:cubicBezTo>
                    <a:pt x="843149" y="197269"/>
                    <a:pt x="856749" y="206908"/>
                    <a:pt x="870019" y="217075"/>
                  </a:cubicBezTo>
                  <a:cubicBezTo>
                    <a:pt x="884280" y="230411"/>
                    <a:pt x="896626" y="245926"/>
                    <a:pt x="909236" y="262431"/>
                  </a:cubicBezTo>
                  <a:cubicBezTo>
                    <a:pt x="925609" y="283822"/>
                    <a:pt x="946538" y="304751"/>
                    <a:pt x="974993" y="302308"/>
                  </a:cubicBezTo>
                  <a:cubicBezTo>
                    <a:pt x="1003118" y="299865"/>
                    <a:pt x="1021669" y="274381"/>
                    <a:pt x="1030648" y="248963"/>
                  </a:cubicBezTo>
                  <a:cubicBezTo>
                    <a:pt x="1037250" y="230279"/>
                    <a:pt x="1038967" y="209483"/>
                    <a:pt x="1048738" y="192053"/>
                  </a:cubicBezTo>
                  <a:cubicBezTo>
                    <a:pt x="1057783" y="175944"/>
                    <a:pt x="1072902" y="164918"/>
                    <a:pt x="1089407" y="157986"/>
                  </a:cubicBezTo>
                  <a:cubicBezTo>
                    <a:pt x="1145723" y="134351"/>
                    <a:pt x="1272351" y="137190"/>
                    <a:pt x="1267532" y="226318"/>
                  </a:cubicBezTo>
                  <a:cubicBezTo>
                    <a:pt x="1266541" y="244804"/>
                    <a:pt x="1290177" y="247445"/>
                    <a:pt x="1297835" y="234306"/>
                  </a:cubicBezTo>
                  <a:cubicBezTo>
                    <a:pt x="1303777" y="232326"/>
                    <a:pt x="1308795" y="227242"/>
                    <a:pt x="1309455" y="219122"/>
                  </a:cubicBezTo>
                  <a:cubicBezTo>
                    <a:pt x="1319688" y="88268"/>
                    <a:pt x="1449287" y="394"/>
                    <a:pt x="1569775" y="45090"/>
                  </a:cubicBezTo>
                  <a:cubicBezTo>
                    <a:pt x="1674749" y="84043"/>
                    <a:pt x="1723010" y="205191"/>
                    <a:pt x="1778666" y="295178"/>
                  </a:cubicBezTo>
                  <a:cubicBezTo>
                    <a:pt x="1785466" y="306203"/>
                    <a:pt x="1798472" y="304355"/>
                    <a:pt x="1805206" y="297092"/>
                  </a:cubicBezTo>
                  <a:cubicBezTo>
                    <a:pt x="1807319" y="297951"/>
                    <a:pt x="1809629" y="298413"/>
                    <a:pt x="1812006" y="298479"/>
                  </a:cubicBezTo>
                  <a:cubicBezTo>
                    <a:pt x="1815373" y="300327"/>
                    <a:pt x="1820193" y="299469"/>
                    <a:pt x="1821777" y="295838"/>
                  </a:cubicBezTo>
                  <a:cubicBezTo>
                    <a:pt x="1824682" y="293989"/>
                    <a:pt x="1827125" y="291216"/>
                    <a:pt x="1828644" y="287189"/>
                  </a:cubicBezTo>
                  <a:cubicBezTo>
                    <a:pt x="1861918" y="198457"/>
                    <a:pt x="1937380" y="122005"/>
                    <a:pt x="2031724" y="110319"/>
                  </a:cubicBezTo>
                  <a:cubicBezTo>
                    <a:pt x="2036081" y="109791"/>
                    <a:pt x="2040439" y="109395"/>
                    <a:pt x="2044796" y="109131"/>
                  </a:cubicBezTo>
                  <a:cubicBezTo>
                    <a:pt x="2141055" y="118836"/>
                    <a:pt x="2214536" y="196080"/>
                    <a:pt x="2233022" y="294187"/>
                  </a:cubicBezTo>
                  <a:cubicBezTo>
                    <a:pt x="2244113" y="352814"/>
                    <a:pt x="2241010" y="413685"/>
                    <a:pt x="2240482" y="473038"/>
                  </a:cubicBezTo>
                  <a:cubicBezTo>
                    <a:pt x="2240020" y="529816"/>
                    <a:pt x="2240746" y="586858"/>
                    <a:pt x="2237511" y="643570"/>
                  </a:cubicBezTo>
                  <a:cubicBezTo>
                    <a:pt x="2236389" y="663046"/>
                    <a:pt x="2234606" y="682985"/>
                    <a:pt x="2231767" y="702923"/>
                  </a:cubicBezTo>
                  <a:cubicBezTo>
                    <a:pt x="2209518" y="775612"/>
                    <a:pt x="2176376" y="847179"/>
                    <a:pt x="2119466" y="890488"/>
                  </a:cubicBezTo>
                  <a:cubicBezTo>
                    <a:pt x="2074703" y="924555"/>
                    <a:pt x="2014955" y="940202"/>
                    <a:pt x="1962864" y="914982"/>
                  </a:cubicBezTo>
                  <a:cubicBezTo>
                    <a:pt x="1919224" y="893922"/>
                    <a:pt x="1883705" y="857478"/>
                    <a:pt x="1832671" y="858468"/>
                  </a:cubicBezTo>
                  <a:cubicBezTo>
                    <a:pt x="1826135" y="858601"/>
                    <a:pt x="1821579" y="861968"/>
                    <a:pt x="1819136" y="866523"/>
                  </a:cubicBezTo>
                  <a:cubicBezTo>
                    <a:pt x="1817024" y="867975"/>
                    <a:pt x="1815175" y="870088"/>
                    <a:pt x="1813789" y="873257"/>
                  </a:cubicBezTo>
                  <a:cubicBezTo>
                    <a:pt x="1791474" y="926074"/>
                    <a:pt x="1747042" y="963772"/>
                    <a:pt x="1693499" y="978627"/>
                  </a:cubicBezTo>
                  <a:close/>
                  <a:moveTo>
                    <a:pt x="1941869" y="941259"/>
                  </a:moveTo>
                  <a:cubicBezTo>
                    <a:pt x="1908661" y="933006"/>
                    <a:pt x="1877235" y="917293"/>
                    <a:pt x="1850959" y="894186"/>
                  </a:cubicBezTo>
                  <a:cubicBezTo>
                    <a:pt x="1883771" y="900524"/>
                    <a:pt x="1911830" y="924159"/>
                    <a:pt x="1941869" y="941259"/>
                  </a:cubicBezTo>
                  <a:close/>
                  <a:moveTo>
                    <a:pt x="2257714" y="600987"/>
                  </a:moveTo>
                  <a:cubicBezTo>
                    <a:pt x="2256063" y="608579"/>
                    <a:pt x="2254347" y="616304"/>
                    <a:pt x="2252498" y="624160"/>
                  </a:cubicBezTo>
                  <a:cubicBezTo>
                    <a:pt x="2254149" y="584613"/>
                    <a:pt x="2253884" y="544935"/>
                    <a:pt x="2254215" y="505388"/>
                  </a:cubicBezTo>
                  <a:cubicBezTo>
                    <a:pt x="2254743" y="439500"/>
                    <a:pt x="2258638" y="372224"/>
                    <a:pt x="2249131" y="306731"/>
                  </a:cubicBezTo>
                  <a:cubicBezTo>
                    <a:pt x="2237577" y="227374"/>
                    <a:pt x="2195324" y="159174"/>
                    <a:pt x="2131284" y="122467"/>
                  </a:cubicBezTo>
                  <a:cubicBezTo>
                    <a:pt x="2188326" y="144848"/>
                    <a:pt x="2233022" y="193505"/>
                    <a:pt x="2254479" y="258602"/>
                  </a:cubicBezTo>
                  <a:cubicBezTo>
                    <a:pt x="2290262" y="367405"/>
                    <a:pt x="2281877" y="490666"/>
                    <a:pt x="2257714" y="60098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reeform: Shape 166"/>
            <p:cNvSpPr/>
            <p:nvPr/>
          </p:nvSpPr>
          <p:spPr>
            <a:xfrm>
              <a:off x="1566636" y="3798535"/>
              <a:ext cx="278514" cy="246108"/>
            </a:xfrm>
            <a:custGeom>
              <a:avLst/>
              <a:gdLst>
                <a:gd name="connsiteX0" fmla="*/ 269824 w 278514"/>
                <a:gd name="connsiteY0" fmla="*/ 228152 h 246108"/>
                <a:gd name="connsiteX1" fmla="*/ 18020 w 278514"/>
                <a:gd name="connsiteY1" fmla="*/ 8566 h 246108"/>
                <a:gd name="connsiteX2" fmla="*/ 63 w 278514"/>
                <a:gd name="connsiteY2" fmla="*/ 8566 h 246108"/>
                <a:gd name="connsiteX3" fmla="*/ 269824 w 278514"/>
                <a:gd name="connsiteY3" fmla="*/ 246043 h 246108"/>
                <a:gd name="connsiteX4" fmla="*/ 269824 w 278514"/>
                <a:gd name="connsiteY4" fmla="*/ 228152 h 24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514" h="246108">
                  <a:moveTo>
                    <a:pt x="269824" y="228152"/>
                  </a:moveTo>
                  <a:cubicBezTo>
                    <a:pt x="146167" y="230991"/>
                    <a:pt x="31489" y="132025"/>
                    <a:pt x="18020" y="8566"/>
                  </a:cubicBezTo>
                  <a:cubicBezTo>
                    <a:pt x="16766" y="-2789"/>
                    <a:pt x="-1192" y="-2921"/>
                    <a:pt x="63" y="8566"/>
                  </a:cubicBezTo>
                  <a:cubicBezTo>
                    <a:pt x="14587" y="141532"/>
                    <a:pt x="135604" y="249147"/>
                    <a:pt x="269824" y="246043"/>
                  </a:cubicBezTo>
                  <a:cubicBezTo>
                    <a:pt x="281378" y="245846"/>
                    <a:pt x="281444" y="227888"/>
                    <a:pt x="269824" y="22815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67"/>
            <p:cNvSpPr/>
            <p:nvPr/>
          </p:nvSpPr>
          <p:spPr>
            <a:xfrm>
              <a:off x="1534392" y="3913061"/>
              <a:ext cx="150510" cy="160767"/>
            </a:xfrm>
            <a:custGeom>
              <a:avLst/>
              <a:gdLst>
                <a:gd name="connsiteX0" fmla="*/ 144278 w 150510"/>
                <a:gd name="connsiteY0" fmla="*/ 143005 h 160767"/>
                <a:gd name="connsiteX1" fmla="*/ 17584 w 150510"/>
                <a:gd name="connsiteY1" fmla="*/ 6408 h 160767"/>
                <a:gd name="connsiteX2" fmla="*/ 286 w 150510"/>
                <a:gd name="connsiteY2" fmla="*/ 11161 h 160767"/>
                <a:gd name="connsiteX3" fmla="*/ 139459 w 150510"/>
                <a:gd name="connsiteY3" fmla="*/ 160302 h 160767"/>
                <a:gd name="connsiteX4" fmla="*/ 144278 w 150510"/>
                <a:gd name="connsiteY4" fmla="*/ 143005 h 16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0" h="160767">
                  <a:moveTo>
                    <a:pt x="144278" y="143005"/>
                  </a:moveTo>
                  <a:cubicBezTo>
                    <a:pt x="80964" y="122869"/>
                    <a:pt x="33099" y="70910"/>
                    <a:pt x="17584" y="6408"/>
                  </a:cubicBezTo>
                  <a:cubicBezTo>
                    <a:pt x="14877" y="-4816"/>
                    <a:pt x="-2420" y="-62"/>
                    <a:pt x="286" y="11161"/>
                  </a:cubicBezTo>
                  <a:cubicBezTo>
                    <a:pt x="17254" y="81804"/>
                    <a:pt x="70335" y="138318"/>
                    <a:pt x="139459" y="160302"/>
                  </a:cubicBezTo>
                  <a:cubicBezTo>
                    <a:pt x="150550" y="163802"/>
                    <a:pt x="155238" y="146504"/>
                    <a:pt x="144278" y="14300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: Shape 168"/>
            <p:cNvSpPr/>
            <p:nvPr/>
          </p:nvSpPr>
          <p:spPr>
            <a:xfrm>
              <a:off x="3341540" y="3579191"/>
              <a:ext cx="237064" cy="197675"/>
            </a:xfrm>
            <a:custGeom>
              <a:avLst/>
              <a:gdLst>
                <a:gd name="connsiteX0" fmla="*/ 220510 w 237064"/>
                <a:gd name="connsiteY0" fmla="*/ 4496 h 197675"/>
                <a:gd name="connsiteX1" fmla="*/ 8517 w 237064"/>
                <a:gd name="connsiteY1" fmla="*/ 178329 h 197675"/>
                <a:gd name="connsiteX2" fmla="*/ 8517 w 237064"/>
                <a:gd name="connsiteY2" fmla="*/ 196287 h 197675"/>
                <a:gd name="connsiteX3" fmla="*/ 235959 w 237064"/>
                <a:gd name="connsiteY3" fmla="*/ 13607 h 197675"/>
                <a:gd name="connsiteX4" fmla="*/ 220510 w 237064"/>
                <a:gd name="connsiteY4" fmla="*/ 4496 h 19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64" h="197675">
                  <a:moveTo>
                    <a:pt x="220510" y="4496"/>
                  </a:moveTo>
                  <a:cubicBezTo>
                    <a:pt x="178059" y="86494"/>
                    <a:pt x="117187" y="192523"/>
                    <a:pt x="8517" y="178329"/>
                  </a:cubicBezTo>
                  <a:cubicBezTo>
                    <a:pt x="-2905" y="176811"/>
                    <a:pt x="-2773" y="194768"/>
                    <a:pt x="8517" y="196287"/>
                  </a:cubicBezTo>
                  <a:cubicBezTo>
                    <a:pt x="123591" y="211340"/>
                    <a:pt x="190801" y="100952"/>
                    <a:pt x="235959" y="13607"/>
                  </a:cubicBezTo>
                  <a:cubicBezTo>
                    <a:pt x="241307" y="3308"/>
                    <a:pt x="225792" y="-5737"/>
                    <a:pt x="220510" y="449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reeform: Shape 169"/>
            <p:cNvSpPr/>
            <p:nvPr/>
          </p:nvSpPr>
          <p:spPr>
            <a:xfrm>
              <a:off x="2278692" y="3952949"/>
              <a:ext cx="300577" cy="186820"/>
            </a:xfrm>
            <a:custGeom>
              <a:avLst/>
              <a:gdLst>
                <a:gd name="connsiteX0" fmla="*/ 282612 w 300577"/>
                <a:gd name="connsiteY0" fmla="*/ 6066 h 186820"/>
                <a:gd name="connsiteX1" fmla="*/ 11266 w 300577"/>
                <a:gd name="connsiteY1" fmla="*/ 166959 h 186820"/>
                <a:gd name="connsiteX2" fmla="*/ 6512 w 300577"/>
                <a:gd name="connsiteY2" fmla="*/ 184257 h 186820"/>
                <a:gd name="connsiteX3" fmla="*/ 299976 w 300577"/>
                <a:gd name="connsiteY3" fmla="*/ 10820 h 186820"/>
                <a:gd name="connsiteX4" fmla="*/ 282612 w 300577"/>
                <a:gd name="connsiteY4" fmla="*/ 6066 h 1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77" h="186820">
                  <a:moveTo>
                    <a:pt x="282612" y="6066"/>
                  </a:moveTo>
                  <a:cubicBezTo>
                    <a:pt x="242009" y="113350"/>
                    <a:pt x="124888" y="183002"/>
                    <a:pt x="11266" y="166959"/>
                  </a:cubicBezTo>
                  <a:cubicBezTo>
                    <a:pt x="-24" y="165375"/>
                    <a:pt x="-4909" y="182672"/>
                    <a:pt x="6512" y="184257"/>
                  </a:cubicBezTo>
                  <a:cubicBezTo>
                    <a:pt x="130566" y="201752"/>
                    <a:pt x="255543" y="128139"/>
                    <a:pt x="299976" y="10820"/>
                  </a:cubicBezTo>
                  <a:cubicBezTo>
                    <a:pt x="304003" y="-8"/>
                    <a:pt x="286639" y="-4629"/>
                    <a:pt x="282612" y="606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reeform: Shape 170"/>
            <p:cNvSpPr/>
            <p:nvPr/>
          </p:nvSpPr>
          <p:spPr>
            <a:xfrm>
              <a:off x="2533937" y="4065984"/>
              <a:ext cx="57572" cy="65728"/>
            </a:xfrm>
            <a:custGeom>
              <a:avLst/>
              <a:gdLst>
                <a:gd name="connsiteX0" fmla="*/ 42617 w 57572"/>
                <a:gd name="connsiteY0" fmla="*/ 2957 h 65728"/>
                <a:gd name="connsiteX1" fmla="*/ 2279 w 57572"/>
                <a:gd name="connsiteY1" fmla="*/ 50096 h 65728"/>
                <a:gd name="connsiteX2" fmla="*/ 14955 w 57572"/>
                <a:gd name="connsiteY2" fmla="*/ 62772 h 65728"/>
                <a:gd name="connsiteX3" fmla="*/ 55293 w 57572"/>
                <a:gd name="connsiteY3" fmla="*/ 15632 h 65728"/>
                <a:gd name="connsiteX4" fmla="*/ 42617 w 57572"/>
                <a:gd name="connsiteY4" fmla="*/ 2957 h 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2" h="65728">
                  <a:moveTo>
                    <a:pt x="42617" y="2957"/>
                  </a:moveTo>
                  <a:cubicBezTo>
                    <a:pt x="29149" y="18670"/>
                    <a:pt x="15747" y="34383"/>
                    <a:pt x="2279" y="50096"/>
                  </a:cubicBezTo>
                  <a:cubicBezTo>
                    <a:pt x="-5182" y="58810"/>
                    <a:pt x="7428" y="71552"/>
                    <a:pt x="14955" y="62772"/>
                  </a:cubicBezTo>
                  <a:cubicBezTo>
                    <a:pt x="28423" y="47058"/>
                    <a:pt x="41825" y="31345"/>
                    <a:pt x="55293" y="15632"/>
                  </a:cubicBezTo>
                  <a:cubicBezTo>
                    <a:pt x="62754" y="6918"/>
                    <a:pt x="50144" y="-5824"/>
                    <a:pt x="42617" y="295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reeform: Shape 171"/>
            <p:cNvSpPr/>
            <p:nvPr/>
          </p:nvSpPr>
          <p:spPr>
            <a:xfrm>
              <a:off x="1180082" y="2952756"/>
              <a:ext cx="130915" cy="344317"/>
            </a:xfrm>
            <a:custGeom>
              <a:avLst/>
              <a:gdLst>
                <a:gd name="connsiteX0" fmla="*/ 115138 w 130915"/>
                <a:gd name="connsiteY0" fmla="*/ 2081 h 344317"/>
                <a:gd name="connsiteX1" fmla="*/ 14918 w 130915"/>
                <a:gd name="connsiteY1" fmla="*/ 338128 h 344317"/>
                <a:gd name="connsiteX2" fmla="*/ 32216 w 130915"/>
                <a:gd name="connsiteY2" fmla="*/ 333374 h 344317"/>
                <a:gd name="connsiteX3" fmla="*/ 127814 w 130915"/>
                <a:gd name="connsiteY3" fmla="*/ 14757 h 344317"/>
                <a:gd name="connsiteX4" fmla="*/ 115138 w 130915"/>
                <a:gd name="connsiteY4" fmla="*/ 2081 h 3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5" h="344317">
                  <a:moveTo>
                    <a:pt x="115138" y="2081"/>
                  </a:moveTo>
                  <a:cubicBezTo>
                    <a:pt x="16371" y="80250"/>
                    <a:pt x="-24628" y="218630"/>
                    <a:pt x="14918" y="338128"/>
                  </a:cubicBezTo>
                  <a:cubicBezTo>
                    <a:pt x="18550" y="349021"/>
                    <a:pt x="35847" y="344334"/>
                    <a:pt x="32216" y="333374"/>
                  </a:cubicBezTo>
                  <a:cubicBezTo>
                    <a:pt x="-5548" y="219290"/>
                    <a:pt x="33668" y="89295"/>
                    <a:pt x="127814" y="14757"/>
                  </a:cubicBezTo>
                  <a:cubicBezTo>
                    <a:pt x="136859" y="7627"/>
                    <a:pt x="124117" y="-4983"/>
                    <a:pt x="115138" y="208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reeform: Shape 172"/>
            <p:cNvSpPr/>
            <p:nvPr/>
          </p:nvSpPr>
          <p:spPr>
            <a:xfrm>
              <a:off x="3437031" y="2677610"/>
              <a:ext cx="210277" cy="256158"/>
            </a:xfrm>
            <a:custGeom>
              <a:avLst/>
              <a:gdLst>
                <a:gd name="connsiteX0" fmla="*/ 11066 w 210277"/>
                <a:gd name="connsiteY0" fmla="*/ 401 h 256158"/>
                <a:gd name="connsiteX1" fmla="*/ 6313 w 210277"/>
                <a:gd name="connsiteY1" fmla="*/ 17699 h 256158"/>
                <a:gd name="connsiteX2" fmla="*/ 192294 w 210277"/>
                <a:gd name="connsiteY2" fmla="*/ 247517 h 256158"/>
                <a:gd name="connsiteX3" fmla="*/ 210252 w 210277"/>
                <a:gd name="connsiteY3" fmla="*/ 247517 h 256158"/>
                <a:gd name="connsiteX4" fmla="*/ 11066 w 210277"/>
                <a:gd name="connsiteY4" fmla="*/ 401 h 25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77" h="256158">
                  <a:moveTo>
                    <a:pt x="11066" y="401"/>
                  </a:moveTo>
                  <a:cubicBezTo>
                    <a:pt x="-25" y="-2834"/>
                    <a:pt x="-4779" y="14464"/>
                    <a:pt x="6313" y="17699"/>
                  </a:cubicBezTo>
                  <a:cubicBezTo>
                    <a:pt x="108447" y="47342"/>
                    <a:pt x="184834" y="141290"/>
                    <a:pt x="192294" y="247517"/>
                  </a:cubicBezTo>
                  <a:cubicBezTo>
                    <a:pt x="193086" y="259005"/>
                    <a:pt x="211044" y="259071"/>
                    <a:pt x="210252" y="247517"/>
                  </a:cubicBezTo>
                  <a:cubicBezTo>
                    <a:pt x="202131" y="133235"/>
                    <a:pt x="121189" y="32355"/>
                    <a:pt x="11066" y="40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aphic 2"/>
          <p:cNvGrpSpPr/>
          <p:nvPr/>
        </p:nvGrpSpPr>
        <p:grpSpPr>
          <a:xfrm rot="1572124">
            <a:off x="6632446" y="1274841"/>
            <a:ext cx="793768" cy="515850"/>
            <a:chOff x="1180082" y="2515419"/>
            <a:chExt cx="2467225" cy="1624350"/>
          </a:xfrm>
          <a:solidFill>
            <a:schemeClr val="accent1"/>
          </a:solidFill>
        </p:grpSpPr>
        <p:sp>
          <p:nvSpPr>
            <p:cNvPr id="21" name="Freeform: Shape 160"/>
            <p:cNvSpPr/>
            <p:nvPr/>
          </p:nvSpPr>
          <p:spPr>
            <a:xfrm>
              <a:off x="1244025" y="2515419"/>
              <a:ext cx="551080" cy="365349"/>
            </a:xfrm>
            <a:custGeom>
              <a:avLst/>
              <a:gdLst>
                <a:gd name="connsiteX0" fmla="*/ 510900 w 551080"/>
                <a:gd name="connsiteY0" fmla="*/ 171637 h 365349"/>
                <a:gd name="connsiteX1" fmla="*/ 419131 w 551080"/>
                <a:gd name="connsiteY1" fmla="*/ 171506 h 365349"/>
                <a:gd name="connsiteX2" fmla="*/ 398862 w 551080"/>
                <a:gd name="connsiteY2" fmla="*/ 128460 h 365349"/>
                <a:gd name="connsiteX3" fmla="*/ 313695 w 551080"/>
                <a:gd name="connsiteY3" fmla="*/ 119613 h 365349"/>
                <a:gd name="connsiteX4" fmla="*/ 210834 w 551080"/>
                <a:gd name="connsiteY4" fmla="*/ 3812 h 365349"/>
                <a:gd name="connsiteX5" fmla="*/ 155905 w 551080"/>
                <a:gd name="connsiteY5" fmla="*/ 69701 h 365349"/>
                <a:gd name="connsiteX6" fmla="*/ 158612 w 551080"/>
                <a:gd name="connsiteY6" fmla="*/ 127073 h 365349"/>
                <a:gd name="connsiteX7" fmla="*/ 77142 w 551080"/>
                <a:gd name="connsiteY7" fmla="*/ 151831 h 365349"/>
                <a:gd name="connsiteX8" fmla="*/ 69946 w 551080"/>
                <a:gd name="connsiteY8" fmla="*/ 237526 h 365349"/>
                <a:gd name="connsiteX9" fmla="*/ 2076 w 551080"/>
                <a:gd name="connsiteY9" fmla="*/ 307509 h 365349"/>
                <a:gd name="connsiteX10" fmla="*/ 9471 w 551080"/>
                <a:gd name="connsiteY10" fmla="*/ 352865 h 365349"/>
                <a:gd name="connsiteX11" fmla="*/ 68361 w 551080"/>
                <a:gd name="connsiteY11" fmla="*/ 364287 h 365349"/>
                <a:gd name="connsiteX12" fmla="*/ 403616 w 551080"/>
                <a:gd name="connsiteY12" fmla="*/ 308103 h 365349"/>
                <a:gd name="connsiteX13" fmla="*/ 409359 w 551080"/>
                <a:gd name="connsiteY13" fmla="*/ 306386 h 365349"/>
                <a:gd name="connsiteX14" fmla="*/ 490697 w 551080"/>
                <a:gd name="connsiteY14" fmla="*/ 298068 h 365349"/>
                <a:gd name="connsiteX15" fmla="*/ 550446 w 551080"/>
                <a:gd name="connsiteY15" fmla="*/ 244129 h 365349"/>
                <a:gd name="connsiteX16" fmla="*/ 510900 w 551080"/>
                <a:gd name="connsiteY16" fmla="*/ 171637 h 365349"/>
                <a:gd name="connsiteX17" fmla="*/ 527999 w 551080"/>
                <a:gd name="connsiteY17" fmla="*/ 257795 h 365349"/>
                <a:gd name="connsiteX18" fmla="*/ 453065 w 551080"/>
                <a:gd name="connsiteY18" fmla="*/ 287306 h 365349"/>
                <a:gd name="connsiteX19" fmla="*/ 362749 w 551080"/>
                <a:gd name="connsiteY19" fmla="*/ 285986 h 365349"/>
                <a:gd name="connsiteX20" fmla="*/ 354298 w 551080"/>
                <a:gd name="connsiteY20" fmla="*/ 291664 h 365349"/>
                <a:gd name="connsiteX21" fmla="*/ 168119 w 551080"/>
                <a:gd name="connsiteY21" fmla="*/ 330550 h 365349"/>
                <a:gd name="connsiteX22" fmla="*/ 43999 w 551080"/>
                <a:gd name="connsiteY22" fmla="*/ 348177 h 365349"/>
                <a:gd name="connsiteX23" fmla="*/ 23071 w 551080"/>
                <a:gd name="connsiteY23" fmla="*/ 295163 h 365349"/>
                <a:gd name="connsiteX24" fmla="*/ 83216 w 551080"/>
                <a:gd name="connsiteY24" fmla="*/ 259115 h 365349"/>
                <a:gd name="connsiteX25" fmla="*/ 88168 w 551080"/>
                <a:gd name="connsiteY25" fmla="*/ 259907 h 365349"/>
                <a:gd name="connsiteX26" fmla="*/ 101240 w 551080"/>
                <a:gd name="connsiteY26" fmla="*/ 268886 h 365349"/>
                <a:gd name="connsiteX27" fmla="*/ 110879 w 551080"/>
                <a:gd name="connsiteY27" fmla="*/ 255022 h 365349"/>
                <a:gd name="connsiteX28" fmla="*/ 83282 w 551080"/>
                <a:gd name="connsiteY28" fmla="*/ 172430 h 365349"/>
                <a:gd name="connsiteX29" fmla="*/ 167525 w 551080"/>
                <a:gd name="connsiteY29" fmla="*/ 160348 h 365349"/>
                <a:gd name="connsiteX30" fmla="*/ 171090 w 551080"/>
                <a:gd name="connsiteY30" fmla="*/ 164573 h 365349"/>
                <a:gd name="connsiteX31" fmla="*/ 182181 w 551080"/>
                <a:gd name="connsiteY31" fmla="*/ 190189 h 365349"/>
                <a:gd name="connsiteX32" fmla="*/ 197366 w 551080"/>
                <a:gd name="connsiteY32" fmla="*/ 182861 h 365349"/>
                <a:gd name="connsiteX33" fmla="*/ 210900 w 551080"/>
                <a:gd name="connsiteY33" fmla="*/ 21836 h 365349"/>
                <a:gd name="connsiteX34" fmla="*/ 282269 w 551080"/>
                <a:gd name="connsiteY34" fmla="*/ 59732 h 365349"/>
                <a:gd name="connsiteX35" fmla="*/ 297190 w 551080"/>
                <a:gd name="connsiteY35" fmla="*/ 153944 h 365349"/>
                <a:gd name="connsiteX36" fmla="*/ 314025 w 551080"/>
                <a:gd name="connsiteY36" fmla="*/ 155264 h 365349"/>
                <a:gd name="connsiteX37" fmla="*/ 314619 w 551080"/>
                <a:gd name="connsiteY37" fmla="*/ 139089 h 365349"/>
                <a:gd name="connsiteX38" fmla="*/ 315214 w 551080"/>
                <a:gd name="connsiteY38" fmla="*/ 138693 h 365349"/>
                <a:gd name="connsiteX39" fmla="*/ 389355 w 551080"/>
                <a:gd name="connsiteY39" fmla="*/ 142984 h 365349"/>
                <a:gd name="connsiteX40" fmla="*/ 389421 w 551080"/>
                <a:gd name="connsiteY40" fmla="*/ 215277 h 365349"/>
                <a:gd name="connsiteX41" fmla="*/ 403285 w 551080"/>
                <a:gd name="connsiteY41" fmla="*/ 224916 h 365349"/>
                <a:gd name="connsiteX42" fmla="*/ 418470 w 551080"/>
                <a:gd name="connsiteY42" fmla="*/ 190255 h 365349"/>
                <a:gd name="connsiteX43" fmla="*/ 506476 w 551080"/>
                <a:gd name="connsiteY43" fmla="*/ 188671 h 365349"/>
                <a:gd name="connsiteX44" fmla="*/ 527999 w 551080"/>
                <a:gd name="connsiteY44" fmla="*/ 257795 h 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1080" h="365349">
                  <a:moveTo>
                    <a:pt x="510900" y="171637"/>
                  </a:moveTo>
                  <a:cubicBezTo>
                    <a:pt x="481718" y="156057"/>
                    <a:pt x="448642" y="159424"/>
                    <a:pt x="419131" y="171506"/>
                  </a:cubicBezTo>
                  <a:cubicBezTo>
                    <a:pt x="417612" y="155528"/>
                    <a:pt x="411010" y="140079"/>
                    <a:pt x="398862" y="128460"/>
                  </a:cubicBezTo>
                  <a:cubicBezTo>
                    <a:pt x="375821" y="106277"/>
                    <a:pt x="340434" y="104494"/>
                    <a:pt x="313695" y="119613"/>
                  </a:cubicBezTo>
                  <a:cubicBezTo>
                    <a:pt x="307885" y="59996"/>
                    <a:pt x="278110" y="-18239"/>
                    <a:pt x="210834" y="3812"/>
                  </a:cubicBezTo>
                  <a:cubicBezTo>
                    <a:pt x="182379" y="13121"/>
                    <a:pt x="161649" y="41048"/>
                    <a:pt x="155905" y="69701"/>
                  </a:cubicBezTo>
                  <a:cubicBezTo>
                    <a:pt x="152010" y="88979"/>
                    <a:pt x="153858" y="108257"/>
                    <a:pt x="158612" y="127073"/>
                  </a:cubicBezTo>
                  <a:cubicBezTo>
                    <a:pt x="132336" y="116906"/>
                    <a:pt x="94704" y="131167"/>
                    <a:pt x="77142" y="151831"/>
                  </a:cubicBezTo>
                  <a:cubicBezTo>
                    <a:pt x="55751" y="176985"/>
                    <a:pt x="55157" y="211052"/>
                    <a:pt x="69946" y="237526"/>
                  </a:cubicBezTo>
                  <a:cubicBezTo>
                    <a:pt x="34691" y="234622"/>
                    <a:pt x="9074" y="274630"/>
                    <a:pt x="2076" y="307509"/>
                  </a:cubicBezTo>
                  <a:cubicBezTo>
                    <a:pt x="-1159" y="322760"/>
                    <a:pt x="-1885" y="340585"/>
                    <a:pt x="9471" y="352865"/>
                  </a:cubicBezTo>
                  <a:cubicBezTo>
                    <a:pt x="23995" y="368578"/>
                    <a:pt x="49149" y="365475"/>
                    <a:pt x="68361" y="364287"/>
                  </a:cubicBezTo>
                  <a:cubicBezTo>
                    <a:pt x="182181" y="357288"/>
                    <a:pt x="288277" y="300378"/>
                    <a:pt x="403616" y="308103"/>
                  </a:cubicBezTo>
                  <a:cubicBezTo>
                    <a:pt x="405992" y="308235"/>
                    <a:pt x="407907" y="307575"/>
                    <a:pt x="409359" y="306386"/>
                  </a:cubicBezTo>
                  <a:cubicBezTo>
                    <a:pt x="436626" y="306716"/>
                    <a:pt x="463893" y="304075"/>
                    <a:pt x="490697" y="298068"/>
                  </a:cubicBezTo>
                  <a:cubicBezTo>
                    <a:pt x="520473" y="291400"/>
                    <a:pt x="545693" y="276809"/>
                    <a:pt x="550446" y="244129"/>
                  </a:cubicBezTo>
                  <a:cubicBezTo>
                    <a:pt x="554672" y="213627"/>
                    <a:pt x="537374" y="185832"/>
                    <a:pt x="510900" y="171637"/>
                  </a:cubicBezTo>
                  <a:close/>
                  <a:moveTo>
                    <a:pt x="527999" y="257795"/>
                  </a:moveTo>
                  <a:cubicBezTo>
                    <a:pt x="513871" y="281893"/>
                    <a:pt x="478153" y="284269"/>
                    <a:pt x="453065" y="287306"/>
                  </a:cubicBezTo>
                  <a:cubicBezTo>
                    <a:pt x="422960" y="290937"/>
                    <a:pt x="392788" y="290013"/>
                    <a:pt x="362749" y="285986"/>
                  </a:cubicBezTo>
                  <a:cubicBezTo>
                    <a:pt x="358061" y="285326"/>
                    <a:pt x="355222" y="288164"/>
                    <a:pt x="354298" y="291664"/>
                  </a:cubicBezTo>
                  <a:cubicBezTo>
                    <a:pt x="291116" y="296351"/>
                    <a:pt x="229848" y="315563"/>
                    <a:pt x="168119" y="330550"/>
                  </a:cubicBezTo>
                  <a:cubicBezTo>
                    <a:pt x="127912" y="340321"/>
                    <a:pt x="85659" y="349564"/>
                    <a:pt x="43999" y="348177"/>
                  </a:cubicBezTo>
                  <a:cubicBezTo>
                    <a:pt x="11187" y="347055"/>
                    <a:pt x="14620" y="318138"/>
                    <a:pt x="23071" y="295163"/>
                  </a:cubicBezTo>
                  <a:cubicBezTo>
                    <a:pt x="32248" y="270273"/>
                    <a:pt x="54827" y="244723"/>
                    <a:pt x="83216" y="259115"/>
                  </a:cubicBezTo>
                  <a:cubicBezTo>
                    <a:pt x="85065" y="260040"/>
                    <a:pt x="86715" y="260238"/>
                    <a:pt x="88168" y="259907"/>
                  </a:cubicBezTo>
                  <a:cubicBezTo>
                    <a:pt x="92195" y="263275"/>
                    <a:pt x="96486" y="266311"/>
                    <a:pt x="101240" y="268886"/>
                  </a:cubicBezTo>
                  <a:cubicBezTo>
                    <a:pt x="110681" y="274036"/>
                    <a:pt x="120452" y="260172"/>
                    <a:pt x="110879" y="255022"/>
                  </a:cubicBezTo>
                  <a:cubicBezTo>
                    <a:pt x="81697" y="239177"/>
                    <a:pt x="66249" y="202997"/>
                    <a:pt x="83282" y="172430"/>
                  </a:cubicBezTo>
                  <a:cubicBezTo>
                    <a:pt x="97410" y="147078"/>
                    <a:pt x="153264" y="120009"/>
                    <a:pt x="167525" y="160348"/>
                  </a:cubicBezTo>
                  <a:cubicBezTo>
                    <a:pt x="168317" y="162527"/>
                    <a:pt x="169571" y="163847"/>
                    <a:pt x="171090" y="164573"/>
                  </a:cubicBezTo>
                  <a:cubicBezTo>
                    <a:pt x="174655" y="173288"/>
                    <a:pt x="178484" y="181871"/>
                    <a:pt x="182181" y="190189"/>
                  </a:cubicBezTo>
                  <a:cubicBezTo>
                    <a:pt x="186605" y="200092"/>
                    <a:pt x="201856" y="192764"/>
                    <a:pt x="197366" y="182861"/>
                  </a:cubicBezTo>
                  <a:cubicBezTo>
                    <a:pt x="175777" y="134666"/>
                    <a:pt x="145342" y="52008"/>
                    <a:pt x="210900" y="21836"/>
                  </a:cubicBezTo>
                  <a:cubicBezTo>
                    <a:pt x="242392" y="7377"/>
                    <a:pt x="269395" y="33126"/>
                    <a:pt x="282269" y="59732"/>
                  </a:cubicBezTo>
                  <a:cubicBezTo>
                    <a:pt x="296332" y="88847"/>
                    <a:pt x="300095" y="122056"/>
                    <a:pt x="297190" y="153944"/>
                  </a:cubicBezTo>
                  <a:cubicBezTo>
                    <a:pt x="296200" y="164771"/>
                    <a:pt x="313035" y="166092"/>
                    <a:pt x="314025" y="155264"/>
                  </a:cubicBezTo>
                  <a:cubicBezTo>
                    <a:pt x="314487" y="150379"/>
                    <a:pt x="314619" y="144899"/>
                    <a:pt x="314619" y="139089"/>
                  </a:cubicBezTo>
                  <a:cubicBezTo>
                    <a:pt x="314817" y="138957"/>
                    <a:pt x="315016" y="138891"/>
                    <a:pt x="315214" y="138693"/>
                  </a:cubicBezTo>
                  <a:cubicBezTo>
                    <a:pt x="336736" y="121726"/>
                    <a:pt x="370209" y="122056"/>
                    <a:pt x="389355" y="142984"/>
                  </a:cubicBezTo>
                  <a:cubicBezTo>
                    <a:pt x="407973" y="163319"/>
                    <a:pt x="406124" y="194679"/>
                    <a:pt x="389421" y="215277"/>
                  </a:cubicBezTo>
                  <a:cubicBezTo>
                    <a:pt x="382555" y="223728"/>
                    <a:pt x="396485" y="233301"/>
                    <a:pt x="403285" y="224916"/>
                  </a:cubicBezTo>
                  <a:cubicBezTo>
                    <a:pt x="411472" y="214881"/>
                    <a:pt x="416490" y="202799"/>
                    <a:pt x="418470" y="190255"/>
                  </a:cubicBezTo>
                  <a:cubicBezTo>
                    <a:pt x="446133" y="177315"/>
                    <a:pt x="479078" y="171704"/>
                    <a:pt x="506476" y="188671"/>
                  </a:cubicBezTo>
                  <a:cubicBezTo>
                    <a:pt x="529716" y="202931"/>
                    <a:pt x="542722" y="232773"/>
                    <a:pt x="527999" y="25779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: Shape 161"/>
            <p:cNvSpPr/>
            <p:nvPr/>
          </p:nvSpPr>
          <p:spPr>
            <a:xfrm>
              <a:off x="1261256" y="2584045"/>
              <a:ext cx="86516" cy="84573"/>
            </a:xfrm>
            <a:custGeom>
              <a:avLst/>
              <a:gdLst>
                <a:gd name="connsiteX0" fmla="*/ 81566 w 86516"/>
                <a:gd name="connsiteY0" fmla="*/ 19 h 84573"/>
                <a:gd name="connsiteX1" fmla="*/ 30 w 86516"/>
                <a:gd name="connsiteY1" fmla="*/ 80168 h 84573"/>
                <a:gd name="connsiteX2" fmla="*/ 8481 w 86516"/>
                <a:gd name="connsiteY2" fmla="*/ 80828 h 84573"/>
                <a:gd name="connsiteX3" fmla="*/ 83216 w 86516"/>
                <a:gd name="connsiteY3" fmla="*/ 8271 h 84573"/>
                <a:gd name="connsiteX4" fmla="*/ 81566 w 86516"/>
                <a:gd name="connsiteY4" fmla="*/ 19 h 8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16" h="84573">
                  <a:moveTo>
                    <a:pt x="81566" y="19"/>
                  </a:moveTo>
                  <a:cubicBezTo>
                    <a:pt x="38916" y="3452"/>
                    <a:pt x="4453" y="37783"/>
                    <a:pt x="30" y="80168"/>
                  </a:cubicBezTo>
                  <a:cubicBezTo>
                    <a:pt x="-564" y="85582"/>
                    <a:pt x="7886" y="86242"/>
                    <a:pt x="8481" y="80828"/>
                  </a:cubicBezTo>
                  <a:cubicBezTo>
                    <a:pt x="12574" y="41876"/>
                    <a:pt x="44330" y="11440"/>
                    <a:pt x="83216" y="8271"/>
                  </a:cubicBezTo>
                  <a:cubicBezTo>
                    <a:pt x="88564" y="7875"/>
                    <a:pt x="86979" y="-443"/>
                    <a:pt x="81566" y="1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: Shape 162"/>
            <p:cNvSpPr/>
            <p:nvPr/>
          </p:nvSpPr>
          <p:spPr>
            <a:xfrm>
              <a:off x="1253031" y="2576145"/>
              <a:ext cx="48232" cy="54006"/>
            </a:xfrm>
            <a:custGeom>
              <a:avLst/>
              <a:gdLst>
                <a:gd name="connsiteX0" fmla="*/ 42123 w 48232"/>
                <a:gd name="connsiteY0" fmla="*/ 327 h 54006"/>
                <a:gd name="connsiteX1" fmla="*/ 134 w 48232"/>
                <a:gd name="connsiteY1" fmla="*/ 48324 h 54006"/>
                <a:gd name="connsiteX2" fmla="*/ 8057 w 48232"/>
                <a:gd name="connsiteY2" fmla="*/ 51229 h 54006"/>
                <a:gd name="connsiteX3" fmla="*/ 45755 w 48232"/>
                <a:gd name="connsiteY3" fmla="*/ 7985 h 54006"/>
                <a:gd name="connsiteX4" fmla="*/ 42123 w 48232"/>
                <a:gd name="connsiteY4" fmla="*/ 327 h 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" h="54006">
                  <a:moveTo>
                    <a:pt x="42123" y="327"/>
                  </a:moveTo>
                  <a:cubicBezTo>
                    <a:pt x="21063" y="8447"/>
                    <a:pt x="5350" y="26339"/>
                    <a:pt x="134" y="48324"/>
                  </a:cubicBezTo>
                  <a:cubicBezTo>
                    <a:pt x="-1120" y="53539"/>
                    <a:pt x="6802" y="56510"/>
                    <a:pt x="8057" y="51229"/>
                  </a:cubicBezTo>
                  <a:cubicBezTo>
                    <a:pt x="12810" y="31092"/>
                    <a:pt x="26477" y="15379"/>
                    <a:pt x="45755" y="7985"/>
                  </a:cubicBezTo>
                  <a:cubicBezTo>
                    <a:pt x="50904" y="5938"/>
                    <a:pt x="47207" y="-1654"/>
                    <a:pt x="42123" y="32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reeform: Shape 163"/>
            <p:cNvSpPr/>
            <p:nvPr/>
          </p:nvSpPr>
          <p:spPr>
            <a:xfrm>
              <a:off x="1802409" y="2716499"/>
              <a:ext cx="43157" cy="115712"/>
            </a:xfrm>
            <a:custGeom>
              <a:avLst/>
              <a:gdLst>
                <a:gd name="connsiteX0" fmla="*/ 31938 w 43157"/>
                <a:gd name="connsiteY0" fmla="*/ 2182 h 115712"/>
                <a:gd name="connsiteX1" fmla="*/ 24346 w 43157"/>
                <a:gd name="connsiteY1" fmla="*/ 5879 h 115712"/>
                <a:gd name="connsiteX2" fmla="*/ 1635 w 43157"/>
                <a:gd name="connsiteY2" fmla="*/ 108475 h 115712"/>
                <a:gd name="connsiteX3" fmla="*/ 7114 w 43157"/>
                <a:gd name="connsiteY3" fmla="*/ 114879 h 115712"/>
                <a:gd name="connsiteX4" fmla="*/ 31938 w 43157"/>
                <a:gd name="connsiteY4" fmla="*/ 2182 h 11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7" h="115712">
                  <a:moveTo>
                    <a:pt x="31938" y="2182"/>
                  </a:moveTo>
                  <a:cubicBezTo>
                    <a:pt x="29231" y="-2506"/>
                    <a:pt x="21639" y="1125"/>
                    <a:pt x="24346" y="5879"/>
                  </a:cubicBezTo>
                  <a:cubicBezTo>
                    <a:pt x="44416" y="40804"/>
                    <a:pt x="34513" y="85302"/>
                    <a:pt x="1635" y="108475"/>
                  </a:cubicBezTo>
                  <a:cubicBezTo>
                    <a:pt x="-2789" y="111644"/>
                    <a:pt x="2691" y="117982"/>
                    <a:pt x="7114" y="114879"/>
                  </a:cubicBezTo>
                  <a:cubicBezTo>
                    <a:pt x="42898" y="89593"/>
                    <a:pt x="53725" y="40210"/>
                    <a:pt x="31938" y="218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reeform: Shape 164"/>
            <p:cNvSpPr/>
            <p:nvPr/>
          </p:nvSpPr>
          <p:spPr>
            <a:xfrm>
              <a:off x="2063435" y="2675200"/>
              <a:ext cx="139017" cy="163843"/>
            </a:xfrm>
            <a:custGeom>
              <a:avLst/>
              <a:gdLst>
                <a:gd name="connsiteX0" fmla="*/ 108478 w 139017"/>
                <a:gd name="connsiteY0" fmla="*/ 154461 h 163843"/>
                <a:gd name="connsiteX1" fmla="*/ 108676 w 139017"/>
                <a:gd name="connsiteY1" fmla="*/ 153537 h 163843"/>
                <a:gd name="connsiteX2" fmla="*/ 133566 w 139017"/>
                <a:gd name="connsiteY2" fmla="*/ 10800 h 163843"/>
                <a:gd name="connsiteX3" fmla="*/ 99301 w 139017"/>
                <a:gd name="connsiteY3" fmla="*/ 5320 h 163843"/>
                <a:gd name="connsiteX4" fmla="*/ 72562 w 139017"/>
                <a:gd name="connsiteY4" fmla="*/ 46517 h 163843"/>
                <a:gd name="connsiteX5" fmla="*/ 71 w 139017"/>
                <a:gd name="connsiteY5" fmla="*/ 60448 h 163843"/>
                <a:gd name="connsiteX6" fmla="*/ 35855 w 139017"/>
                <a:gd name="connsiteY6" fmla="*/ 106662 h 163843"/>
                <a:gd name="connsiteX7" fmla="*/ 104120 w 139017"/>
                <a:gd name="connsiteY7" fmla="*/ 162714 h 163843"/>
                <a:gd name="connsiteX8" fmla="*/ 110657 w 139017"/>
                <a:gd name="connsiteY8" fmla="*/ 156178 h 163843"/>
                <a:gd name="connsiteX9" fmla="*/ 108478 w 139017"/>
                <a:gd name="connsiteY9" fmla="*/ 154461 h 163843"/>
                <a:gd name="connsiteX10" fmla="*/ 31233 w 139017"/>
                <a:gd name="connsiteY10" fmla="*/ 91147 h 163843"/>
                <a:gd name="connsiteX11" fmla="*/ 16775 w 139017"/>
                <a:gd name="connsiteY11" fmla="*/ 42952 h 163843"/>
                <a:gd name="connsiteX12" fmla="*/ 71176 w 139017"/>
                <a:gd name="connsiteY12" fmla="*/ 57147 h 163843"/>
                <a:gd name="connsiteX13" fmla="*/ 72430 w 139017"/>
                <a:gd name="connsiteY13" fmla="*/ 57939 h 163843"/>
                <a:gd name="connsiteX14" fmla="*/ 79759 w 139017"/>
                <a:gd name="connsiteY14" fmla="*/ 55826 h 163843"/>
                <a:gd name="connsiteX15" fmla="*/ 106827 w 139017"/>
                <a:gd name="connsiteY15" fmla="*/ 11922 h 163843"/>
                <a:gd name="connsiteX16" fmla="*/ 125841 w 139017"/>
                <a:gd name="connsiteY16" fmla="*/ 58533 h 163843"/>
                <a:gd name="connsiteX17" fmla="*/ 100027 w 139017"/>
                <a:gd name="connsiteY17" fmla="*/ 147529 h 163843"/>
                <a:gd name="connsiteX18" fmla="*/ 31233 w 139017"/>
                <a:gd name="connsiteY18" fmla="*/ 91147 h 16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17" h="163843">
                  <a:moveTo>
                    <a:pt x="108478" y="154461"/>
                  </a:moveTo>
                  <a:cubicBezTo>
                    <a:pt x="108544" y="154197"/>
                    <a:pt x="108610" y="153867"/>
                    <a:pt x="108676" y="153537"/>
                  </a:cubicBezTo>
                  <a:cubicBezTo>
                    <a:pt x="112637" y="108775"/>
                    <a:pt x="153504" y="56090"/>
                    <a:pt x="133566" y="10800"/>
                  </a:cubicBezTo>
                  <a:cubicBezTo>
                    <a:pt x="127294" y="-3461"/>
                    <a:pt x="111119" y="-1744"/>
                    <a:pt x="99301" y="5320"/>
                  </a:cubicBezTo>
                  <a:cubicBezTo>
                    <a:pt x="84776" y="14035"/>
                    <a:pt x="76854" y="30474"/>
                    <a:pt x="72562" y="46517"/>
                  </a:cubicBezTo>
                  <a:cubicBezTo>
                    <a:pt x="49059" y="30342"/>
                    <a:pt x="-2173" y="18524"/>
                    <a:pt x="71" y="60448"/>
                  </a:cubicBezTo>
                  <a:cubicBezTo>
                    <a:pt x="1194" y="81442"/>
                    <a:pt x="21132" y="94647"/>
                    <a:pt x="35855" y="106662"/>
                  </a:cubicBezTo>
                  <a:cubicBezTo>
                    <a:pt x="58698" y="125280"/>
                    <a:pt x="81409" y="143964"/>
                    <a:pt x="104120" y="162714"/>
                  </a:cubicBezTo>
                  <a:cubicBezTo>
                    <a:pt x="108676" y="166477"/>
                    <a:pt x="115278" y="159941"/>
                    <a:pt x="110657" y="156178"/>
                  </a:cubicBezTo>
                  <a:cubicBezTo>
                    <a:pt x="109930" y="155650"/>
                    <a:pt x="109138" y="155056"/>
                    <a:pt x="108478" y="154461"/>
                  </a:cubicBezTo>
                  <a:close/>
                  <a:moveTo>
                    <a:pt x="31233" y="91147"/>
                  </a:moveTo>
                  <a:cubicBezTo>
                    <a:pt x="19416" y="81376"/>
                    <a:pt x="-4352" y="56684"/>
                    <a:pt x="16775" y="42952"/>
                  </a:cubicBezTo>
                  <a:cubicBezTo>
                    <a:pt x="32752" y="32587"/>
                    <a:pt x="59292" y="46517"/>
                    <a:pt x="71176" y="57147"/>
                  </a:cubicBezTo>
                  <a:cubicBezTo>
                    <a:pt x="71572" y="57477"/>
                    <a:pt x="72034" y="57741"/>
                    <a:pt x="72430" y="57939"/>
                  </a:cubicBezTo>
                  <a:cubicBezTo>
                    <a:pt x="74807" y="59919"/>
                    <a:pt x="78966" y="59721"/>
                    <a:pt x="79759" y="55826"/>
                  </a:cubicBezTo>
                  <a:cubicBezTo>
                    <a:pt x="83192" y="39255"/>
                    <a:pt x="90256" y="19449"/>
                    <a:pt x="106827" y="11922"/>
                  </a:cubicBezTo>
                  <a:cubicBezTo>
                    <a:pt x="133896" y="-490"/>
                    <a:pt x="128944" y="44339"/>
                    <a:pt x="125841" y="58533"/>
                  </a:cubicBezTo>
                  <a:cubicBezTo>
                    <a:pt x="119239" y="88903"/>
                    <a:pt x="104252" y="116631"/>
                    <a:pt x="100027" y="147529"/>
                  </a:cubicBezTo>
                  <a:cubicBezTo>
                    <a:pt x="77118" y="128713"/>
                    <a:pt x="54077" y="110095"/>
                    <a:pt x="31233" y="9114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reeform: Shape 165"/>
            <p:cNvSpPr/>
            <p:nvPr/>
          </p:nvSpPr>
          <p:spPr>
            <a:xfrm>
              <a:off x="1291858" y="2725680"/>
              <a:ext cx="2311449" cy="1261594"/>
            </a:xfrm>
            <a:custGeom>
              <a:avLst/>
              <a:gdLst>
                <a:gd name="connsiteX0" fmla="*/ 2283462 w 2311449"/>
                <a:gd name="connsiteY0" fmla="*/ 242295 h 1261594"/>
                <a:gd name="connsiteX1" fmla="*/ 2048823 w 2311449"/>
                <a:gd name="connsiteY1" fmla="*/ 75592 h 1261594"/>
                <a:gd name="connsiteX2" fmla="*/ 1805074 w 2311449"/>
                <a:gd name="connsiteY2" fmla="*/ 259196 h 1261594"/>
                <a:gd name="connsiteX3" fmla="*/ 1727169 w 2311449"/>
                <a:gd name="connsiteY3" fmla="*/ 145376 h 1261594"/>
                <a:gd name="connsiteX4" fmla="*/ 1549441 w 2311449"/>
                <a:gd name="connsiteY4" fmla="*/ 4553 h 1261594"/>
                <a:gd name="connsiteX5" fmla="*/ 1400168 w 2311449"/>
                <a:gd name="connsiteY5" fmla="*/ 26472 h 1261594"/>
                <a:gd name="connsiteX6" fmla="*/ 1331176 w 2311449"/>
                <a:gd name="connsiteY6" fmla="*/ 70904 h 1261594"/>
                <a:gd name="connsiteX7" fmla="*/ 1279085 w 2311449"/>
                <a:gd name="connsiteY7" fmla="*/ 158118 h 1261594"/>
                <a:gd name="connsiteX8" fmla="*/ 1027083 w 2311449"/>
                <a:gd name="connsiteY8" fmla="*/ 165315 h 1261594"/>
                <a:gd name="connsiteX9" fmla="*/ 1007079 w 2311449"/>
                <a:gd name="connsiteY9" fmla="*/ 217801 h 1261594"/>
                <a:gd name="connsiteX10" fmla="*/ 988395 w 2311449"/>
                <a:gd name="connsiteY10" fmla="*/ 259130 h 1261594"/>
                <a:gd name="connsiteX11" fmla="*/ 916432 w 2311449"/>
                <a:gd name="connsiteY11" fmla="*/ 217141 h 1261594"/>
                <a:gd name="connsiteX12" fmla="*/ 756133 w 2311449"/>
                <a:gd name="connsiteY12" fmla="*/ 145112 h 1261594"/>
                <a:gd name="connsiteX13" fmla="*/ 726160 w 2311449"/>
                <a:gd name="connsiteY13" fmla="*/ 153101 h 1261594"/>
                <a:gd name="connsiteX14" fmla="*/ 645812 w 2311449"/>
                <a:gd name="connsiteY14" fmla="*/ 238334 h 1261594"/>
                <a:gd name="connsiteX15" fmla="*/ 643964 w 2311449"/>
                <a:gd name="connsiteY15" fmla="*/ 244738 h 1261594"/>
                <a:gd name="connsiteX16" fmla="*/ 481618 w 2311449"/>
                <a:gd name="connsiteY16" fmla="*/ 146168 h 1261594"/>
                <a:gd name="connsiteX17" fmla="*/ 355518 w 2311449"/>
                <a:gd name="connsiteY17" fmla="*/ 181754 h 1261594"/>
                <a:gd name="connsiteX18" fmla="*/ 293128 w 2311449"/>
                <a:gd name="connsiteY18" fmla="*/ 240314 h 1261594"/>
                <a:gd name="connsiteX19" fmla="*/ 1976 w 2311449"/>
                <a:gd name="connsiteY19" fmla="*/ 452836 h 1261594"/>
                <a:gd name="connsiteX20" fmla="*/ 62715 w 2311449"/>
                <a:gd name="connsiteY20" fmla="*/ 642976 h 1261594"/>
                <a:gd name="connsiteX21" fmla="*/ 189938 w 2311449"/>
                <a:gd name="connsiteY21" fmla="*/ 746431 h 1261594"/>
                <a:gd name="connsiteX22" fmla="*/ 178780 w 2311449"/>
                <a:gd name="connsiteY22" fmla="*/ 920660 h 1261594"/>
                <a:gd name="connsiteX23" fmla="*/ 349510 w 2311449"/>
                <a:gd name="connsiteY23" fmla="*/ 975788 h 1261594"/>
                <a:gd name="connsiteX24" fmla="*/ 357037 w 2311449"/>
                <a:gd name="connsiteY24" fmla="*/ 1000281 h 1261594"/>
                <a:gd name="connsiteX25" fmla="*/ 507696 w 2311449"/>
                <a:gd name="connsiteY25" fmla="*/ 1200259 h 1261594"/>
                <a:gd name="connsiteX26" fmla="*/ 761283 w 2311449"/>
                <a:gd name="connsiteY26" fmla="*/ 1119713 h 1261594"/>
                <a:gd name="connsiteX27" fmla="*/ 1045371 w 2311449"/>
                <a:gd name="connsiteY27" fmla="*/ 1256773 h 1261594"/>
                <a:gd name="connsiteX28" fmla="*/ 1212338 w 2311449"/>
                <a:gd name="connsiteY28" fmla="*/ 1182169 h 1261594"/>
                <a:gd name="connsiteX29" fmla="*/ 1284829 w 2311449"/>
                <a:gd name="connsiteY29" fmla="*/ 1086571 h 1261594"/>
                <a:gd name="connsiteX30" fmla="*/ 1416343 w 2311449"/>
                <a:gd name="connsiteY30" fmla="*/ 1132851 h 1261594"/>
                <a:gd name="connsiteX31" fmla="*/ 1498011 w 2311449"/>
                <a:gd name="connsiteY31" fmla="*/ 1058446 h 1261594"/>
                <a:gd name="connsiteX32" fmla="*/ 1525013 w 2311449"/>
                <a:gd name="connsiteY32" fmla="*/ 988398 h 1261594"/>
                <a:gd name="connsiteX33" fmla="*/ 1529437 w 2311449"/>
                <a:gd name="connsiteY33" fmla="*/ 972355 h 1261594"/>
                <a:gd name="connsiteX34" fmla="*/ 1683992 w 2311449"/>
                <a:gd name="connsiteY34" fmla="*/ 1015070 h 1261594"/>
                <a:gd name="connsiteX35" fmla="*/ 1706043 w 2311449"/>
                <a:gd name="connsiteY35" fmla="*/ 1009722 h 1261594"/>
                <a:gd name="connsiteX36" fmla="*/ 1722284 w 2311449"/>
                <a:gd name="connsiteY36" fmla="*/ 1006817 h 1261594"/>
                <a:gd name="connsiteX37" fmla="*/ 1839141 w 2311449"/>
                <a:gd name="connsiteY37" fmla="*/ 902702 h 1261594"/>
                <a:gd name="connsiteX38" fmla="*/ 2018124 w 2311449"/>
                <a:gd name="connsiteY38" fmla="*/ 961527 h 1261594"/>
                <a:gd name="connsiteX39" fmla="*/ 2123955 w 2311449"/>
                <a:gd name="connsiteY39" fmla="*/ 928120 h 1261594"/>
                <a:gd name="connsiteX40" fmla="*/ 2286169 w 2311449"/>
                <a:gd name="connsiteY40" fmla="*/ 622840 h 1261594"/>
                <a:gd name="connsiteX41" fmla="*/ 2283462 w 2311449"/>
                <a:gd name="connsiteY41" fmla="*/ 242295 h 1261594"/>
                <a:gd name="connsiteX42" fmla="*/ 35779 w 2311449"/>
                <a:gd name="connsiteY42" fmla="*/ 449270 h 1261594"/>
                <a:gd name="connsiteX43" fmla="*/ 134810 w 2311449"/>
                <a:gd name="connsiteY43" fmla="*/ 325415 h 1261594"/>
                <a:gd name="connsiteX44" fmla="*/ 59018 w 2311449"/>
                <a:gd name="connsiteY44" fmla="*/ 467162 h 1261594"/>
                <a:gd name="connsiteX45" fmla="*/ 76316 w 2311449"/>
                <a:gd name="connsiteY45" fmla="*/ 605740 h 1261594"/>
                <a:gd name="connsiteX46" fmla="*/ 35779 w 2311449"/>
                <a:gd name="connsiteY46" fmla="*/ 449270 h 1261594"/>
                <a:gd name="connsiteX47" fmla="*/ 516477 w 2311449"/>
                <a:gd name="connsiteY47" fmla="*/ 1167975 h 1261594"/>
                <a:gd name="connsiteX48" fmla="*/ 461416 w 2311449"/>
                <a:gd name="connsiteY48" fmla="*/ 1135690 h 1261594"/>
                <a:gd name="connsiteX49" fmla="*/ 514959 w 2311449"/>
                <a:gd name="connsiteY49" fmla="*/ 1162891 h 1261594"/>
                <a:gd name="connsiteX50" fmla="*/ 606332 w 2311449"/>
                <a:gd name="connsiteY50" fmla="*/ 1176359 h 1261594"/>
                <a:gd name="connsiteX51" fmla="*/ 516477 w 2311449"/>
                <a:gd name="connsiteY51" fmla="*/ 1167975 h 1261594"/>
                <a:gd name="connsiteX52" fmla="*/ 1234323 w 2311449"/>
                <a:gd name="connsiteY52" fmla="*/ 1114630 h 1261594"/>
                <a:gd name="connsiteX53" fmla="*/ 1252545 w 2311449"/>
                <a:gd name="connsiteY53" fmla="*/ 1080101 h 1261594"/>
                <a:gd name="connsiteX54" fmla="*/ 1234323 w 2311449"/>
                <a:gd name="connsiteY54" fmla="*/ 1114630 h 1261594"/>
                <a:gd name="connsiteX55" fmla="*/ 1693499 w 2311449"/>
                <a:gd name="connsiteY55" fmla="*/ 978627 h 1261594"/>
                <a:gd name="connsiteX56" fmla="*/ 1545150 w 2311449"/>
                <a:gd name="connsiteY56" fmla="*/ 929375 h 1261594"/>
                <a:gd name="connsiteX57" fmla="*/ 1517091 w 2311449"/>
                <a:gd name="connsiteY57" fmla="*/ 923697 h 1261594"/>
                <a:gd name="connsiteX58" fmla="*/ 1504877 w 2311449"/>
                <a:gd name="connsiteY58" fmla="*/ 935515 h 1261594"/>
                <a:gd name="connsiteX59" fmla="*/ 1419644 w 2311449"/>
                <a:gd name="connsiteY59" fmla="*/ 1096144 h 1261594"/>
                <a:gd name="connsiteX60" fmla="*/ 1389868 w 2311449"/>
                <a:gd name="connsiteY60" fmla="*/ 1103538 h 1261594"/>
                <a:gd name="connsiteX61" fmla="*/ 1359433 w 2311449"/>
                <a:gd name="connsiteY61" fmla="*/ 1099907 h 1261594"/>
                <a:gd name="connsiteX62" fmla="*/ 1297967 w 2311449"/>
                <a:gd name="connsiteY62" fmla="*/ 1043921 h 1261594"/>
                <a:gd name="connsiteX63" fmla="*/ 1291035 w 2311449"/>
                <a:gd name="connsiteY63" fmla="*/ 1035008 h 1261594"/>
                <a:gd name="connsiteX64" fmla="*/ 1265947 w 2311449"/>
                <a:gd name="connsiteY64" fmla="*/ 1020946 h 1261594"/>
                <a:gd name="connsiteX65" fmla="*/ 1255912 w 2311449"/>
                <a:gd name="connsiteY65" fmla="*/ 1025501 h 1261594"/>
                <a:gd name="connsiteX66" fmla="*/ 1164935 w 2311449"/>
                <a:gd name="connsiteY66" fmla="*/ 1173322 h 1261594"/>
                <a:gd name="connsiteX67" fmla="*/ 1036722 w 2311449"/>
                <a:gd name="connsiteY67" fmla="*/ 1224422 h 1261594"/>
                <a:gd name="connsiteX68" fmla="*/ 952017 w 2311449"/>
                <a:gd name="connsiteY68" fmla="*/ 1224026 h 1261594"/>
                <a:gd name="connsiteX69" fmla="*/ 781947 w 2311449"/>
                <a:gd name="connsiteY69" fmla="*/ 1088816 h 1261594"/>
                <a:gd name="connsiteX70" fmla="*/ 778052 w 2311449"/>
                <a:gd name="connsiteY70" fmla="*/ 1085646 h 1261594"/>
                <a:gd name="connsiteX71" fmla="*/ 761283 w 2311449"/>
                <a:gd name="connsiteY71" fmla="*/ 1085977 h 1261594"/>
                <a:gd name="connsiteX72" fmla="*/ 740882 w 2311449"/>
                <a:gd name="connsiteY72" fmla="*/ 1092051 h 1261594"/>
                <a:gd name="connsiteX73" fmla="*/ 692291 w 2311449"/>
                <a:gd name="connsiteY73" fmla="*/ 1141500 h 1261594"/>
                <a:gd name="connsiteX74" fmla="*/ 518590 w 2311449"/>
                <a:gd name="connsiteY74" fmla="*/ 1148828 h 1261594"/>
                <a:gd name="connsiteX75" fmla="*/ 410448 w 2311449"/>
                <a:gd name="connsiteY75" fmla="*/ 1069009 h 1261594"/>
                <a:gd name="connsiteX76" fmla="*/ 389453 w 2311449"/>
                <a:gd name="connsiteY76" fmla="*/ 955915 h 1261594"/>
                <a:gd name="connsiteX77" fmla="*/ 360074 w 2311449"/>
                <a:gd name="connsiteY77" fmla="*/ 947068 h 1261594"/>
                <a:gd name="connsiteX78" fmla="*/ 341192 w 2311449"/>
                <a:gd name="connsiteY78" fmla="*/ 943569 h 1261594"/>
                <a:gd name="connsiteX79" fmla="*/ 203670 w 2311449"/>
                <a:gd name="connsiteY79" fmla="*/ 898345 h 1261594"/>
                <a:gd name="connsiteX80" fmla="*/ 200105 w 2311449"/>
                <a:gd name="connsiteY80" fmla="*/ 891281 h 1261594"/>
                <a:gd name="connsiteX81" fmla="*/ 234436 w 2311449"/>
                <a:gd name="connsiteY81" fmla="*/ 751712 h 1261594"/>
                <a:gd name="connsiteX82" fmla="*/ 236482 w 2311449"/>
                <a:gd name="connsiteY82" fmla="*/ 746101 h 1261594"/>
                <a:gd name="connsiteX83" fmla="*/ 226777 w 2311449"/>
                <a:gd name="connsiteY83" fmla="*/ 722795 h 1261594"/>
                <a:gd name="connsiteX84" fmla="*/ 135140 w 2311449"/>
                <a:gd name="connsiteY84" fmla="*/ 673676 h 1261594"/>
                <a:gd name="connsiteX85" fmla="*/ 73543 w 2311449"/>
                <a:gd name="connsiteY85" fmla="*/ 464125 h 1261594"/>
                <a:gd name="connsiteX86" fmla="*/ 189674 w 2311449"/>
                <a:gd name="connsiteY86" fmla="*/ 301119 h 1261594"/>
                <a:gd name="connsiteX87" fmla="*/ 292138 w 2311449"/>
                <a:gd name="connsiteY87" fmla="*/ 274645 h 1261594"/>
                <a:gd name="connsiteX88" fmla="*/ 302107 w 2311449"/>
                <a:gd name="connsiteY88" fmla="*/ 279267 h 1261594"/>
                <a:gd name="connsiteX89" fmla="*/ 316104 w 2311449"/>
                <a:gd name="connsiteY89" fmla="*/ 278276 h 1261594"/>
                <a:gd name="connsiteX90" fmla="*/ 316698 w 2311449"/>
                <a:gd name="connsiteY90" fmla="*/ 273853 h 1261594"/>
                <a:gd name="connsiteX91" fmla="*/ 319801 w 2311449"/>
                <a:gd name="connsiteY91" fmla="*/ 268703 h 1261594"/>
                <a:gd name="connsiteX92" fmla="*/ 322310 w 2311449"/>
                <a:gd name="connsiteY92" fmla="*/ 267251 h 1261594"/>
                <a:gd name="connsiteX93" fmla="*/ 326865 w 2311449"/>
                <a:gd name="connsiteY93" fmla="*/ 260319 h 1261594"/>
                <a:gd name="connsiteX94" fmla="*/ 325413 w 2311449"/>
                <a:gd name="connsiteY94" fmla="*/ 247510 h 1261594"/>
                <a:gd name="connsiteX95" fmla="*/ 390575 w 2311449"/>
                <a:gd name="connsiteY95" fmla="*/ 201428 h 1261594"/>
                <a:gd name="connsiteX96" fmla="*/ 489739 w 2311449"/>
                <a:gd name="connsiteY96" fmla="*/ 179905 h 1261594"/>
                <a:gd name="connsiteX97" fmla="*/ 503669 w 2311449"/>
                <a:gd name="connsiteY97" fmla="*/ 181093 h 1261594"/>
                <a:gd name="connsiteX98" fmla="*/ 602172 w 2311449"/>
                <a:gd name="connsiteY98" fmla="*/ 237607 h 1261594"/>
                <a:gd name="connsiteX99" fmla="*/ 620724 w 2311449"/>
                <a:gd name="connsiteY99" fmla="*/ 275504 h 1261594"/>
                <a:gd name="connsiteX100" fmla="*/ 642445 w 2311449"/>
                <a:gd name="connsiteY100" fmla="*/ 286067 h 1261594"/>
                <a:gd name="connsiteX101" fmla="*/ 672353 w 2311449"/>
                <a:gd name="connsiteY101" fmla="*/ 276692 h 1261594"/>
                <a:gd name="connsiteX102" fmla="*/ 828690 w 2311449"/>
                <a:gd name="connsiteY102" fmla="*/ 189082 h 1261594"/>
                <a:gd name="connsiteX103" fmla="*/ 870019 w 2311449"/>
                <a:gd name="connsiteY103" fmla="*/ 217075 h 1261594"/>
                <a:gd name="connsiteX104" fmla="*/ 909236 w 2311449"/>
                <a:gd name="connsiteY104" fmla="*/ 262431 h 1261594"/>
                <a:gd name="connsiteX105" fmla="*/ 974993 w 2311449"/>
                <a:gd name="connsiteY105" fmla="*/ 302308 h 1261594"/>
                <a:gd name="connsiteX106" fmla="*/ 1030648 w 2311449"/>
                <a:gd name="connsiteY106" fmla="*/ 248963 h 1261594"/>
                <a:gd name="connsiteX107" fmla="*/ 1048738 w 2311449"/>
                <a:gd name="connsiteY107" fmla="*/ 192053 h 1261594"/>
                <a:gd name="connsiteX108" fmla="*/ 1089407 w 2311449"/>
                <a:gd name="connsiteY108" fmla="*/ 157986 h 1261594"/>
                <a:gd name="connsiteX109" fmla="*/ 1267532 w 2311449"/>
                <a:gd name="connsiteY109" fmla="*/ 226318 h 1261594"/>
                <a:gd name="connsiteX110" fmla="*/ 1297835 w 2311449"/>
                <a:gd name="connsiteY110" fmla="*/ 234306 h 1261594"/>
                <a:gd name="connsiteX111" fmla="*/ 1309455 w 2311449"/>
                <a:gd name="connsiteY111" fmla="*/ 219122 h 1261594"/>
                <a:gd name="connsiteX112" fmla="*/ 1569775 w 2311449"/>
                <a:gd name="connsiteY112" fmla="*/ 45090 h 1261594"/>
                <a:gd name="connsiteX113" fmla="*/ 1778666 w 2311449"/>
                <a:gd name="connsiteY113" fmla="*/ 295178 h 1261594"/>
                <a:gd name="connsiteX114" fmla="*/ 1805206 w 2311449"/>
                <a:gd name="connsiteY114" fmla="*/ 297092 h 1261594"/>
                <a:gd name="connsiteX115" fmla="*/ 1812006 w 2311449"/>
                <a:gd name="connsiteY115" fmla="*/ 298479 h 1261594"/>
                <a:gd name="connsiteX116" fmla="*/ 1821777 w 2311449"/>
                <a:gd name="connsiteY116" fmla="*/ 295838 h 1261594"/>
                <a:gd name="connsiteX117" fmla="*/ 1828644 w 2311449"/>
                <a:gd name="connsiteY117" fmla="*/ 287189 h 1261594"/>
                <a:gd name="connsiteX118" fmla="*/ 2031724 w 2311449"/>
                <a:gd name="connsiteY118" fmla="*/ 110319 h 1261594"/>
                <a:gd name="connsiteX119" fmla="*/ 2044796 w 2311449"/>
                <a:gd name="connsiteY119" fmla="*/ 109131 h 1261594"/>
                <a:gd name="connsiteX120" fmla="*/ 2233022 w 2311449"/>
                <a:gd name="connsiteY120" fmla="*/ 294187 h 1261594"/>
                <a:gd name="connsiteX121" fmla="*/ 2240482 w 2311449"/>
                <a:gd name="connsiteY121" fmla="*/ 473038 h 1261594"/>
                <a:gd name="connsiteX122" fmla="*/ 2237511 w 2311449"/>
                <a:gd name="connsiteY122" fmla="*/ 643570 h 1261594"/>
                <a:gd name="connsiteX123" fmla="*/ 2231767 w 2311449"/>
                <a:gd name="connsiteY123" fmla="*/ 702923 h 1261594"/>
                <a:gd name="connsiteX124" fmla="*/ 2119466 w 2311449"/>
                <a:gd name="connsiteY124" fmla="*/ 890488 h 1261594"/>
                <a:gd name="connsiteX125" fmla="*/ 1962864 w 2311449"/>
                <a:gd name="connsiteY125" fmla="*/ 914982 h 1261594"/>
                <a:gd name="connsiteX126" fmla="*/ 1832671 w 2311449"/>
                <a:gd name="connsiteY126" fmla="*/ 858468 h 1261594"/>
                <a:gd name="connsiteX127" fmla="*/ 1819136 w 2311449"/>
                <a:gd name="connsiteY127" fmla="*/ 866523 h 1261594"/>
                <a:gd name="connsiteX128" fmla="*/ 1813789 w 2311449"/>
                <a:gd name="connsiteY128" fmla="*/ 873257 h 1261594"/>
                <a:gd name="connsiteX129" fmla="*/ 1693499 w 2311449"/>
                <a:gd name="connsiteY129" fmla="*/ 978627 h 1261594"/>
                <a:gd name="connsiteX130" fmla="*/ 1941869 w 2311449"/>
                <a:gd name="connsiteY130" fmla="*/ 941259 h 1261594"/>
                <a:gd name="connsiteX131" fmla="*/ 1850959 w 2311449"/>
                <a:gd name="connsiteY131" fmla="*/ 894186 h 1261594"/>
                <a:gd name="connsiteX132" fmla="*/ 1941869 w 2311449"/>
                <a:gd name="connsiteY132" fmla="*/ 941259 h 1261594"/>
                <a:gd name="connsiteX133" fmla="*/ 2257714 w 2311449"/>
                <a:gd name="connsiteY133" fmla="*/ 600987 h 1261594"/>
                <a:gd name="connsiteX134" fmla="*/ 2252498 w 2311449"/>
                <a:gd name="connsiteY134" fmla="*/ 624160 h 1261594"/>
                <a:gd name="connsiteX135" fmla="*/ 2254215 w 2311449"/>
                <a:gd name="connsiteY135" fmla="*/ 505388 h 1261594"/>
                <a:gd name="connsiteX136" fmla="*/ 2249131 w 2311449"/>
                <a:gd name="connsiteY136" fmla="*/ 306731 h 1261594"/>
                <a:gd name="connsiteX137" fmla="*/ 2131284 w 2311449"/>
                <a:gd name="connsiteY137" fmla="*/ 122467 h 1261594"/>
                <a:gd name="connsiteX138" fmla="*/ 2254479 w 2311449"/>
                <a:gd name="connsiteY138" fmla="*/ 258602 h 1261594"/>
                <a:gd name="connsiteX139" fmla="*/ 2257714 w 2311449"/>
                <a:gd name="connsiteY139" fmla="*/ 600987 h 126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311449" h="1261594">
                  <a:moveTo>
                    <a:pt x="2283462" y="242295"/>
                  </a:moveTo>
                  <a:cubicBezTo>
                    <a:pt x="2246754" y="138312"/>
                    <a:pt x="2157560" y="71103"/>
                    <a:pt x="2048823" y="75592"/>
                  </a:cubicBezTo>
                  <a:cubicBezTo>
                    <a:pt x="1938634" y="80147"/>
                    <a:pt x="1849374" y="159174"/>
                    <a:pt x="1805074" y="259196"/>
                  </a:cubicBezTo>
                  <a:cubicBezTo>
                    <a:pt x="1782363" y="219518"/>
                    <a:pt x="1756681" y="180433"/>
                    <a:pt x="1727169" y="145376"/>
                  </a:cubicBezTo>
                  <a:cubicBezTo>
                    <a:pt x="1683133" y="78827"/>
                    <a:pt x="1629855" y="20993"/>
                    <a:pt x="1549441" y="4553"/>
                  </a:cubicBezTo>
                  <a:cubicBezTo>
                    <a:pt x="1496030" y="-6340"/>
                    <a:pt x="1444138" y="2837"/>
                    <a:pt x="1400168" y="26472"/>
                  </a:cubicBezTo>
                  <a:cubicBezTo>
                    <a:pt x="1374882" y="36178"/>
                    <a:pt x="1351444" y="50900"/>
                    <a:pt x="1331176" y="70904"/>
                  </a:cubicBezTo>
                  <a:cubicBezTo>
                    <a:pt x="1306484" y="95266"/>
                    <a:pt x="1288262" y="125306"/>
                    <a:pt x="1279085" y="158118"/>
                  </a:cubicBezTo>
                  <a:cubicBezTo>
                    <a:pt x="1223826" y="90711"/>
                    <a:pt x="1076863" y="96983"/>
                    <a:pt x="1027083" y="165315"/>
                  </a:cubicBezTo>
                  <a:cubicBezTo>
                    <a:pt x="1015728" y="180895"/>
                    <a:pt x="1011964" y="199645"/>
                    <a:pt x="1007079" y="217801"/>
                  </a:cubicBezTo>
                  <a:cubicBezTo>
                    <a:pt x="999817" y="231137"/>
                    <a:pt x="993545" y="245068"/>
                    <a:pt x="988395" y="259130"/>
                  </a:cubicBezTo>
                  <a:cubicBezTo>
                    <a:pt x="961524" y="289764"/>
                    <a:pt x="932607" y="237343"/>
                    <a:pt x="916432" y="217141"/>
                  </a:cubicBezTo>
                  <a:cubicBezTo>
                    <a:pt x="878074" y="169210"/>
                    <a:pt x="817335" y="136529"/>
                    <a:pt x="756133" y="145112"/>
                  </a:cubicBezTo>
                  <a:cubicBezTo>
                    <a:pt x="745834" y="146565"/>
                    <a:pt x="735799" y="149337"/>
                    <a:pt x="726160" y="153101"/>
                  </a:cubicBezTo>
                  <a:cubicBezTo>
                    <a:pt x="685623" y="162872"/>
                    <a:pt x="649443" y="197335"/>
                    <a:pt x="645812" y="238334"/>
                  </a:cubicBezTo>
                  <a:cubicBezTo>
                    <a:pt x="645152" y="240446"/>
                    <a:pt x="644492" y="242559"/>
                    <a:pt x="643964" y="244738"/>
                  </a:cubicBezTo>
                  <a:cubicBezTo>
                    <a:pt x="615311" y="181952"/>
                    <a:pt x="548894" y="145640"/>
                    <a:pt x="481618" y="146168"/>
                  </a:cubicBezTo>
                  <a:cubicBezTo>
                    <a:pt x="437450" y="146499"/>
                    <a:pt x="394338" y="160759"/>
                    <a:pt x="355518" y="181754"/>
                  </a:cubicBezTo>
                  <a:cubicBezTo>
                    <a:pt x="329968" y="195618"/>
                    <a:pt x="303758" y="213180"/>
                    <a:pt x="293128" y="240314"/>
                  </a:cubicBezTo>
                  <a:cubicBezTo>
                    <a:pt x="174027" y="263752"/>
                    <a:pt x="23235" y="309174"/>
                    <a:pt x="1976" y="452836"/>
                  </a:cubicBezTo>
                  <a:cubicBezTo>
                    <a:pt x="-8257" y="522092"/>
                    <a:pt x="22641" y="589433"/>
                    <a:pt x="62715" y="642976"/>
                  </a:cubicBezTo>
                  <a:cubicBezTo>
                    <a:pt x="96254" y="687804"/>
                    <a:pt x="138639" y="726558"/>
                    <a:pt x="189938" y="746431"/>
                  </a:cubicBezTo>
                  <a:cubicBezTo>
                    <a:pt x="151910" y="794692"/>
                    <a:pt x="144713" y="867645"/>
                    <a:pt x="178780" y="920660"/>
                  </a:cubicBezTo>
                  <a:cubicBezTo>
                    <a:pt x="215752" y="978230"/>
                    <a:pt x="288309" y="998499"/>
                    <a:pt x="349510" y="975788"/>
                  </a:cubicBezTo>
                  <a:cubicBezTo>
                    <a:pt x="351623" y="984106"/>
                    <a:pt x="354198" y="992227"/>
                    <a:pt x="357037" y="1000281"/>
                  </a:cubicBezTo>
                  <a:cubicBezTo>
                    <a:pt x="366015" y="1088882"/>
                    <a:pt x="424840" y="1170550"/>
                    <a:pt x="507696" y="1200259"/>
                  </a:cubicBezTo>
                  <a:cubicBezTo>
                    <a:pt x="598607" y="1232873"/>
                    <a:pt x="702854" y="1196364"/>
                    <a:pt x="761283" y="1119713"/>
                  </a:cubicBezTo>
                  <a:cubicBezTo>
                    <a:pt x="819910" y="1220791"/>
                    <a:pt x="931155" y="1279352"/>
                    <a:pt x="1045371" y="1256773"/>
                  </a:cubicBezTo>
                  <a:cubicBezTo>
                    <a:pt x="1103469" y="1245285"/>
                    <a:pt x="1164209" y="1217623"/>
                    <a:pt x="1212338" y="1182169"/>
                  </a:cubicBezTo>
                  <a:cubicBezTo>
                    <a:pt x="1245216" y="1157939"/>
                    <a:pt x="1272747" y="1125259"/>
                    <a:pt x="1284829" y="1086571"/>
                  </a:cubicBezTo>
                  <a:cubicBezTo>
                    <a:pt x="1315001" y="1126249"/>
                    <a:pt x="1367487" y="1146452"/>
                    <a:pt x="1416343" y="1132851"/>
                  </a:cubicBezTo>
                  <a:cubicBezTo>
                    <a:pt x="1453975" y="1122354"/>
                    <a:pt x="1479723" y="1093437"/>
                    <a:pt x="1498011" y="1058446"/>
                  </a:cubicBezTo>
                  <a:cubicBezTo>
                    <a:pt x="1512271" y="1037847"/>
                    <a:pt x="1521712" y="1013684"/>
                    <a:pt x="1525013" y="988398"/>
                  </a:cubicBezTo>
                  <a:cubicBezTo>
                    <a:pt x="1526598" y="982984"/>
                    <a:pt x="1528050" y="977636"/>
                    <a:pt x="1529437" y="972355"/>
                  </a:cubicBezTo>
                  <a:cubicBezTo>
                    <a:pt x="1562843" y="1015664"/>
                    <a:pt x="1635136" y="1023917"/>
                    <a:pt x="1683992" y="1015070"/>
                  </a:cubicBezTo>
                  <a:cubicBezTo>
                    <a:pt x="1691452" y="1013750"/>
                    <a:pt x="1698780" y="1011901"/>
                    <a:pt x="1706043" y="1009722"/>
                  </a:cubicBezTo>
                  <a:cubicBezTo>
                    <a:pt x="1711456" y="1008996"/>
                    <a:pt x="1716870" y="1008072"/>
                    <a:pt x="1722284" y="1006817"/>
                  </a:cubicBezTo>
                  <a:cubicBezTo>
                    <a:pt x="1775233" y="994406"/>
                    <a:pt x="1822966" y="956708"/>
                    <a:pt x="1839141" y="902702"/>
                  </a:cubicBezTo>
                  <a:cubicBezTo>
                    <a:pt x="1887996" y="947068"/>
                    <a:pt x="1953885" y="966809"/>
                    <a:pt x="2018124" y="961527"/>
                  </a:cubicBezTo>
                  <a:cubicBezTo>
                    <a:pt x="2055359" y="961329"/>
                    <a:pt x="2092595" y="948521"/>
                    <a:pt x="2123955" y="928120"/>
                  </a:cubicBezTo>
                  <a:cubicBezTo>
                    <a:pt x="2221996" y="864278"/>
                    <a:pt x="2260619" y="732566"/>
                    <a:pt x="2286169" y="622840"/>
                  </a:cubicBezTo>
                  <a:cubicBezTo>
                    <a:pt x="2314624" y="501163"/>
                    <a:pt x="2325781" y="362255"/>
                    <a:pt x="2283462" y="242295"/>
                  </a:cubicBezTo>
                  <a:close/>
                  <a:moveTo>
                    <a:pt x="35779" y="449270"/>
                  </a:moveTo>
                  <a:cubicBezTo>
                    <a:pt x="48587" y="390050"/>
                    <a:pt x="86879" y="351626"/>
                    <a:pt x="134810" y="325415"/>
                  </a:cubicBezTo>
                  <a:cubicBezTo>
                    <a:pt x="95792" y="362651"/>
                    <a:pt x="67733" y="411837"/>
                    <a:pt x="59018" y="467162"/>
                  </a:cubicBezTo>
                  <a:cubicBezTo>
                    <a:pt x="51492" y="514565"/>
                    <a:pt x="58424" y="562562"/>
                    <a:pt x="76316" y="605740"/>
                  </a:cubicBezTo>
                  <a:cubicBezTo>
                    <a:pt x="45880" y="560120"/>
                    <a:pt x="23895" y="504332"/>
                    <a:pt x="35779" y="449270"/>
                  </a:cubicBezTo>
                  <a:close/>
                  <a:moveTo>
                    <a:pt x="516477" y="1167975"/>
                  </a:moveTo>
                  <a:cubicBezTo>
                    <a:pt x="496077" y="1160580"/>
                    <a:pt x="477591" y="1149489"/>
                    <a:pt x="461416" y="1135690"/>
                  </a:cubicBezTo>
                  <a:cubicBezTo>
                    <a:pt x="478053" y="1146848"/>
                    <a:pt x="496011" y="1156091"/>
                    <a:pt x="514959" y="1162891"/>
                  </a:cubicBezTo>
                  <a:cubicBezTo>
                    <a:pt x="544536" y="1173520"/>
                    <a:pt x="575566" y="1177746"/>
                    <a:pt x="606332" y="1176359"/>
                  </a:cubicBezTo>
                  <a:cubicBezTo>
                    <a:pt x="576358" y="1180849"/>
                    <a:pt x="545460" y="1178472"/>
                    <a:pt x="516477" y="1167975"/>
                  </a:cubicBezTo>
                  <a:close/>
                  <a:moveTo>
                    <a:pt x="1234323" y="1114630"/>
                  </a:moveTo>
                  <a:cubicBezTo>
                    <a:pt x="1241123" y="1103604"/>
                    <a:pt x="1247263" y="1092051"/>
                    <a:pt x="1252545" y="1080101"/>
                  </a:cubicBezTo>
                  <a:cubicBezTo>
                    <a:pt x="1248319" y="1092579"/>
                    <a:pt x="1242047" y="1104066"/>
                    <a:pt x="1234323" y="1114630"/>
                  </a:cubicBezTo>
                  <a:close/>
                  <a:moveTo>
                    <a:pt x="1693499" y="978627"/>
                  </a:moveTo>
                  <a:cubicBezTo>
                    <a:pt x="1648340" y="991170"/>
                    <a:pt x="1558288" y="989586"/>
                    <a:pt x="1545150" y="929375"/>
                  </a:cubicBezTo>
                  <a:cubicBezTo>
                    <a:pt x="1541849" y="914256"/>
                    <a:pt x="1524881" y="914586"/>
                    <a:pt x="1517091" y="923697"/>
                  </a:cubicBezTo>
                  <a:cubicBezTo>
                    <a:pt x="1511545" y="924489"/>
                    <a:pt x="1506593" y="928120"/>
                    <a:pt x="1504877" y="935515"/>
                  </a:cubicBezTo>
                  <a:cubicBezTo>
                    <a:pt x="1492333" y="989652"/>
                    <a:pt x="1473979" y="1070330"/>
                    <a:pt x="1419644" y="1096144"/>
                  </a:cubicBezTo>
                  <a:cubicBezTo>
                    <a:pt x="1410203" y="1100633"/>
                    <a:pt x="1400102" y="1103010"/>
                    <a:pt x="1389868" y="1103538"/>
                  </a:cubicBezTo>
                  <a:cubicBezTo>
                    <a:pt x="1379569" y="1103604"/>
                    <a:pt x="1369336" y="1102350"/>
                    <a:pt x="1359433" y="1099907"/>
                  </a:cubicBezTo>
                  <a:cubicBezTo>
                    <a:pt x="1331968" y="1091852"/>
                    <a:pt x="1307672" y="1071584"/>
                    <a:pt x="1297967" y="1043921"/>
                  </a:cubicBezTo>
                  <a:cubicBezTo>
                    <a:pt x="1296515" y="1039762"/>
                    <a:pt x="1294006" y="1036923"/>
                    <a:pt x="1291035" y="1035008"/>
                  </a:cubicBezTo>
                  <a:cubicBezTo>
                    <a:pt x="1289913" y="1020880"/>
                    <a:pt x="1275256" y="1016193"/>
                    <a:pt x="1265947" y="1020946"/>
                  </a:cubicBezTo>
                  <a:cubicBezTo>
                    <a:pt x="1262316" y="1019164"/>
                    <a:pt x="1256902" y="1021144"/>
                    <a:pt x="1255912" y="1025501"/>
                  </a:cubicBezTo>
                  <a:cubicBezTo>
                    <a:pt x="1242642" y="1083798"/>
                    <a:pt x="1209565" y="1136086"/>
                    <a:pt x="1164935" y="1173322"/>
                  </a:cubicBezTo>
                  <a:cubicBezTo>
                    <a:pt x="1125256" y="1196892"/>
                    <a:pt x="1081418" y="1215642"/>
                    <a:pt x="1036722" y="1224422"/>
                  </a:cubicBezTo>
                  <a:cubicBezTo>
                    <a:pt x="1007805" y="1230100"/>
                    <a:pt x="979284" y="1229638"/>
                    <a:pt x="952017" y="1224026"/>
                  </a:cubicBezTo>
                  <a:cubicBezTo>
                    <a:pt x="880517" y="1206201"/>
                    <a:pt x="816807" y="1156553"/>
                    <a:pt x="781947" y="1088816"/>
                  </a:cubicBezTo>
                  <a:cubicBezTo>
                    <a:pt x="781089" y="1087165"/>
                    <a:pt x="779637" y="1086109"/>
                    <a:pt x="778052" y="1085646"/>
                  </a:cubicBezTo>
                  <a:cubicBezTo>
                    <a:pt x="772903" y="1082081"/>
                    <a:pt x="766367" y="1082741"/>
                    <a:pt x="761283" y="1085977"/>
                  </a:cubicBezTo>
                  <a:cubicBezTo>
                    <a:pt x="754549" y="1083204"/>
                    <a:pt x="746164" y="1084260"/>
                    <a:pt x="740882" y="1092051"/>
                  </a:cubicBezTo>
                  <a:cubicBezTo>
                    <a:pt x="727744" y="1111593"/>
                    <a:pt x="711107" y="1128164"/>
                    <a:pt x="692291" y="1141500"/>
                  </a:cubicBezTo>
                  <a:cubicBezTo>
                    <a:pt x="637758" y="1165268"/>
                    <a:pt x="575500" y="1169295"/>
                    <a:pt x="518590" y="1148828"/>
                  </a:cubicBezTo>
                  <a:cubicBezTo>
                    <a:pt x="475544" y="1133380"/>
                    <a:pt x="438440" y="1104991"/>
                    <a:pt x="410448" y="1069009"/>
                  </a:cubicBezTo>
                  <a:cubicBezTo>
                    <a:pt x="393612" y="1034348"/>
                    <a:pt x="385888" y="994802"/>
                    <a:pt x="389453" y="955915"/>
                  </a:cubicBezTo>
                  <a:cubicBezTo>
                    <a:pt x="391103" y="937957"/>
                    <a:pt x="368722" y="935119"/>
                    <a:pt x="360074" y="947068"/>
                  </a:cubicBezTo>
                  <a:cubicBezTo>
                    <a:pt x="355386" y="942645"/>
                    <a:pt x="348520" y="940335"/>
                    <a:pt x="341192" y="943569"/>
                  </a:cubicBezTo>
                  <a:cubicBezTo>
                    <a:pt x="292996" y="964828"/>
                    <a:pt x="230540" y="945352"/>
                    <a:pt x="203670" y="898345"/>
                  </a:cubicBezTo>
                  <a:cubicBezTo>
                    <a:pt x="202350" y="896034"/>
                    <a:pt x="201227" y="893658"/>
                    <a:pt x="200105" y="891281"/>
                  </a:cubicBezTo>
                  <a:cubicBezTo>
                    <a:pt x="179836" y="843218"/>
                    <a:pt x="195153" y="784789"/>
                    <a:pt x="234436" y="751712"/>
                  </a:cubicBezTo>
                  <a:cubicBezTo>
                    <a:pt x="236218" y="750194"/>
                    <a:pt x="236746" y="748147"/>
                    <a:pt x="236482" y="746101"/>
                  </a:cubicBezTo>
                  <a:cubicBezTo>
                    <a:pt x="240642" y="737386"/>
                    <a:pt x="238529" y="725568"/>
                    <a:pt x="226777" y="722795"/>
                  </a:cubicBezTo>
                  <a:cubicBezTo>
                    <a:pt x="191984" y="714675"/>
                    <a:pt x="161615" y="696915"/>
                    <a:pt x="135140" y="673676"/>
                  </a:cubicBezTo>
                  <a:cubicBezTo>
                    <a:pt x="85691" y="617954"/>
                    <a:pt x="59810" y="539653"/>
                    <a:pt x="73543" y="464125"/>
                  </a:cubicBezTo>
                  <a:cubicBezTo>
                    <a:pt x="86219" y="394407"/>
                    <a:pt x="131245" y="335847"/>
                    <a:pt x="189674" y="301119"/>
                  </a:cubicBezTo>
                  <a:cubicBezTo>
                    <a:pt x="223674" y="289236"/>
                    <a:pt x="259194" y="281181"/>
                    <a:pt x="292138" y="274645"/>
                  </a:cubicBezTo>
                  <a:cubicBezTo>
                    <a:pt x="294713" y="277352"/>
                    <a:pt x="298278" y="278937"/>
                    <a:pt x="302107" y="279267"/>
                  </a:cubicBezTo>
                  <a:cubicBezTo>
                    <a:pt x="302371" y="287519"/>
                    <a:pt x="315377" y="287189"/>
                    <a:pt x="316104" y="278276"/>
                  </a:cubicBezTo>
                  <a:cubicBezTo>
                    <a:pt x="316236" y="276758"/>
                    <a:pt x="316500" y="275305"/>
                    <a:pt x="316698" y="273853"/>
                  </a:cubicBezTo>
                  <a:cubicBezTo>
                    <a:pt x="318018" y="272401"/>
                    <a:pt x="319075" y="270684"/>
                    <a:pt x="319801" y="268703"/>
                  </a:cubicBezTo>
                  <a:cubicBezTo>
                    <a:pt x="320725" y="268307"/>
                    <a:pt x="321583" y="267779"/>
                    <a:pt x="322310" y="267251"/>
                  </a:cubicBezTo>
                  <a:cubicBezTo>
                    <a:pt x="325479" y="266458"/>
                    <a:pt x="326997" y="263422"/>
                    <a:pt x="326865" y="260319"/>
                  </a:cubicBezTo>
                  <a:cubicBezTo>
                    <a:pt x="327987" y="256225"/>
                    <a:pt x="327327" y="251604"/>
                    <a:pt x="325413" y="247510"/>
                  </a:cubicBezTo>
                  <a:cubicBezTo>
                    <a:pt x="337428" y="224865"/>
                    <a:pt x="370769" y="210473"/>
                    <a:pt x="390575" y="201428"/>
                  </a:cubicBezTo>
                  <a:cubicBezTo>
                    <a:pt x="421671" y="187233"/>
                    <a:pt x="455606" y="178717"/>
                    <a:pt x="489739" y="179905"/>
                  </a:cubicBezTo>
                  <a:cubicBezTo>
                    <a:pt x="494360" y="180037"/>
                    <a:pt x="499048" y="180499"/>
                    <a:pt x="503669" y="181093"/>
                  </a:cubicBezTo>
                  <a:cubicBezTo>
                    <a:pt x="539122" y="192581"/>
                    <a:pt x="571869" y="213906"/>
                    <a:pt x="602172" y="237607"/>
                  </a:cubicBezTo>
                  <a:cubicBezTo>
                    <a:pt x="610227" y="248831"/>
                    <a:pt x="616631" y="261441"/>
                    <a:pt x="620724" y="275504"/>
                  </a:cubicBezTo>
                  <a:cubicBezTo>
                    <a:pt x="623893" y="286529"/>
                    <a:pt x="634325" y="289170"/>
                    <a:pt x="642445" y="286067"/>
                  </a:cubicBezTo>
                  <a:cubicBezTo>
                    <a:pt x="650236" y="297620"/>
                    <a:pt x="672353" y="294583"/>
                    <a:pt x="672353" y="276692"/>
                  </a:cubicBezTo>
                  <a:cubicBezTo>
                    <a:pt x="672353" y="193835"/>
                    <a:pt x="763660" y="159835"/>
                    <a:pt x="828690" y="189082"/>
                  </a:cubicBezTo>
                  <a:cubicBezTo>
                    <a:pt x="843149" y="197269"/>
                    <a:pt x="856749" y="206908"/>
                    <a:pt x="870019" y="217075"/>
                  </a:cubicBezTo>
                  <a:cubicBezTo>
                    <a:pt x="884280" y="230411"/>
                    <a:pt x="896626" y="245926"/>
                    <a:pt x="909236" y="262431"/>
                  </a:cubicBezTo>
                  <a:cubicBezTo>
                    <a:pt x="925609" y="283822"/>
                    <a:pt x="946538" y="304751"/>
                    <a:pt x="974993" y="302308"/>
                  </a:cubicBezTo>
                  <a:cubicBezTo>
                    <a:pt x="1003118" y="299865"/>
                    <a:pt x="1021669" y="274381"/>
                    <a:pt x="1030648" y="248963"/>
                  </a:cubicBezTo>
                  <a:cubicBezTo>
                    <a:pt x="1037250" y="230279"/>
                    <a:pt x="1038967" y="209483"/>
                    <a:pt x="1048738" y="192053"/>
                  </a:cubicBezTo>
                  <a:cubicBezTo>
                    <a:pt x="1057783" y="175944"/>
                    <a:pt x="1072902" y="164918"/>
                    <a:pt x="1089407" y="157986"/>
                  </a:cubicBezTo>
                  <a:cubicBezTo>
                    <a:pt x="1145723" y="134351"/>
                    <a:pt x="1272351" y="137190"/>
                    <a:pt x="1267532" y="226318"/>
                  </a:cubicBezTo>
                  <a:cubicBezTo>
                    <a:pt x="1266541" y="244804"/>
                    <a:pt x="1290177" y="247445"/>
                    <a:pt x="1297835" y="234306"/>
                  </a:cubicBezTo>
                  <a:cubicBezTo>
                    <a:pt x="1303777" y="232326"/>
                    <a:pt x="1308795" y="227242"/>
                    <a:pt x="1309455" y="219122"/>
                  </a:cubicBezTo>
                  <a:cubicBezTo>
                    <a:pt x="1319688" y="88268"/>
                    <a:pt x="1449287" y="394"/>
                    <a:pt x="1569775" y="45090"/>
                  </a:cubicBezTo>
                  <a:cubicBezTo>
                    <a:pt x="1674749" y="84043"/>
                    <a:pt x="1723010" y="205191"/>
                    <a:pt x="1778666" y="295178"/>
                  </a:cubicBezTo>
                  <a:cubicBezTo>
                    <a:pt x="1785466" y="306203"/>
                    <a:pt x="1798472" y="304355"/>
                    <a:pt x="1805206" y="297092"/>
                  </a:cubicBezTo>
                  <a:cubicBezTo>
                    <a:pt x="1807319" y="297951"/>
                    <a:pt x="1809629" y="298413"/>
                    <a:pt x="1812006" y="298479"/>
                  </a:cubicBezTo>
                  <a:cubicBezTo>
                    <a:pt x="1815373" y="300327"/>
                    <a:pt x="1820193" y="299469"/>
                    <a:pt x="1821777" y="295838"/>
                  </a:cubicBezTo>
                  <a:cubicBezTo>
                    <a:pt x="1824682" y="293989"/>
                    <a:pt x="1827125" y="291216"/>
                    <a:pt x="1828644" y="287189"/>
                  </a:cubicBezTo>
                  <a:cubicBezTo>
                    <a:pt x="1861918" y="198457"/>
                    <a:pt x="1937380" y="122005"/>
                    <a:pt x="2031724" y="110319"/>
                  </a:cubicBezTo>
                  <a:cubicBezTo>
                    <a:pt x="2036081" y="109791"/>
                    <a:pt x="2040439" y="109395"/>
                    <a:pt x="2044796" y="109131"/>
                  </a:cubicBezTo>
                  <a:cubicBezTo>
                    <a:pt x="2141055" y="118836"/>
                    <a:pt x="2214536" y="196080"/>
                    <a:pt x="2233022" y="294187"/>
                  </a:cubicBezTo>
                  <a:cubicBezTo>
                    <a:pt x="2244113" y="352814"/>
                    <a:pt x="2241010" y="413685"/>
                    <a:pt x="2240482" y="473038"/>
                  </a:cubicBezTo>
                  <a:cubicBezTo>
                    <a:pt x="2240020" y="529816"/>
                    <a:pt x="2240746" y="586858"/>
                    <a:pt x="2237511" y="643570"/>
                  </a:cubicBezTo>
                  <a:cubicBezTo>
                    <a:pt x="2236389" y="663046"/>
                    <a:pt x="2234606" y="682985"/>
                    <a:pt x="2231767" y="702923"/>
                  </a:cubicBezTo>
                  <a:cubicBezTo>
                    <a:pt x="2209518" y="775612"/>
                    <a:pt x="2176376" y="847179"/>
                    <a:pt x="2119466" y="890488"/>
                  </a:cubicBezTo>
                  <a:cubicBezTo>
                    <a:pt x="2074703" y="924555"/>
                    <a:pt x="2014955" y="940202"/>
                    <a:pt x="1962864" y="914982"/>
                  </a:cubicBezTo>
                  <a:cubicBezTo>
                    <a:pt x="1919224" y="893922"/>
                    <a:pt x="1883705" y="857478"/>
                    <a:pt x="1832671" y="858468"/>
                  </a:cubicBezTo>
                  <a:cubicBezTo>
                    <a:pt x="1826135" y="858601"/>
                    <a:pt x="1821579" y="861968"/>
                    <a:pt x="1819136" y="866523"/>
                  </a:cubicBezTo>
                  <a:cubicBezTo>
                    <a:pt x="1817024" y="867975"/>
                    <a:pt x="1815175" y="870088"/>
                    <a:pt x="1813789" y="873257"/>
                  </a:cubicBezTo>
                  <a:cubicBezTo>
                    <a:pt x="1791474" y="926074"/>
                    <a:pt x="1747042" y="963772"/>
                    <a:pt x="1693499" y="978627"/>
                  </a:cubicBezTo>
                  <a:close/>
                  <a:moveTo>
                    <a:pt x="1941869" y="941259"/>
                  </a:moveTo>
                  <a:cubicBezTo>
                    <a:pt x="1908661" y="933006"/>
                    <a:pt x="1877235" y="917293"/>
                    <a:pt x="1850959" y="894186"/>
                  </a:cubicBezTo>
                  <a:cubicBezTo>
                    <a:pt x="1883771" y="900524"/>
                    <a:pt x="1911830" y="924159"/>
                    <a:pt x="1941869" y="941259"/>
                  </a:cubicBezTo>
                  <a:close/>
                  <a:moveTo>
                    <a:pt x="2257714" y="600987"/>
                  </a:moveTo>
                  <a:cubicBezTo>
                    <a:pt x="2256063" y="608579"/>
                    <a:pt x="2254347" y="616304"/>
                    <a:pt x="2252498" y="624160"/>
                  </a:cubicBezTo>
                  <a:cubicBezTo>
                    <a:pt x="2254149" y="584613"/>
                    <a:pt x="2253884" y="544935"/>
                    <a:pt x="2254215" y="505388"/>
                  </a:cubicBezTo>
                  <a:cubicBezTo>
                    <a:pt x="2254743" y="439500"/>
                    <a:pt x="2258638" y="372224"/>
                    <a:pt x="2249131" y="306731"/>
                  </a:cubicBezTo>
                  <a:cubicBezTo>
                    <a:pt x="2237577" y="227374"/>
                    <a:pt x="2195324" y="159174"/>
                    <a:pt x="2131284" y="122467"/>
                  </a:cubicBezTo>
                  <a:cubicBezTo>
                    <a:pt x="2188326" y="144848"/>
                    <a:pt x="2233022" y="193505"/>
                    <a:pt x="2254479" y="258602"/>
                  </a:cubicBezTo>
                  <a:cubicBezTo>
                    <a:pt x="2290262" y="367405"/>
                    <a:pt x="2281877" y="490666"/>
                    <a:pt x="2257714" y="60098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reeform: Shape 166"/>
            <p:cNvSpPr/>
            <p:nvPr/>
          </p:nvSpPr>
          <p:spPr>
            <a:xfrm>
              <a:off x="1566636" y="3798535"/>
              <a:ext cx="278514" cy="246108"/>
            </a:xfrm>
            <a:custGeom>
              <a:avLst/>
              <a:gdLst>
                <a:gd name="connsiteX0" fmla="*/ 269824 w 278514"/>
                <a:gd name="connsiteY0" fmla="*/ 228152 h 246108"/>
                <a:gd name="connsiteX1" fmla="*/ 18020 w 278514"/>
                <a:gd name="connsiteY1" fmla="*/ 8566 h 246108"/>
                <a:gd name="connsiteX2" fmla="*/ 63 w 278514"/>
                <a:gd name="connsiteY2" fmla="*/ 8566 h 246108"/>
                <a:gd name="connsiteX3" fmla="*/ 269824 w 278514"/>
                <a:gd name="connsiteY3" fmla="*/ 246043 h 246108"/>
                <a:gd name="connsiteX4" fmla="*/ 269824 w 278514"/>
                <a:gd name="connsiteY4" fmla="*/ 228152 h 24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514" h="246108">
                  <a:moveTo>
                    <a:pt x="269824" y="228152"/>
                  </a:moveTo>
                  <a:cubicBezTo>
                    <a:pt x="146167" y="230991"/>
                    <a:pt x="31489" y="132025"/>
                    <a:pt x="18020" y="8566"/>
                  </a:cubicBezTo>
                  <a:cubicBezTo>
                    <a:pt x="16766" y="-2789"/>
                    <a:pt x="-1192" y="-2921"/>
                    <a:pt x="63" y="8566"/>
                  </a:cubicBezTo>
                  <a:cubicBezTo>
                    <a:pt x="14587" y="141532"/>
                    <a:pt x="135604" y="249147"/>
                    <a:pt x="269824" y="246043"/>
                  </a:cubicBezTo>
                  <a:cubicBezTo>
                    <a:pt x="281378" y="245846"/>
                    <a:pt x="281444" y="227888"/>
                    <a:pt x="269824" y="22815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reeform: Shape 167"/>
            <p:cNvSpPr/>
            <p:nvPr/>
          </p:nvSpPr>
          <p:spPr>
            <a:xfrm>
              <a:off x="1534392" y="3913061"/>
              <a:ext cx="150510" cy="160767"/>
            </a:xfrm>
            <a:custGeom>
              <a:avLst/>
              <a:gdLst>
                <a:gd name="connsiteX0" fmla="*/ 144278 w 150510"/>
                <a:gd name="connsiteY0" fmla="*/ 143005 h 160767"/>
                <a:gd name="connsiteX1" fmla="*/ 17584 w 150510"/>
                <a:gd name="connsiteY1" fmla="*/ 6408 h 160767"/>
                <a:gd name="connsiteX2" fmla="*/ 286 w 150510"/>
                <a:gd name="connsiteY2" fmla="*/ 11161 h 160767"/>
                <a:gd name="connsiteX3" fmla="*/ 139459 w 150510"/>
                <a:gd name="connsiteY3" fmla="*/ 160302 h 160767"/>
                <a:gd name="connsiteX4" fmla="*/ 144278 w 150510"/>
                <a:gd name="connsiteY4" fmla="*/ 143005 h 16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0" h="160767">
                  <a:moveTo>
                    <a:pt x="144278" y="143005"/>
                  </a:moveTo>
                  <a:cubicBezTo>
                    <a:pt x="80964" y="122869"/>
                    <a:pt x="33099" y="70910"/>
                    <a:pt x="17584" y="6408"/>
                  </a:cubicBezTo>
                  <a:cubicBezTo>
                    <a:pt x="14877" y="-4816"/>
                    <a:pt x="-2420" y="-62"/>
                    <a:pt x="286" y="11161"/>
                  </a:cubicBezTo>
                  <a:cubicBezTo>
                    <a:pt x="17254" y="81804"/>
                    <a:pt x="70335" y="138318"/>
                    <a:pt x="139459" y="160302"/>
                  </a:cubicBezTo>
                  <a:cubicBezTo>
                    <a:pt x="150550" y="163802"/>
                    <a:pt x="155238" y="146504"/>
                    <a:pt x="144278" y="14300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168"/>
            <p:cNvSpPr/>
            <p:nvPr/>
          </p:nvSpPr>
          <p:spPr>
            <a:xfrm>
              <a:off x="3341540" y="3579191"/>
              <a:ext cx="237064" cy="197675"/>
            </a:xfrm>
            <a:custGeom>
              <a:avLst/>
              <a:gdLst>
                <a:gd name="connsiteX0" fmla="*/ 220510 w 237064"/>
                <a:gd name="connsiteY0" fmla="*/ 4496 h 197675"/>
                <a:gd name="connsiteX1" fmla="*/ 8517 w 237064"/>
                <a:gd name="connsiteY1" fmla="*/ 178329 h 197675"/>
                <a:gd name="connsiteX2" fmla="*/ 8517 w 237064"/>
                <a:gd name="connsiteY2" fmla="*/ 196287 h 197675"/>
                <a:gd name="connsiteX3" fmla="*/ 235959 w 237064"/>
                <a:gd name="connsiteY3" fmla="*/ 13607 h 197675"/>
                <a:gd name="connsiteX4" fmla="*/ 220510 w 237064"/>
                <a:gd name="connsiteY4" fmla="*/ 4496 h 19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64" h="197675">
                  <a:moveTo>
                    <a:pt x="220510" y="4496"/>
                  </a:moveTo>
                  <a:cubicBezTo>
                    <a:pt x="178059" y="86494"/>
                    <a:pt x="117187" y="192523"/>
                    <a:pt x="8517" y="178329"/>
                  </a:cubicBezTo>
                  <a:cubicBezTo>
                    <a:pt x="-2905" y="176811"/>
                    <a:pt x="-2773" y="194768"/>
                    <a:pt x="8517" y="196287"/>
                  </a:cubicBezTo>
                  <a:cubicBezTo>
                    <a:pt x="123591" y="211340"/>
                    <a:pt x="190801" y="100952"/>
                    <a:pt x="235959" y="13607"/>
                  </a:cubicBezTo>
                  <a:cubicBezTo>
                    <a:pt x="241307" y="3308"/>
                    <a:pt x="225792" y="-5737"/>
                    <a:pt x="220510" y="449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reeform: Shape 169"/>
            <p:cNvSpPr/>
            <p:nvPr/>
          </p:nvSpPr>
          <p:spPr>
            <a:xfrm>
              <a:off x="2278692" y="3952949"/>
              <a:ext cx="300577" cy="186820"/>
            </a:xfrm>
            <a:custGeom>
              <a:avLst/>
              <a:gdLst>
                <a:gd name="connsiteX0" fmla="*/ 282612 w 300577"/>
                <a:gd name="connsiteY0" fmla="*/ 6066 h 186820"/>
                <a:gd name="connsiteX1" fmla="*/ 11266 w 300577"/>
                <a:gd name="connsiteY1" fmla="*/ 166959 h 186820"/>
                <a:gd name="connsiteX2" fmla="*/ 6512 w 300577"/>
                <a:gd name="connsiteY2" fmla="*/ 184257 h 186820"/>
                <a:gd name="connsiteX3" fmla="*/ 299976 w 300577"/>
                <a:gd name="connsiteY3" fmla="*/ 10820 h 186820"/>
                <a:gd name="connsiteX4" fmla="*/ 282612 w 300577"/>
                <a:gd name="connsiteY4" fmla="*/ 6066 h 1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77" h="186820">
                  <a:moveTo>
                    <a:pt x="282612" y="6066"/>
                  </a:moveTo>
                  <a:cubicBezTo>
                    <a:pt x="242009" y="113350"/>
                    <a:pt x="124888" y="183002"/>
                    <a:pt x="11266" y="166959"/>
                  </a:cubicBezTo>
                  <a:cubicBezTo>
                    <a:pt x="-24" y="165375"/>
                    <a:pt x="-4909" y="182672"/>
                    <a:pt x="6512" y="184257"/>
                  </a:cubicBezTo>
                  <a:cubicBezTo>
                    <a:pt x="130566" y="201752"/>
                    <a:pt x="255543" y="128139"/>
                    <a:pt x="299976" y="10820"/>
                  </a:cubicBezTo>
                  <a:cubicBezTo>
                    <a:pt x="304003" y="-8"/>
                    <a:pt x="286639" y="-4629"/>
                    <a:pt x="282612" y="606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reeform: Shape 170"/>
            <p:cNvSpPr/>
            <p:nvPr/>
          </p:nvSpPr>
          <p:spPr>
            <a:xfrm>
              <a:off x="2533937" y="4065984"/>
              <a:ext cx="57572" cy="65728"/>
            </a:xfrm>
            <a:custGeom>
              <a:avLst/>
              <a:gdLst>
                <a:gd name="connsiteX0" fmla="*/ 42617 w 57572"/>
                <a:gd name="connsiteY0" fmla="*/ 2957 h 65728"/>
                <a:gd name="connsiteX1" fmla="*/ 2279 w 57572"/>
                <a:gd name="connsiteY1" fmla="*/ 50096 h 65728"/>
                <a:gd name="connsiteX2" fmla="*/ 14955 w 57572"/>
                <a:gd name="connsiteY2" fmla="*/ 62772 h 65728"/>
                <a:gd name="connsiteX3" fmla="*/ 55293 w 57572"/>
                <a:gd name="connsiteY3" fmla="*/ 15632 h 65728"/>
                <a:gd name="connsiteX4" fmla="*/ 42617 w 57572"/>
                <a:gd name="connsiteY4" fmla="*/ 2957 h 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2" h="65728">
                  <a:moveTo>
                    <a:pt x="42617" y="2957"/>
                  </a:moveTo>
                  <a:cubicBezTo>
                    <a:pt x="29149" y="18670"/>
                    <a:pt x="15747" y="34383"/>
                    <a:pt x="2279" y="50096"/>
                  </a:cubicBezTo>
                  <a:cubicBezTo>
                    <a:pt x="-5182" y="58810"/>
                    <a:pt x="7428" y="71552"/>
                    <a:pt x="14955" y="62772"/>
                  </a:cubicBezTo>
                  <a:cubicBezTo>
                    <a:pt x="28423" y="47058"/>
                    <a:pt x="41825" y="31345"/>
                    <a:pt x="55293" y="15632"/>
                  </a:cubicBezTo>
                  <a:cubicBezTo>
                    <a:pt x="62754" y="6918"/>
                    <a:pt x="50144" y="-5824"/>
                    <a:pt x="42617" y="295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reeform: Shape 171"/>
            <p:cNvSpPr/>
            <p:nvPr/>
          </p:nvSpPr>
          <p:spPr>
            <a:xfrm>
              <a:off x="1180082" y="2952756"/>
              <a:ext cx="130915" cy="344317"/>
            </a:xfrm>
            <a:custGeom>
              <a:avLst/>
              <a:gdLst>
                <a:gd name="connsiteX0" fmla="*/ 115138 w 130915"/>
                <a:gd name="connsiteY0" fmla="*/ 2081 h 344317"/>
                <a:gd name="connsiteX1" fmla="*/ 14918 w 130915"/>
                <a:gd name="connsiteY1" fmla="*/ 338128 h 344317"/>
                <a:gd name="connsiteX2" fmla="*/ 32216 w 130915"/>
                <a:gd name="connsiteY2" fmla="*/ 333374 h 344317"/>
                <a:gd name="connsiteX3" fmla="*/ 127814 w 130915"/>
                <a:gd name="connsiteY3" fmla="*/ 14757 h 344317"/>
                <a:gd name="connsiteX4" fmla="*/ 115138 w 130915"/>
                <a:gd name="connsiteY4" fmla="*/ 2081 h 3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5" h="344317">
                  <a:moveTo>
                    <a:pt x="115138" y="2081"/>
                  </a:moveTo>
                  <a:cubicBezTo>
                    <a:pt x="16371" y="80250"/>
                    <a:pt x="-24628" y="218630"/>
                    <a:pt x="14918" y="338128"/>
                  </a:cubicBezTo>
                  <a:cubicBezTo>
                    <a:pt x="18550" y="349021"/>
                    <a:pt x="35847" y="344334"/>
                    <a:pt x="32216" y="333374"/>
                  </a:cubicBezTo>
                  <a:cubicBezTo>
                    <a:pt x="-5548" y="219290"/>
                    <a:pt x="33668" y="89295"/>
                    <a:pt x="127814" y="14757"/>
                  </a:cubicBezTo>
                  <a:cubicBezTo>
                    <a:pt x="136859" y="7627"/>
                    <a:pt x="124117" y="-4983"/>
                    <a:pt x="115138" y="208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172"/>
            <p:cNvSpPr/>
            <p:nvPr/>
          </p:nvSpPr>
          <p:spPr>
            <a:xfrm>
              <a:off x="3437031" y="2677610"/>
              <a:ext cx="210277" cy="256158"/>
            </a:xfrm>
            <a:custGeom>
              <a:avLst/>
              <a:gdLst>
                <a:gd name="connsiteX0" fmla="*/ 11066 w 210277"/>
                <a:gd name="connsiteY0" fmla="*/ 401 h 256158"/>
                <a:gd name="connsiteX1" fmla="*/ 6313 w 210277"/>
                <a:gd name="connsiteY1" fmla="*/ 17699 h 256158"/>
                <a:gd name="connsiteX2" fmla="*/ 192294 w 210277"/>
                <a:gd name="connsiteY2" fmla="*/ 247517 h 256158"/>
                <a:gd name="connsiteX3" fmla="*/ 210252 w 210277"/>
                <a:gd name="connsiteY3" fmla="*/ 247517 h 256158"/>
                <a:gd name="connsiteX4" fmla="*/ 11066 w 210277"/>
                <a:gd name="connsiteY4" fmla="*/ 401 h 25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77" h="256158">
                  <a:moveTo>
                    <a:pt x="11066" y="401"/>
                  </a:moveTo>
                  <a:cubicBezTo>
                    <a:pt x="-25" y="-2834"/>
                    <a:pt x="-4779" y="14464"/>
                    <a:pt x="6313" y="17699"/>
                  </a:cubicBezTo>
                  <a:cubicBezTo>
                    <a:pt x="108447" y="47342"/>
                    <a:pt x="184834" y="141290"/>
                    <a:pt x="192294" y="247517"/>
                  </a:cubicBezTo>
                  <a:cubicBezTo>
                    <a:pt x="193086" y="259005"/>
                    <a:pt x="211044" y="259071"/>
                    <a:pt x="210252" y="247517"/>
                  </a:cubicBezTo>
                  <a:cubicBezTo>
                    <a:pt x="202131" y="133235"/>
                    <a:pt x="121189" y="32355"/>
                    <a:pt x="11066" y="40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aphic 4368"/>
          <p:cNvGrpSpPr/>
          <p:nvPr/>
        </p:nvGrpSpPr>
        <p:grpSpPr>
          <a:xfrm>
            <a:off x="229555" y="4250517"/>
            <a:ext cx="1803788" cy="1280222"/>
            <a:chOff x="3668280" y="0"/>
            <a:chExt cx="613312" cy="617723"/>
          </a:xfrm>
          <a:solidFill>
            <a:schemeClr val="accent1"/>
          </a:solidFill>
        </p:grpSpPr>
        <p:grpSp>
          <p:nvGrpSpPr>
            <p:cNvPr id="6" name="Graphic 4368"/>
            <p:cNvGrpSpPr/>
            <p:nvPr/>
          </p:nvGrpSpPr>
          <p:grpSpPr>
            <a:xfrm>
              <a:off x="3668280" y="79610"/>
              <a:ext cx="613312" cy="538113"/>
              <a:chOff x="3668280" y="79610"/>
              <a:chExt cx="613312" cy="538113"/>
            </a:xfrm>
            <a:solidFill>
              <a:schemeClr val="accent1"/>
            </a:solidFill>
          </p:grpSpPr>
          <p:sp>
            <p:nvSpPr>
              <p:cNvPr id="148" name="Freeform: Shape 10417"/>
              <p:cNvSpPr/>
              <p:nvPr/>
            </p:nvSpPr>
            <p:spPr>
              <a:xfrm>
                <a:off x="3688261" y="196789"/>
                <a:ext cx="9265" cy="201642"/>
              </a:xfrm>
              <a:custGeom>
                <a:avLst/>
                <a:gdLst>
                  <a:gd name="connsiteX0" fmla="*/ 9266 w 9265"/>
                  <a:gd name="connsiteY0" fmla="*/ 201643 h 201642"/>
                  <a:gd name="connsiteX1" fmla="*/ 0 w 9265"/>
                  <a:gd name="connsiteY1" fmla="*/ 196537 h 201642"/>
                  <a:gd name="connsiteX2" fmla="*/ 0 w 9265"/>
                  <a:gd name="connsiteY2" fmla="*/ 0 h 201642"/>
                  <a:gd name="connsiteX3" fmla="*/ 9266 w 9265"/>
                  <a:gd name="connsiteY3" fmla="*/ 5106 h 20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5" h="201642">
                    <a:moveTo>
                      <a:pt x="9266" y="201643"/>
                    </a:moveTo>
                    <a:lnTo>
                      <a:pt x="0" y="196537"/>
                    </a:lnTo>
                    <a:lnTo>
                      <a:pt x="0" y="0"/>
                    </a:lnTo>
                    <a:lnTo>
                      <a:pt x="9266" y="5106"/>
                    </a:lnTo>
                    <a:close/>
                  </a:path>
                </a:pathLst>
              </a:custGeom>
              <a:solidFill>
                <a:srgbClr val="3D251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: Shape 10418"/>
              <p:cNvSpPr/>
              <p:nvPr/>
            </p:nvSpPr>
            <p:spPr>
              <a:xfrm>
                <a:off x="3697527" y="84023"/>
                <a:ext cx="172521" cy="314409"/>
              </a:xfrm>
              <a:custGeom>
                <a:avLst/>
                <a:gdLst>
                  <a:gd name="connsiteX0" fmla="*/ 172522 w 172521"/>
                  <a:gd name="connsiteY0" fmla="*/ 214817 h 314409"/>
                  <a:gd name="connsiteX1" fmla="*/ 0 w 172521"/>
                  <a:gd name="connsiteY1" fmla="*/ 314409 h 314409"/>
                  <a:gd name="connsiteX2" fmla="*/ 0 w 172521"/>
                  <a:gd name="connsiteY2" fmla="*/ 99592 h 314409"/>
                  <a:gd name="connsiteX3" fmla="*/ 172522 w 172521"/>
                  <a:gd name="connsiteY3" fmla="*/ 0 h 31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521" h="314409">
                    <a:moveTo>
                      <a:pt x="172522" y="214817"/>
                    </a:moveTo>
                    <a:lnTo>
                      <a:pt x="0" y="314409"/>
                    </a:lnTo>
                    <a:lnTo>
                      <a:pt x="0" y="99592"/>
                    </a:lnTo>
                    <a:lnTo>
                      <a:pt x="172522" y="0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" name="Freeform: Shape 10419"/>
              <p:cNvSpPr/>
              <p:nvPr/>
            </p:nvSpPr>
            <p:spPr>
              <a:xfrm>
                <a:off x="3697527" y="84023"/>
                <a:ext cx="172521" cy="157204"/>
              </a:xfrm>
              <a:custGeom>
                <a:avLst/>
                <a:gdLst>
                  <a:gd name="connsiteX0" fmla="*/ 172522 w 172521"/>
                  <a:gd name="connsiteY0" fmla="*/ 57612 h 157204"/>
                  <a:gd name="connsiteX1" fmla="*/ 0 w 172521"/>
                  <a:gd name="connsiteY1" fmla="*/ 157205 h 157204"/>
                  <a:gd name="connsiteX2" fmla="*/ 0 w 172521"/>
                  <a:gd name="connsiteY2" fmla="*/ 99592 h 157204"/>
                  <a:gd name="connsiteX3" fmla="*/ 172522 w 172521"/>
                  <a:gd name="connsiteY3" fmla="*/ 0 h 15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521" h="157204">
                    <a:moveTo>
                      <a:pt x="172522" y="57612"/>
                    </a:moveTo>
                    <a:lnTo>
                      <a:pt x="0" y="157205"/>
                    </a:lnTo>
                    <a:lnTo>
                      <a:pt x="0" y="99592"/>
                    </a:lnTo>
                    <a:lnTo>
                      <a:pt x="172522" y="0"/>
                    </a:lnTo>
                    <a:close/>
                  </a:path>
                </a:pathLst>
              </a:custGeom>
              <a:solidFill>
                <a:srgbClr val="29191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" name="Freeform: Shape 10420"/>
              <p:cNvSpPr/>
              <p:nvPr/>
            </p:nvSpPr>
            <p:spPr>
              <a:xfrm>
                <a:off x="3707423" y="225091"/>
                <a:ext cx="373471" cy="242614"/>
              </a:xfrm>
              <a:custGeom>
                <a:avLst/>
                <a:gdLst>
                  <a:gd name="connsiteX0" fmla="*/ 373471 w 373471"/>
                  <a:gd name="connsiteY0" fmla="*/ 242614 h 242614"/>
                  <a:gd name="connsiteX1" fmla="*/ 0 w 373471"/>
                  <a:gd name="connsiteY1" fmla="*/ 26726 h 242614"/>
                  <a:gd name="connsiteX2" fmla="*/ 0 w 373471"/>
                  <a:gd name="connsiteY2" fmla="*/ 0 h 242614"/>
                  <a:gd name="connsiteX3" fmla="*/ 373471 w 373471"/>
                  <a:gd name="connsiteY3" fmla="*/ 215825 h 24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3471" h="242614">
                    <a:moveTo>
                      <a:pt x="373471" y="242614"/>
                    </a:moveTo>
                    <a:lnTo>
                      <a:pt x="0" y="26726"/>
                    </a:lnTo>
                    <a:lnTo>
                      <a:pt x="0" y="0"/>
                    </a:lnTo>
                    <a:lnTo>
                      <a:pt x="373471" y="215825"/>
                    </a:lnTo>
                    <a:close/>
                  </a:path>
                </a:pathLst>
              </a:custGeom>
              <a:solidFill>
                <a:srgbClr val="42281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" name="Freeform: Shape 10421"/>
              <p:cNvSpPr/>
              <p:nvPr/>
            </p:nvSpPr>
            <p:spPr>
              <a:xfrm>
                <a:off x="4067721" y="397801"/>
                <a:ext cx="9265" cy="219922"/>
              </a:xfrm>
              <a:custGeom>
                <a:avLst/>
                <a:gdLst>
                  <a:gd name="connsiteX0" fmla="*/ 9266 w 9265"/>
                  <a:gd name="connsiteY0" fmla="*/ 219922 h 219922"/>
                  <a:gd name="connsiteX1" fmla="*/ 0 w 9265"/>
                  <a:gd name="connsiteY1" fmla="*/ 214817 h 219922"/>
                  <a:gd name="connsiteX2" fmla="*/ 0 w 9265"/>
                  <a:gd name="connsiteY2" fmla="*/ 0 h 219922"/>
                  <a:gd name="connsiteX3" fmla="*/ 9266 w 9265"/>
                  <a:gd name="connsiteY3" fmla="*/ 5106 h 21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5" h="219922">
                    <a:moveTo>
                      <a:pt x="9266" y="219922"/>
                    </a:moveTo>
                    <a:lnTo>
                      <a:pt x="0" y="214817"/>
                    </a:lnTo>
                    <a:lnTo>
                      <a:pt x="0" y="0"/>
                    </a:lnTo>
                    <a:lnTo>
                      <a:pt x="9266" y="5106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" name="Freeform: Shape 10422"/>
              <p:cNvSpPr/>
              <p:nvPr/>
            </p:nvSpPr>
            <p:spPr>
              <a:xfrm>
                <a:off x="4076986" y="303315"/>
                <a:ext cx="172458" cy="314409"/>
              </a:xfrm>
              <a:custGeom>
                <a:avLst/>
                <a:gdLst>
                  <a:gd name="connsiteX0" fmla="*/ 172459 w 172458"/>
                  <a:gd name="connsiteY0" fmla="*/ 214817 h 314409"/>
                  <a:gd name="connsiteX1" fmla="*/ 0 w 172458"/>
                  <a:gd name="connsiteY1" fmla="*/ 314409 h 314409"/>
                  <a:gd name="connsiteX2" fmla="*/ 0 w 172458"/>
                  <a:gd name="connsiteY2" fmla="*/ 99592 h 314409"/>
                  <a:gd name="connsiteX3" fmla="*/ 172459 w 172458"/>
                  <a:gd name="connsiteY3" fmla="*/ 0 h 31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58" h="314409">
                    <a:moveTo>
                      <a:pt x="172459" y="214817"/>
                    </a:moveTo>
                    <a:lnTo>
                      <a:pt x="0" y="314409"/>
                    </a:lnTo>
                    <a:lnTo>
                      <a:pt x="0" y="99592"/>
                    </a:lnTo>
                    <a:lnTo>
                      <a:pt x="172459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" name="Freeform: Shape 10423"/>
              <p:cNvSpPr/>
              <p:nvPr/>
            </p:nvSpPr>
            <p:spPr>
              <a:xfrm>
                <a:off x="4076986" y="303315"/>
                <a:ext cx="172458" cy="157204"/>
              </a:xfrm>
              <a:custGeom>
                <a:avLst/>
                <a:gdLst>
                  <a:gd name="connsiteX0" fmla="*/ 172459 w 172458"/>
                  <a:gd name="connsiteY0" fmla="*/ 57612 h 157204"/>
                  <a:gd name="connsiteX1" fmla="*/ 0 w 172458"/>
                  <a:gd name="connsiteY1" fmla="*/ 157205 h 157204"/>
                  <a:gd name="connsiteX2" fmla="*/ 0 w 172458"/>
                  <a:gd name="connsiteY2" fmla="*/ 99592 h 157204"/>
                  <a:gd name="connsiteX3" fmla="*/ 172459 w 172458"/>
                  <a:gd name="connsiteY3" fmla="*/ 0 h 15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58" h="157204">
                    <a:moveTo>
                      <a:pt x="172459" y="57612"/>
                    </a:moveTo>
                    <a:lnTo>
                      <a:pt x="0" y="157205"/>
                    </a:lnTo>
                    <a:lnTo>
                      <a:pt x="0" y="99592"/>
                    </a:lnTo>
                    <a:lnTo>
                      <a:pt x="172459" y="0"/>
                    </a:lnTo>
                    <a:close/>
                  </a:path>
                </a:pathLst>
              </a:custGeom>
              <a:solidFill>
                <a:srgbClr val="5736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" name="Freeform: Shape 10424"/>
              <p:cNvSpPr/>
              <p:nvPr/>
            </p:nvSpPr>
            <p:spPr>
              <a:xfrm>
                <a:off x="4074150" y="313904"/>
                <a:ext cx="207441" cy="130982"/>
              </a:xfrm>
              <a:custGeom>
                <a:avLst/>
                <a:gdLst>
                  <a:gd name="connsiteX0" fmla="*/ 0 w 207441"/>
                  <a:gd name="connsiteY0" fmla="*/ 130983 h 130982"/>
                  <a:gd name="connsiteX1" fmla="*/ 0 w 207441"/>
                  <a:gd name="connsiteY1" fmla="*/ 119763 h 130982"/>
                  <a:gd name="connsiteX2" fmla="*/ 207442 w 207441"/>
                  <a:gd name="connsiteY2" fmla="*/ 0 h 130982"/>
                  <a:gd name="connsiteX3" fmla="*/ 207442 w 207441"/>
                  <a:gd name="connsiteY3" fmla="*/ 11220 h 13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441" h="130982">
                    <a:moveTo>
                      <a:pt x="0" y="130983"/>
                    </a:moveTo>
                    <a:lnTo>
                      <a:pt x="0" y="119763"/>
                    </a:lnTo>
                    <a:lnTo>
                      <a:pt x="207442" y="0"/>
                    </a:lnTo>
                    <a:lnTo>
                      <a:pt x="207442" y="1122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" name="Freeform: Shape 10425"/>
              <p:cNvSpPr/>
              <p:nvPr/>
            </p:nvSpPr>
            <p:spPr>
              <a:xfrm>
                <a:off x="3668280" y="199373"/>
                <a:ext cx="405870" cy="245513"/>
              </a:xfrm>
              <a:custGeom>
                <a:avLst/>
                <a:gdLst>
                  <a:gd name="connsiteX0" fmla="*/ 405870 w 405870"/>
                  <a:gd name="connsiteY0" fmla="*/ 245514 h 245513"/>
                  <a:gd name="connsiteX1" fmla="*/ 0 w 405870"/>
                  <a:gd name="connsiteY1" fmla="*/ 11220 h 245513"/>
                  <a:gd name="connsiteX2" fmla="*/ 0 w 405870"/>
                  <a:gd name="connsiteY2" fmla="*/ 0 h 245513"/>
                  <a:gd name="connsiteX3" fmla="*/ 405870 w 405870"/>
                  <a:gd name="connsiteY3" fmla="*/ 234294 h 24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870" h="245513">
                    <a:moveTo>
                      <a:pt x="405870" y="245514"/>
                    </a:moveTo>
                    <a:lnTo>
                      <a:pt x="0" y="11220"/>
                    </a:lnTo>
                    <a:lnTo>
                      <a:pt x="0" y="0"/>
                    </a:lnTo>
                    <a:lnTo>
                      <a:pt x="405870" y="234294"/>
                    </a:lnTo>
                    <a:close/>
                  </a:path>
                </a:pathLst>
              </a:custGeom>
              <a:solidFill>
                <a:srgbClr val="52332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" name="Freeform: Shape 10426"/>
              <p:cNvSpPr/>
              <p:nvPr/>
            </p:nvSpPr>
            <p:spPr>
              <a:xfrm>
                <a:off x="3668280" y="79610"/>
                <a:ext cx="613312" cy="354056"/>
              </a:xfrm>
              <a:custGeom>
                <a:avLst/>
                <a:gdLst>
                  <a:gd name="connsiteX0" fmla="*/ 405870 w 613312"/>
                  <a:gd name="connsiteY0" fmla="*/ 354057 h 354056"/>
                  <a:gd name="connsiteX1" fmla="*/ 0 w 613312"/>
                  <a:gd name="connsiteY1" fmla="*/ 119763 h 354056"/>
                  <a:gd name="connsiteX2" fmla="*/ 207442 w 613312"/>
                  <a:gd name="connsiteY2" fmla="*/ 0 h 354056"/>
                  <a:gd name="connsiteX3" fmla="*/ 613312 w 613312"/>
                  <a:gd name="connsiteY3" fmla="*/ 234294 h 35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3312" h="354056">
                    <a:moveTo>
                      <a:pt x="405870" y="354057"/>
                    </a:moveTo>
                    <a:lnTo>
                      <a:pt x="0" y="119763"/>
                    </a:lnTo>
                    <a:lnTo>
                      <a:pt x="207442" y="0"/>
                    </a:lnTo>
                    <a:lnTo>
                      <a:pt x="613312" y="234294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" name="Freeform: Shape 10427"/>
              <p:cNvSpPr/>
              <p:nvPr/>
            </p:nvSpPr>
            <p:spPr>
              <a:xfrm>
                <a:off x="3791825" y="151216"/>
                <a:ext cx="359603" cy="207630"/>
              </a:xfrm>
              <a:custGeom>
                <a:avLst/>
                <a:gdLst>
                  <a:gd name="connsiteX0" fmla="*/ 237950 w 359603"/>
                  <a:gd name="connsiteY0" fmla="*/ 207631 h 207630"/>
                  <a:gd name="connsiteX1" fmla="*/ 0 w 359603"/>
                  <a:gd name="connsiteY1" fmla="*/ 70219 h 207630"/>
                  <a:gd name="connsiteX2" fmla="*/ 121654 w 359603"/>
                  <a:gd name="connsiteY2" fmla="*/ 0 h 207630"/>
                  <a:gd name="connsiteX3" fmla="*/ 359604 w 359603"/>
                  <a:gd name="connsiteY3" fmla="*/ 137412 h 20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03" h="207630">
                    <a:moveTo>
                      <a:pt x="237950" y="207631"/>
                    </a:moveTo>
                    <a:lnTo>
                      <a:pt x="0" y="70219"/>
                    </a:lnTo>
                    <a:lnTo>
                      <a:pt x="121654" y="0"/>
                    </a:lnTo>
                    <a:lnTo>
                      <a:pt x="359604" y="137412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0" name="Graphic 4368"/>
            <p:cNvGrpSpPr/>
            <p:nvPr/>
          </p:nvGrpSpPr>
          <p:grpSpPr>
            <a:xfrm>
              <a:off x="3838406" y="0"/>
              <a:ext cx="85346" cy="176114"/>
              <a:chOff x="3838406" y="0"/>
              <a:chExt cx="85346" cy="176114"/>
            </a:xfrm>
            <a:solidFill>
              <a:schemeClr val="accent1"/>
            </a:solidFill>
          </p:grpSpPr>
          <p:sp>
            <p:nvSpPr>
              <p:cNvPr id="133" name="Freeform: Shape 10429"/>
              <p:cNvSpPr/>
              <p:nvPr/>
            </p:nvSpPr>
            <p:spPr>
              <a:xfrm>
                <a:off x="3839793" y="128335"/>
                <a:ext cx="82699" cy="47779"/>
              </a:xfrm>
              <a:custGeom>
                <a:avLst/>
                <a:gdLst>
                  <a:gd name="connsiteX0" fmla="*/ 70597 w 82699"/>
                  <a:gd name="connsiteY0" fmla="*/ 40782 h 47779"/>
                  <a:gd name="connsiteX1" fmla="*/ 12102 w 82699"/>
                  <a:gd name="connsiteY1" fmla="*/ 40782 h 47779"/>
                  <a:gd name="connsiteX2" fmla="*/ 12102 w 82699"/>
                  <a:gd name="connsiteY2" fmla="*/ 6997 h 47779"/>
                  <a:gd name="connsiteX3" fmla="*/ 70597 w 82699"/>
                  <a:gd name="connsiteY3" fmla="*/ 6997 h 47779"/>
                  <a:gd name="connsiteX4" fmla="*/ 70597 w 82699"/>
                  <a:gd name="connsiteY4" fmla="*/ 40782 h 4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99" h="47779">
                    <a:moveTo>
                      <a:pt x="70597" y="40782"/>
                    </a:moveTo>
                    <a:cubicBezTo>
                      <a:pt x="54461" y="50111"/>
                      <a:pt x="28239" y="50111"/>
                      <a:pt x="12102" y="40782"/>
                    </a:cubicBezTo>
                    <a:cubicBezTo>
                      <a:pt x="-4034" y="31454"/>
                      <a:pt x="-4034" y="16326"/>
                      <a:pt x="12102" y="6997"/>
                    </a:cubicBezTo>
                    <a:cubicBezTo>
                      <a:pt x="28239" y="-2332"/>
                      <a:pt x="54461" y="-2332"/>
                      <a:pt x="70597" y="6997"/>
                    </a:cubicBezTo>
                    <a:cubicBezTo>
                      <a:pt x="86734" y="16326"/>
                      <a:pt x="86734" y="31454"/>
                      <a:pt x="70597" y="40782"/>
                    </a:cubicBezTo>
                    <a:close/>
                  </a:path>
                </a:pathLst>
              </a:custGeom>
              <a:solidFill>
                <a:srgbClr val="000000">
                  <a:alpha val="30000"/>
                </a:srgbClr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: Shape 10430"/>
              <p:cNvSpPr/>
              <p:nvPr/>
            </p:nvSpPr>
            <p:spPr>
              <a:xfrm>
                <a:off x="3899737" y="103374"/>
                <a:ext cx="5042" cy="3892"/>
              </a:xfrm>
              <a:custGeom>
                <a:avLst/>
                <a:gdLst>
                  <a:gd name="connsiteX0" fmla="*/ 0 w 5042"/>
                  <a:gd name="connsiteY0" fmla="*/ 0 h 3892"/>
                  <a:gd name="connsiteX1" fmla="*/ 0 w 5042"/>
                  <a:gd name="connsiteY1" fmla="*/ 2458 h 3892"/>
                  <a:gd name="connsiteX2" fmla="*/ 756 w 5042"/>
                  <a:gd name="connsiteY2" fmla="*/ 3467 h 3892"/>
                  <a:gd name="connsiteX3" fmla="*/ 4286 w 5042"/>
                  <a:gd name="connsiteY3" fmla="*/ 3467 h 3892"/>
                  <a:gd name="connsiteX4" fmla="*/ 5043 w 5042"/>
                  <a:gd name="connsiteY4" fmla="*/ 2458 h 3892"/>
                  <a:gd name="connsiteX5" fmla="*/ 5043 w 5042"/>
                  <a:gd name="connsiteY5" fmla="*/ 0 h 3892"/>
                  <a:gd name="connsiteX6" fmla="*/ 0 w 5042"/>
                  <a:gd name="connsiteY6" fmla="*/ 0 h 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42" h="3892">
                    <a:moveTo>
                      <a:pt x="0" y="0"/>
                    </a:moveTo>
                    <a:lnTo>
                      <a:pt x="0" y="2458"/>
                    </a:lnTo>
                    <a:cubicBezTo>
                      <a:pt x="0" y="2836"/>
                      <a:pt x="252" y="3215"/>
                      <a:pt x="756" y="3467"/>
                    </a:cubicBezTo>
                    <a:cubicBezTo>
                      <a:pt x="1702" y="4034"/>
                      <a:pt x="3278" y="4034"/>
                      <a:pt x="4286" y="3467"/>
                    </a:cubicBezTo>
                    <a:cubicBezTo>
                      <a:pt x="4791" y="3215"/>
                      <a:pt x="5043" y="2836"/>
                      <a:pt x="5043" y="2458"/>
                    </a:cubicBezTo>
                    <a:lnTo>
                      <a:pt x="50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: Shape 10431"/>
              <p:cNvSpPr/>
              <p:nvPr/>
            </p:nvSpPr>
            <p:spPr>
              <a:xfrm>
                <a:off x="3899800" y="101924"/>
                <a:ext cx="4916" cy="2899"/>
              </a:xfrm>
              <a:custGeom>
                <a:avLst/>
                <a:gdLst>
                  <a:gd name="connsiteX0" fmla="*/ 4917 w 4916"/>
                  <a:gd name="connsiteY0" fmla="*/ 1450 h 2899"/>
                  <a:gd name="connsiteX1" fmla="*/ 2458 w 4916"/>
                  <a:gd name="connsiteY1" fmla="*/ 2900 h 2899"/>
                  <a:gd name="connsiteX2" fmla="*/ 0 w 4916"/>
                  <a:gd name="connsiteY2" fmla="*/ 1450 h 2899"/>
                  <a:gd name="connsiteX3" fmla="*/ 2458 w 4916"/>
                  <a:gd name="connsiteY3" fmla="*/ 0 h 2899"/>
                  <a:gd name="connsiteX4" fmla="*/ 4917 w 4916"/>
                  <a:gd name="connsiteY4" fmla="*/ 1450 h 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" h="2899">
                    <a:moveTo>
                      <a:pt x="4917" y="1450"/>
                    </a:moveTo>
                    <a:cubicBezTo>
                      <a:pt x="4917" y="2250"/>
                      <a:pt x="3816" y="2900"/>
                      <a:pt x="2458" y="2900"/>
                    </a:cubicBezTo>
                    <a:cubicBezTo>
                      <a:pt x="1101" y="2900"/>
                      <a:pt x="0" y="2250"/>
                      <a:pt x="0" y="1450"/>
                    </a:cubicBezTo>
                    <a:cubicBezTo>
                      <a:pt x="0" y="649"/>
                      <a:pt x="1101" y="0"/>
                      <a:pt x="2458" y="0"/>
                    </a:cubicBezTo>
                    <a:cubicBezTo>
                      <a:pt x="3816" y="0"/>
                      <a:pt x="4917" y="649"/>
                      <a:pt x="4917" y="1450"/>
                    </a:cubicBezTo>
                    <a:close/>
                  </a:path>
                </a:pathLst>
              </a:custGeom>
              <a:solidFill>
                <a:srgbClr val="3636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: Shape 10432"/>
              <p:cNvSpPr/>
              <p:nvPr/>
            </p:nvSpPr>
            <p:spPr>
              <a:xfrm>
                <a:off x="3901818" y="56918"/>
                <a:ext cx="882" cy="46802"/>
              </a:xfrm>
              <a:custGeom>
                <a:avLst/>
                <a:gdLst>
                  <a:gd name="connsiteX0" fmla="*/ 0 w 882"/>
                  <a:gd name="connsiteY0" fmla="*/ 0 h 46802"/>
                  <a:gd name="connsiteX1" fmla="*/ 0 w 882"/>
                  <a:gd name="connsiteY1" fmla="*/ 46518 h 46802"/>
                  <a:gd name="connsiteX2" fmla="*/ 126 w 882"/>
                  <a:gd name="connsiteY2" fmla="*/ 46708 h 46802"/>
                  <a:gd name="connsiteX3" fmla="*/ 756 w 882"/>
                  <a:gd name="connsiteY3" fmla="*/ 46708 h 46802"/>
                  <a:gd name="connsiteX4" fmla="*/ 882 w 882"/>
                  <a:gd name="connsiteY4" fmla="*/ 46518 h 46802"/>
                  <a:gd name="connsiteX5" fmla="*/ 882 w 882"/>
                  <a:gd name="connsiteY5" fmla="*/ 46518 h 46802"/>
                  <a:gd name="connsiteX6" fmla="*/ 882 w 882"/>
                  <a:gd name="connsiteY6" fmla="*/ 0 h 46802"/>
                  <a:gd name="connsiteX7" fmla="*/ 0 w 882"/>
                  <a:gd name="connsiteY7" fmla="*/ 0 h 4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2" h="46802">
                    <a:moveTo>
                      <a:pt x="0" y="0"/>
                    </a:moveTo>
                    <a:lnTo>
                      <a:pt x="0" y="46518"/>
                    </a:lnTo>
                    <a:cubicBezTo>
                      <a:pt x="0" y="46581"/>
                      <a:pt x="63" y="46644"/>
                      <a:pt x="126" y="46708"/>
                    </a:cubicBezTo>
                    <a:cubicBezTo>
                      <a:pt x="315" y="46834"/>
                      <a:pt x="567" y="46834"/>
                      <a:pt x="756" y="46708"/>
                    </a:cubicBezTo>
                    <a:cubicBezTo>
                      <a:pt x="819" y="46644"/>
                      <a:pt x="882" y="46581"/>
                      <a:pt x="882" y="46518"/>
                    </a:cubicBezTo>
                    <a:lnTo>
                      <a:pt x="882" y="46518"/>
                    </a:lnTo>
                    <a:lnTo>
                      <a:pt x="88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2929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: Shape 10433"/>
              <p:cNvSpPr/>
              <p:nvPr/>
            </p:nvSpPr>
            <p:spPr>
              <a:xfrm>
                <a:off x="3842612" y="129312"/>
                <a:ext cx="77093" cy="44501"/>
              </a:xfrm>
              <a:custGeom>
                <a:avLst/>
                <a:gdLst>
                  <a:gd name="connsiteX0" fmla="*/ 74711 w 77093"/>
                  <a:gd name="connsiteY0" fmla="*/ 14529 h 44501"/>
                  <a:gd name="connsiteX1" fmla="*/ 74711 w 77093"/>
                  <a:gd name="connsiteY1" fmla="*/ 14529 h 44501"/>
                  <a:gd name="connsiteX2" fmla="*/ 74711 w 77093"/>
                  <a:gd name="connsiteY2" fmla="*/ 14529 h 44501"/>
                  <a:gd name="connsiteX3" fmla="*/ 74522 w 77093"/>
                  <a:gd name="connsiteY3" fmla="*/ 14277 h 44501"/>
                  <a:gd name="connsiteX4" fmla="*/ 68471 w 77093"/>
                  <a:gd name="connsiteY4" fmla="*/ 5011 h 44501"/>
                  <a:gd name="connsiteX5" fmla="*/ 64059 w 77093"/>
                  <a:gd name="connsiteY5" fmla="*/ 5578 h 44501"/>
                  <a:gd name="connsiteX6" fmla="*/ 13065 w 77093"/>
                  <a:gd name="connsiteY6" fmla="*/ 5578 h 44501"/>
                  <a:gd name="connsiteX7" fmla="*/ 8653 w 77093"/>
                  <a:gd name="connsiteY7" fmla="*/ 5011 h 44501"/>
                  <a:gd name="connsiteX8" fmla="*/ 2665 w 77093"/>
                  <a:gd name="connsiteY8" fmla="*/ 14088 h 44501"/>
                  <a:gd name="connsiteX9" fmla="*/ 11300 w 77093"/>
                  <a:gd name="connsiteY9" fmla="*/ 37977 h 44501"/>
                  <a:gd name="connsiteX10" fmla="*/ 65824 w 77093"/>
                  <a:gd name="connsiteY10" fmla="*/ 37977 h 44501"/>
                  <a:gd name="connsiteX11" fmla="*/ 74711 w 77093"/>
                  <a:gd name="connsiteY11" fmla="*/ 14529 h 4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093" h="44501">
                    <a:moveTo>
                      <a:pt x="74711" y="14529"/>
                    </a:moveTo>
                    <a:lnTo>
                      <a:pt x="74711" y="14529"/>
                    </a:lnTo>
                    <a:lnTo>
                      <a:pt x="74711" y="14529"/>
                    </a:lnTo>
                    <a:cubicBezTo>
                      <a:pt x="74648" y="14403"/>
                      <a:pt x="74585" y="14340"/>
                      <a:pt x="74522" y="14277"/>
                    </a:cubicBezTo>
                    <a:lnTo>
                      <a:pt x="68471" y="5011"/>
                    </a:lnTo>
                    <a:lnTo>
                      <a:pt x="64059" y="5578"/>
                    </a:lnTo>
                    <a:cubicBezTo>
                      <a:pt x="49498" y="-1859"/>
                      <a:pt x="27626" y="-1859"/>
                      <a:pt x="13065" y="5578"/>
                    </a:cubicBezTo>
                    <a:lnTo>
                      <a:pt x="8653" y="5011"/>
                    </a:lnTo>
                    <a:lnTo>
                      <a:pt x="2665" y="14088"/>
                    </a:lnTo>
                    <a:cubicBezTo>
                      <a:pt x="-2756" y="22093"/>
                      <a:pt x="80" y="31485"/>
                      <a:pt x="11300" y="37977"/>
                    </a:cubicBezTo>
                    <a:cubicBezTo>
                      <a:pt x="26365" y="46676"/>
                      <a:pt x="50759" y="46676"/>
                      <a:pt x="65824" y="37977"/>
                    </a:cubicBezTo>
                    <a:cubicBezTo>
                      <a:pt x="76792" y="31674"/>
                      <a:pt x="79754" y="22471"/>
                      <a:pt x="74711" y="1452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: Shape 10434"/>
              <p:cNvSpPr/>
              <p:nvPr/>
            </p:nvSpPr>
            <p:spPr>
              <a:xfrm>
                <a:off x="3848350" y="123182"/>
                <a:ext cx="65522" cy="37788"/>
              </a:xfrm>
              <a:custGeom>
                <a:avLst/>
                <a:gdLst>
                  <a:gd name="connsiteX0" fmla="*/ 55926 w 65522"/>
                  <a:gd name="connsiteY0" fmla="*/ 32257 h 37788"/>
                  <a:gd name="connsiteX1" fmla="*/ 9597 w 65522"/>
                  <a:gd name="connsiteY1" fmla="*/ 32257 h 37788"/>
                  <a:gd name="connsiteX2" fmla="*/ 9597 w 65522"/>
                  <a:gd name="connsiteY2" fmla="*/ 5531 h 37788"/>
                  <a:gd name="connsiteX3" fmla="*/ 55926 w 65522"/>
                  <a:gd name="connsiteY3" fmla="*/ 5531 h 37788"/>
                  <a:gd name="connsiteX4" fmla="*/ 55926 w 65522"/>
                  <a:gd name="connsiteY4" fmla="*/ 32257 h 37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22" h="37788">
                    <a:moveTo>
                      <a:pt x="55926" y="32257"/>
                    </a:moveTo>
                    <a:cubicBezTo>
                      <a:pt x="43130" y="39632"/>
                      <a:pt x="22393" y="39632"/>
                      <a:pt x="9597" y="32257"/>
                    </a:cubicBezTo>
                    <a:cubicBezTo>
                      <a:pt x="-3199" y="24882"/>
                      <a:pt x="-3199" y="12906"/>
                      <a:pt x="9597" y="5531"/>
                    </a:cubicBezTo>
                    <a:cubicBezTo>
                      <a:pt x="22393" y="-1844"/>
                      <a:pt x="43130" y="-1844"/>
                      <a:pt x="55926" y="5531"/>
                    </a:cubicBezTo>
                    <a:cubicBezTo>
                      <a:pt x="68722" y="12906"/>
                      <a:pt x="68722" y="24882"/>
                      <a:pt x="55926" y="3225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: Shape 10435"/>
              <p:cNvSpPr/>
              <p:nvPr/>
            </p:nvSpPr>
            <p:spPr>
              <a:xfrm>
                <a:off x="3873390" y="136466"/>
                <a:ext cx="15506" cy="8950"/>
              </a:xfrm>
              <a:custGeom>
                <a:avLst/>
                <a:gdLst>
                  <a:gd name="connsiteX0" fmla="*/ 15506 w 15506"/>
                  <a:gd name="connsiteY0" fmla="*/ 4475 h 8950"/>
                  <a:gd name="connsiteX1" fmla="*/ 7753 w 15506"/>
                  <a:gd name="connsiteY1" fmla="*/ 8951 h 8950"/>
                  <a:gd name="connsiteX2" fmla="*/ 0 w 15506"/>
                  <a:gd name="connsiteY2" fmla="*/ 4475 h 8950"/>
                  <a:gd name="connsiteX3" fmla="*/ 7753 w 15506"/>
                  <a:gd name="connsiteY3" fmla="*/ 0 h 8950"/>
                  <a:gd name="connsiteX4" fmla="*/ 15506 w 15506"/>
                  <a:gd name="connsiteY4" fmla="*/ 4475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06" h="8950">
                    <a:moveTo>
                      <a:pt x="15506" y="4475"/>
                    </a:moveTo>
                    <a:cubicBezTo>
                      <a:pt x="15506" y="6947"/>
                      <a:pt x="12035" y="8951"/>
                      <a:pt x="7753" y="8951"/>
                    </a:cubicBezTo>
                    <a:cubicBezTo>
                      <a:pt x="3471" y="8951"/>
                      <a:pt x="0" y="6947"/>
                      <a:pt x="0" y="4475"/>
                    </a:cubicBezTo>
                    <a:cubicBezTo>
                      <a:pt x="0" y="2004"/>
                      <a:pt x="3471" y="0"/>
                      <a:pt x="7753" y="0"/>
                    </a:cubicBezTo>
                    <a:cubicBezTo>
                      <a:pt x="12035" y="0"/>
                      <a:pt x="15506" y="2004"/>
                      <a:pt x="15506" y="4475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: Shape 10436"/>
              <p:cNvSpPr/>
              <p:nvPr/>
            </p:nvSpPr>
            <p:spPr>
              <a:xfrm>
                <a:off x="3875722" y="28932"/>
                <a:ext cx="10594" cy="114546"/>
              </a:xfrm>
              <a:custGeom>
                <a:avLst/>
                <a:gdLst>
                  <a:gd name="connsiteX0" fmla="*/ 0 w 10594"/>
                  <a:gd name="connsiteY0" fmla="*/ 0 h 114546"/>
                  <a:gd name="connsiteX1" fmla="*/ 0 w 10594"/>
                  <a:gd name="connsiteY1" fmla="*/ 111443 h 114546"/>
                  <a:gd name="connsiteX2" fmla="*/ 1576 w 10594"/>
                  <a:gd name="connsiteY2" fmla="*/ 113649 h 114546"/>
                  <a:gd name="connsiteX3" fmla="*/ 9077 w 10594"/>
                  <a:gd name="connsiteY3" fmla="*/ 113649 h 114546"/>
                  <a:gd name="connsiteX4" fmla="*/ 10590 w 10594"/>
                  <a:gd name="connsiteY4" fmla="*/ 111379 h 114546"/>
                  <a:gd name="connsiteX5" fmla="*/ 10590 w 10594"/>
                  <a:gd name="connsiteY5" fmla="*/ 111379 h 114546"/>
                  <a:gd name="connsiteX6" fmla="*/ 10590 w 10594"/>
                  <a:gd name="connsiteY6" fmla="*/ 0 h 114546"/>
                  <a:gd name="connsiteX7" fmla="*/ 0 w 10594"/>
                  <a:gd name="connsiteY7" fmla="*/ 0 h 11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" h="114546">
                    <a:moveTo>
                      <a:pt x="0" y="0"/>
                    </a:moveTo>
                    <a:lnTo>
                      <a:pt x="0" y="111443"/>
                    </a:lnTo>
                    <a:cubicBezTo>
                      <a:pt x="0" y="112262"/>
                      <a:pt x="504" y="113081"/>
                      <a:pt x="1576" y="113649"/>
                    </a:cubicBezTo>
                    <a:cubicBezTo>
                      <a:pt x="3656" y="114846"/>
                      <a:pt x="6997" y="114846"/>
                      <a:pt x="9077" y="113649"/>
                    </a:cubicBezTo>
                    <a:cubicBezTo>
                      <a:pt x="10148" y="113018"/>
                      <a:pt x="10653" y="112199"/>
                      <a:pt x="10590" y="111379"/>
                    </a:cubicBezTo>
                    <a:lnTo>
                      <a:pt x="10590" y="111379"/>
                    </a:lnTo>
                    <a:lnTo>
                      <a:pt x="1059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: Shape 10437"/>
              <p:cNvSpPr/>
              <p:nvPr/>
            </p:nvSpPr>
            <p:spPr>
              <a:xfrm>
                <a:off x="3878621" y="60448"/>
                <a:ext cx="4916" cy="2773"/>
              </a:xfrm>
              <a:custGeom>
                <a:avLst/>
                <a:gdLst>
                  <a:gd name="connsiteX0" fmla="*/ 4917 w 4916"/>
                  <a:gd name="connsiteY0" fmla="*/ 1387 h 2773"/>
                  <a:gd name="connsiteX1" fmla="*/ 2458 w 4916"/>
                  <a:gd name="connsiteY1" fmla="*/ 2773 h 2773"/>
                  <a:gd name="connsiteX2" fmla="*/ 0 w 4916"/>
                  <a:gd name="connsiteY2" fmla="*/ 1387 h 2773"/>
                  <a:gd name="connsiteX3" fmla="*/ 2458 w 4916"/>
                  <a:gd name="connsiteY3" fmla="*/ 0 h 2773"/>
                  <a:gd name="connsiteX4" fmla="*/ 4917 w 4916"/>
                  <a:gd name="connsiteY4" fmla="*/ 1387 h 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" h="2773">
                    <a:moveTo>
                      <a:pt x="4917" y="1387"/>
                    </a:moveTo>
                    <a:cubicBezTo>
                      <a:pt x="4917" y="2153"/>
                      <a:pt x="3816" y="2773"/>
                      <a:pt x="2458" y="2773"/>
                    </a:cubicBezTo>
                    <a:cubicBezTo>
                      <a:pt x="1101" y="2773"/>
                      <a:pt x="0" y="2153"/>
                      <a:pt x="0" y="1387"/>
                    </a:cubicBezTo>
                    <a:cubicBezTo>
                      <a:pt x="0" y="621"/>
                      <a:pt x="1101" y="0"/>
                      <a:pt x="2458" y="0"/>
                    </a:cubicBezTo>
                    <a:cubicBezTo>
                      <a:pt x="3816" y="0"/>
                      <a:pt x="4917" y="621"/>
                      <a:pt x="4917" y="1387"/>
                    </a:cubicBezTo>
                    <a:close/>
                  </a:path>
                </a:pathLst>
              </a:custGeom>
              <a:solidFill>
                <a:srgbClr val="5C5C5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: Shape 10438"/>
              <p:cNvSpPr/>
              <p:nvPr/>
            </p:nvSpPr>
            <p:spPr>
              <a:xfrm>
                <a:off x="3878621" y="57738"/>
                <a:ext cx="4863" cy="5531"/>
              </a:xfrm>
              <a:custGeom>
                <a:avLst/>
                <a:gdLst>
                  <a:gd name="connsiteX0" fmla="*/ 0 w 4863"/>
                  <a:gd name="connsiteY0" fmla="*/ 0 h 5531"/>
                  <a:gd name="connsiteX1" fmla="*/ 0 w 4863"/>
                  <a:gd name="connsiteY1" fmla="*/ 4097 h 5531"/>
                  <a:gd name="connsiteX2" fmla="*/ 693 w 4863"/>
                  <a:gd name="connsiteY2" fmla="*/ 5106 h 5531"/>
                  <a:gd name="connsiteX3" fmla="*/ 4160 w 4863"/>
                  <a:gd name="connsiteY3" fmla="*/ 5106 h 5531"/>
                  <a:gd name="connsiteX4" fmla="*/ 4854 w 4863"/>
                  <a:gd name="connsiteY4" fmla="*/ 4097 h 5531"/>
                  <a:gd name="connsiteX5" fmla="*/ 4854 w 4863"/>
                  <a:gd name="connsiteY5" fmla="*/ 4097 h 5531"/>
                  <a:gd name="connsiteX6" fmla="*/ 4854 w 4863"/>
                  <a:gd name="connsiteY6" fmla="*/ 0 h 5531"/>
                  <a:gd name="connsiteX7" fmla="*/ 0 w 4863"/>
                  <a:gd name="connsiteY7" fmla="*/ 0 h 5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63" h="5531">
                    <a:moveTo>
                      <a:pt x="0" y="0"/>
                    </a:moveTo>
                    <a:lnTo>
                      <a:pt x="0" y="4097"/>
                    </a:lnTo>
                    <a:cubicBezTo>
                      <a:pt x="0" y="4475"/>
                      <a:pt x="252" y="4854"/>
                      <a:pt x="693" y="5106"/>
                    </a:cubicBezTo>
                    <a:cubicBezTo>
                      <a:pt x="1639" y="5673"/>
                      <a:pt x="3215" y="5673"/>
                      <a:pt x="4160" y="5106"/>
                    </a:cubicBezTo>
                    <a:cubicBezTo>
                      <a:pt x="4664" y="4791"/>
                      <a:pt x="4917" y="4412"/>
                      <a:pt x="4854" y="4097"/>
                    </a:cubicBezTo>
                    <a:lnTo>
                      <a:pt x="4854" y="4097"/>
                    </a:lnTo>
                    <a:lnTo>
                      <a:pt x="48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: Shape 10439"/>
              <p:cNvSpPr/>
              <p:nvPr/>
            </p:nvSpPr>
            <p:spPr>
              <a:xfrm>
                <a:off x="3878606" y="56241"/>
                <a:ext cx="4932" cy="2868"/>
              </a:xfrm>
              <a:custGeom>
                <a:avLst/>
                <a:gdLst>
                  <a:gd name="connsiteX0" fmla="*/ 4176 w 4932"/>
                  <a:gd name="connsiteY0" fmla="*/ 2443 h 2868"/>
                  <a:gd name="connsiteX1" fmla="*/ 709 w 4932"/>
                  <a:gd name="connsiteY1" fmla="*/ 2443 h 2868"/>
                  <a:gd name="connsiteX2" fmla="*/ 709 w 4932"/>
                  <a:gd name="connsiteY2" fmla="*/ 425 h 2868"/>
                  <a:gd name="connsiteX3" fmla="*/ 4176 w 4932"/>
                  <a:gd name="connsiteY3" fmla="*/ 425 h 2868"/>
                  <a:gd name="connsiteX4" fmla="*/ 4176 w 4932"/>
                  <a:gd name="connsiteY4" fmla="*/ 2443 h 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2" h="2868">
                    <a:moveTo>
                      <a:pt x="4176" y="2443"/>
                    </a:moveTo>
                    <a:cubicBezTo>
                      <a:pt x="3230" y="3010"/>
                      <a:pt x="1655" y="3010"/>
                      <a:pt x="709" y="2443"/>
                    </a:cubicBezTo>
                    <a:cubicBezTo>
                      <a:pt x="-236" y="1875"/>
                      <a:pt x="-236" y="993"/>
                      <a:pt x="709" y="425"/>
                    </a:cubicBezTo>
                    <a:cubicBezTo>
                      <a:pt x="1655" y="-142"/>
                      <a:pt x="3230" y="-142"/>
                      <a:pt x="4176" y="425"/>
                    </a:cubicBezTo>
                    <a:cubicBezTo>
                      <a:pt x="5184" y="993"/>
                      <a:pt x="5184" y="1875"/>
                      <a:pt x="4176" y="2443"/>
                    </a:cubicBezTo>
                    <a:close/>
                  </a:path>
                </a:pathLst>
              </a:custGeom>
              <a:solidFill>
                <a:srgbClr val="5C5C5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: Shape 10440"/>
              <p:cNvSpPr/>
              <p:nvPr/>
            </p:nvSpPr>
            <p:spPr>
              <a:xfrm>
                <a:off x="3838406" y="15254"/>
                <a:ext cx="85346" cy="69383"/>
              </a:xfrm>
              <a:custGeom>
                <a:avLst/>
                <a:gdLst>
                  <a:gd name="connsiteX0" fmla="*/ 85347 w 85346"/>
                  <a:gd name="connsiteY0" fmla="*/ 38387 h 69383"/>
                  <a:gd name="connsiteX1" fmla="*/ 43115 w 85346"/>
                  <a:gd name="connsiteY1" fmla="*/ 0 h 69383"/>
                  <a:gd name="connsiteX2" fmla="*/ 42232 w 85346"/>
                  <a:gd name="connsiteY2" fmla="*/ 0 h 69383"/>
                  <a:gd name="connsiteX3" fmla="*/ 0 w 85346"/>
                  <a:gd name="connsiteY3" fmla="*/ 38387 h 69383"/>
                  <a:gd name="connsiteX4" fmla="*/ 0 w 85346"/>
                  <a:gd name="connsiteY4" fmla="*/ 44753 h 69383"/>
                  <a:gd name="connsiteX5" fmla="*/ 0 w 85346"/>
                  <a:gd name="connsiteY5" fmla="*/ 44753 h 69383"/>
                  <a:gd name="connsiteX6" fmla="*/ 12481 w 85346"/>
                  <a:gd name="connsiteY6" fmla="*/ 62151 h 69383"/>
                  <a:gd name="connsiteX7" fmla="*/ 72803 w 85346"/>
                  <a:gd name="connsiteY7" fmla="*/ 62151 h 69383"/>
                  <a:gd name="connsiteX8" fmla="*/ 85284 w 85346"/>
                  <a:gd name="connsiteY8" fmla="*/ 44753 h 69383"/>
                  <a:gd name="connsiteX9" fmla="*/ 85284 w 85346"/>
                  <a:gd name="connsiteY9" fmla="*/ 44753 h 69383"/>
                  <a:gd name="connsiteX10" fmla="*/ 85284 w 85346"/>
                  <a:gd name="connsiteY10" fmla="*/ 38387 h 6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46" h="69383">
                    <a:moveTo>
                      <a:pt x="85347" y="38387"/>
                    </a:moveTo>
                    <a:cubicBezTo>
                      <a:pt x="85347" y="15065"/>
                      <a:pt x="66437" y="0"/>
                      <a:pt x="43115" y="0"/>
                    </a:cubicBezTo>
                    <a:lnTo>
                      <a:pt x="42232" y="0"/>
                    </a:lnTo>
                    <a:cubicBezTo>
                      <a:pt x="18910" y="0"/>
                      <a:pt x="0" y="15065"/>
                      <a:pt x="0" y="38387"/>
                    </a:cubicBezTo>
                    <a:lnTo>
                      <a:pt x="0" y="44753"/>
                    </a:lnTo>
                    <a:lnTo>
                      <a:pt x="0" y="44753"/>
                    </a:lnTo>
                    <a:cubicBezTo>
                      <a:pt x="0" y="51057"/>
                      <a:pt x="4160" y="57360"/>
                      <a:pt x="12481" y="62151"/>
                    </a:cubicBezTo>
                    <a:cubicBezTo>
                      <a:pt x="29121" y="71795"/>
                      <a:pt x="56162" y="71795"/>
                      <a:pt x="72803" y="62151"/>
                    </a:cubicBezTo>
                    <a:cubicBezTo>
                      <a:pt x="81124" y="57360"/>
                      <a:pt x="85284" y="51057"/>
                      <a:pt x="85284" y="44753"/>
                    </a:cubicBezTo>
                    <a:lnTo>
                      <a:pt x="85284" y="44753"/>
                    </a:lnTo>
                    <a:lnTo>
                      <a:pt x="85284" y="38387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: Shape 10441"/>
              <p:cNvSpPr/>
              <p:nvPr/>
            </p:nvSpPr>
            <p:spPr>
              <a:xfrm>
                <a:off x="3862879" y="16782"/>
                <a:ext cx="36401" cy="21021"/>
              </a:xfrm>
              <a:custGeom>
                <a:avLst/>
                <a:gdLst>
                  <a:gd name="connsiteX0" fmla="*/ 31060 w 36401"/>
                  <a:gd name="connsiteY0" fmla="*/ 17949 h 21021"/>
                  <a:gd name="connsiteX1" fmla="*/ 5342 w 36401"/>
                  <a:gd name="connsiteY1" fmla="*/ 17949 h 21021"/>
                  <a:gd name="connsiteX2" fmla="*/ 5342 w 36401"/>
                  <a:gd name="connsiteY2" fmla="*/ 3073 h 21021"/>
                  <a:gd name="connsiteX3" fmla="*/ 31060 w 36401"/>
                  <a:gd name="connsiteY3" fmla="*/ 3073 h 21021"/>
                  <a:gd name="connsiteX4" fmla="*/ 31060 w 36401"/>
                  <a:gd name="connsiteY4" fmla="*/ 17949 h 2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01" h="21021">
                    <a:moveTo>
                      <a:pt x="31060" y="17949"/>
                    </a:moveTo>
                    <a:cubicBezTo>
                      <a:pt x="23937" y="22046"/>
                      <a:pt x="12465" y="22046"/>
                      <a:pt x="5342" y="17949"/>
                    </a:cubicBezTo>
                    <a:cubicBezTo>
                      <a:pt x="-1781" y="13852"/>
                      <a:pt x="-1781" y="7233"/>
                      <a:pt x="5342" y="3073"/>
                    </a:cubicBezTo>
                    <a:cubicBezTo>
                      <a:pt x="12465" y="-1024"/>
                      <a:pt x="23937" y="-1024"/>
                      <a:pt x="31060" y="3073"/>
                    </a:cubicBezTo>
                    <a:cubicBezTo>
                      <a:pt x="38182" y="7170"/>
                      <a:pt x="38182" y="13852"/>
                      <a:pt x="31060" y="1794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: Shape 10442"/>
              <p:cNvSpPr/>
              <p:nvPr/>
            </p:nvSpPr>
            <p:spPr>
              <a:xfrm>
                <a:off x="3862863" y="0"/>
                <a:ext cx="36370" cy="36291"/>
              </a:xfrm>
              <a:custGeom>
                <a:avLst/>
                <a:gdLst>
                  <a:gd name="connsiteX0" fmla="*/ 18406 w 36370"/>
                  <a:gd name="connsiteY0" fmla="*/ 0 h 36291"/>
                  <a:gd name="connsiteX1" fmla="*/ 18027 w 36370"/>
                  <a:gd name="connsiteY1" fmla="*/ 0 h 36291"/>
                  <a:gd name="connsiteX2" fmla="*/ 0 w 36370"/>
                  <a:gd name="connsiteY2" fmla="*/ 18027 h 36291"/>
                  <a:gd name="connsiteX3" fmla="*/ 0 w 36370"/>
                  <a:gd name="connsiteY3" fmla="*/ 25781 h 36291"/>
                  <a:gd name="connsiteX4" fmla="*/ 0 w 36370"/>
                  <a:gd name="connsiteY4" fmla="*/ 25781 h 36291"/>
                  <a:gd name="connsiteX5" fmla="*/ 5358 w 36370"/>
                  <a:gd name="connsiteY5" fmla="*/ 33218 h 36291"/>
                  <a:gd name="connsiteX6" fmla="*/ 31075 w 36370"/>
                  <a:gd name="connsiteY6" fmla="*/ 33218 h 36291"/>
                  <a:gd name="connsiteX7" fmla="*/ 36370 w 36370"/>
                  <a:gd name="connsiteY7" fmla="*/ 25781 h 36291"/>
                  <a:gd name="connsiteX8" fmla="*/ 36370 w 36370"/>
                  <a:gd name="connsiteY8" fmla="*/ 18027 h 36291"/>
                  <a:gd name="connsiteX9" fmla="*/ 18406 w 36370"/>
                  <a:gd name="connsiteY9" fmla="*/ 0 h 36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370" h="36291">
                    <a:moveTo>
                      <a:pt x="18406" y="0"/>
                    </a:moveTo>
                    <a:lnTo>
                      <a:pt x="18027" y="0"/>
                    </a:lnTo>
                    <a:cubicBezTo>
                      <a:pt x="8068" y="0"/>
                      <a:pt x="0" y="8068"/>
                      <a:pt x="0" y="18027"/>
                    </a:cubicBezTo>
                    <a:lnTo>
                      <a:pt x="0" y="25781"/>
                    </a:lnTo>
                    <a:lnTo>
                      <a:pt x="0" y="25781"/>
                    </a:lnTo>
                    <a:cubicBezTo>
                      <a:pt x="0" y="28491"/>
                      <a:pt x="1765" y="31138"/>
                      <a:pt x="5358" y="33218"/>
                    </a:cubicBezTo>
                    <a:cubicBezTo>
                      <a:pt x="12481" y="37316"/>
                      <a:pt x="23953" y="37316"/>
                      <a:pt x="31075" y="33218"/>
                    </a:cubicBezTo>
                    <a:cubicBezTo>
                      <a:pt x="34605" y="31138"/>
                      <a:pt x="36370" y="28491"/>
                      <a:pt x="36370" y="25781"/>
                    </a:cubicBezTo>
                    <a:lnTo>
                      <a:pt x="36370" y="18027"/>
                    </a:lnTo>
                    <a:cubicBezTo>
                      <a:pt x="36370" y="8068"/>
                      <a:pt x="28365" y="0"/>
                      <a:pt x="18406" y="0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: Shape 10443"/>
              <p:cNvSpPr/>
              <p:nvPr/>
            </p:nvSpPr>
            <p:spPr>
              <a:xfrm>
                <a:off x="3876778" y="47"/>
                <a:ext cx="8619" cy="4948"/>
              </a:xfrm>
              <a:custGeom>
                <a:avLst/>
                <a:gdLst>
                  <a:gd name="connsiteX0" fmla="*/ 7391 w 8619"/>
                  <a:gd name="connsiteY0" fmla="*/ 4239 h 4948"/>
                  <a:gd name="connsiteX1" fmla="*/ 1276 w 8619"/>
                  <a:gd name="connsiteY1" fmla="*/ 4239 h 4948"/>
                  <a:gd name="connsiteX2" fmla="*/ 1276 w 8619"/>
                  <a:gd name="connsiteY2" fmla="*/ 709 h 4948"/>
                  <a:gd name="connsiteX3" fmla="*/ 7391 w 8619"/>
                  <a:gd name="connsiteY3" fmla="*/ 709 h 4948"/>
                  <a:gd name="connsiteX4" fmla="*/ 7391 w 8619"/>
                  <a:gd name="connsiteY4" fmla="*/ 4239 h 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19" h="4948">
                    <a:moveTo>
                      <a:pt x="7391" y="4239"/>
                    </a:moveTo>
                    <a:cubicBezTo>
                      <a:pt x="5689" y="5184"/>
                      <a:pt x="2978" y="5184"/>
                      <a:pt x="1276" y="4239"/>
                    </a:cubicBezTo>
                    <a:cubicBezTo>
                      <a:pt x="-425" y="3293"/>
                      <a:pt x="-425" y="1655"/>
                      <a:pt x="1276" y="709"/>
                    </a:cubicBezTo>
                    <a:cubicBezTo>
                      <a:pt x="2978" y="-236"/>
                      <a:pt x="5689" y="-236"/>
                      <a:pt x="7391" y="709"/>
                    </a:cubicBezTo>
                    <a:cubicBezTo>
                      <a:pt x="9029" y="1655"/>
                      <a:pt x="9029" y="3230"/>
                      <a:pt x="7391" y="423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68" name="Graphic 4368"/>
            <p:cNvGrpSpPr/>
            <p:nvPr/>
          </p:nvGrpSpPr>
          <p:grpSpPr>
            <a:xfrm>
              <a:off x="3708684" y="284279"/>
              <a:ext cx="220867" cy="310122"/>
              <a:chOff x="3708684" y="284279"/>
              <a:chExt cx="220867" cy="310122"/>
            </a:xfrm>
            <a:solidFill>
              <a:schemeClr val="accent1"/>
            </a:solidFill>
          </p:grpSpPr>
          <p:sp>
            <p:nvSpPr>
              <p:cNvPr id="91" name="Freeform: Shape 10445"/>
              <p:cNvSpPr/>
              <p:nvPr/>
            </p:nvSpPr>
            <p:spPr>
              <a:xfrm>
                <a:off x="3800523" y="359729"/>
                <a:ext cx="11976" cy="121906"/>
              </a:xfrm>
              <a:custGeom>
                <a:avLst/>
                <a:gdLst>
                  <a:gd name="connsiteX0" fmla="*/ 0 w 11976"/>
                  <a:gd name="connsiteY0" fmla="*/ 117872 h 121906"/>
                  <a:gd name="connsiteX1" fmla="*/ 7060 w 11976"/>
                  <a:gd name="connsiteY1" fmla="*/ 121906 h 121906"/>
                  <a:gd name="connsiteX2" fmla="*/ 8383 w 11976"/>
                  <a:gd name="connsiteY2" fmla="*/ 113018 h 121906"/>
                  <a:gd name="connsiteX3" fmla="*/ 10463 w 11976"/>
                  <a:gd name="connsiteY3" fmla="*/ 40152 h 121906"/>
                  <a:gd name="connsiteX4" fmla="*/ 11976 w 11976"/>
                  <a:gd name="connsiteY4" fmla="*/ 0 h 121906"/>
                  <a:gd name="connsiteX5" fmla="*/ 3593 w 11976"/>
                  <a:gd name="connsiteY5" fmla="*/ 4854 h 121906"/>
                  <a:gd name="connsiteX6" fmla="*/ 2143 w 11976"/>
                  <a:gd name="connsiteY6" fmla="*/ 43493 h 121906"/>
                  <a:gd name="connsiteX7" fmla="*/ 0 w 11976"/>
                  <a:gd name="connsiteY7" fmla="*/ 117872 h 12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21906">
                    <a:moveTo>
                      <a:pt x="0" y="117872"/>
                    </a:moveTo>
                    <a:lnTo>
                      <a:pt x="7060" y="121906"/>
                    </a:ln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9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98" y="51813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: Shape 10446"/>
              <p:cNvSpPr/>
              <p:nvPr/>
            </p:nvSpPr>
            <p:spPr>
              <a:xfrm>
                <a:off x="3708684" y="414757"/>
                <a:ext cx="11976" cy="117934"/>
              </a:xfrm>
              <a:custGeom>
                <a:avLst/>
                <a:gdLst>
                  <a:gd name="connsiteX0" fmla="*/ 11976 w 11976"/>
                  <a:gd name="connsiteY0" fmla="*/ 108984 h 117934"/>
                  <a:gd name="connsiteX1" fmla="*/ 10590 w 11976"/>
                  <a:gd name="connsiteY1" fmla="*/ 117935 h 117934"/>
                  <a:gd name="connsiteX2" fmla="*/ 3593 w 11976"/>
                  <a:gd name="connsiteY2" fmla="*/ 113838 h 117934"/>
                  <a:gd name="connsiteX3" fmla="*/ 1513 w 11976"/>
                  <a:gd name="connsiteY3" fmla="*/ 43367 h 117934"/>
                  <a:gd name="connsiteX4" fmla="*/ 0 w 11976"/>
                  <a:gd name="connsiteY4" fmla="*/ 4854 h 117934"/>
                  <a:gd name="connsiteX5" fmla="*/ 8383 w 11976"/>
                  <a:gd name="connsiteY5" fmla="*/ 0 h 117934"/>
                  <a:gd name="connsiteX6" fmla="*/ 9833 w 11976"/>
                  <a:gd name="connsiteY6" fmla="*/ 37126 h 117934"/>
                  <a:gd name="connsiteX7" fmla="*/ 11976 w 11976"/>
                  <a:gd name="connsiteY7" fmla="*/ 108984 h 11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17934">
                    <a:moveTo>
                      <a:pt x="11976" y="108984"/>
                    </a:moveTo>
                    <a:lnTo>
                      <a:pt x="10590" y="117935"/>
                    </a:ln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249"/>
                      <a:pt x="11976" y="52317"/>
                      <a:pt x="11976" y="108984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reeform: Shape 10447"/>
              <p:cNvSpPr/>
              <p:nvPr/>
            </p:nvSpPr>
            <p:spPr>
              <a:xfrm>
                <a:off x="3708684" y="284279"/>
                <a:ext cx="11976" cy="128965"/>
              </a:xfrm>
              <a:custGeom>
                <a:avLst/>
                <a:gdLst>
                  <a:gd name="connsiteX0" fmla="*/ 11976 w 11976"/>
                  <a:gd name="connsiteY0" fmla="*/ 0 h 128965"/>
                  <a:gd name="connsiteX1" fmla="*/ 3593 w 11976"/>
                  <a:gd name="connsiteY1" fmla="*/ 4854 h 128965"/>
                  <a:gd name="connsiteX2" fmla="*/ 1513 w 11976"/>
                  <a:gd name="connsiteY2" fmla="*/ 83645 h 128965"/>
                  <a:gd name="connsiteX3" fmla="*/ 0 w 11976"/>
                  <a:gd name="connsiteY3" fmla="*/ 127768 h 128965"/>
                  <a:gd name="connsiteX4" fmla="*/ 8383 w 11976"/>
                  <a:gd name="connsiteY4" fmla="*/ 128966 h 128965"/>
                  <a:gd name="connsiteX5" fmla="*/ 9833 w 11976"/>
                  <a:gd name="connsiteY5" fmla="*/ 80304 h 128965"/>
                  <a:gd name="connsiteX6" fmla="*/ 11976 w 11976"/>
                  <a:gd name="connsiteY6" fmla="*/ 0 h 128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8965">
                    <a:moveTo>
                      <a:pt x="11976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100160"/>
                      <a:pt x="0" y="127768"/>
                    </a:cubicBezTo>
                    <a:lnTo>
                      <a:pt x="8383" y="128966"/>
                    </a:lnTo>
                    <a:cubicBezTo>
                      <a:pt x="8383" y="102114"/>
                      <a:pt x="9077" y="86544"/>
                      <a:pt x="9833" y="80304"/>
                    </a:cubicBezTo>
                    <a:cubicBezTo>
                      <a:pt x="10842" y="72047"/>
                      <a:pt x="11976" y="56730"/>
                      <a:pt x="11976" y="0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: Shape 10448"/>
              <p:cNvSpPr/>
              <p:nvPr/>
            </p:nvSpPr>
            <p:spPr>
              <a:xfrm>
                <a:off x="3725703" y="422762"/>
                <a:ext cx="82762" cy="54586"/>
              </a:xfrm>
              <a:custGeom>
                <a:avLst/>
                <a:gdLst>
                  <a:gd name="connsiteX0" fmla="*/ 0 w 82762"/>
                  <a:gd name="connsiteY0" fmla="*/ 54587 h 54586"/>
                  <a:gd name="connsiteX1" fmla="*/ 82762 w 82762"/>
                  <a:gd name="connsiteY1" fmla="*/ 6808 h 54586"/>
                  <a:gd name="connsiteX2" fmla="*/ 82762 w 82762"/>
                  <a:gd name="connsiteY2" fmla="*/ 0 h 54586"/>
                  <a:gd name="connsiteX3" fmla="*/ 0 w 82762"/>
                  <a:gd name="connsiteY3" fmla="*/ 47779 h 5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62" h="54586">
                    <a:moveTo>
                      <a:pt x="0" y="54587"/>
                    </a:moveTo>
                    <a:lnTo>
                      <a:pt x="82762" y="6808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: Shape 10449"/>
              <p:cNvSpPr/>
              <p:nvPr/>
            </p:nvSpPr>
            <p:spPr>
              <a:xfrm>
                <a:off x="3718832" y="418791"/>
                <a:ext cx="89633" cy="51750"/>
              </a:xfrm>
              <a:custGeom>
                <a:avLst/>
                <a:gdLst>
                  <a:gd name="connsiteX0" fmla="*/ 6871 w 89633"/>
                  <a:gd name="connsiteY0" fmla="*/ 51750 h 51750"/>
                  <a:gd name="connsiteX1" fmla="*/ 89633 w 89633"/>
                  <a:gd name="connsiteY1" fmla="*/ 3971 h 51750"/>
                  <a:gd name="connsiteX2" fmla="*/ 82762 w 89633"/>
                  <a:gd name="connsiteY2" fmla="*/ 0 h 51750"/>
                  <a:gd name="connsiteX3" fmla="*/ 0 w 89633"/>
                  <a:gd name="connsiteY3" fmla="*/ 47779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633" h="51750">
                    <a:moveTo>
                      <a:pt x="6871" y="51750"/>
                    </a:moveTo>
                    <a:lnTo>
                      <a:pt x="89633" y="3971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: Shape 10450"/>
              <p:cNvSpPr/>
              <p:nvPr/>
            </p:nvSpPr>
            <p:spPr>
              <a:xfrm>
                <a:off x="3715681" y="350337"/>
                <a:ext cx="106967" cy="73622"/>
              </a:xfrm>
              <a:custGeom>
                <a:avLst/>
                <a:gdLst>
                  <a:gd name="connsiteX0" fmla="*/ 0 w 106967"/>
                  <a:gd name="connsiteY0" fmla="*/ 73623 h 73622"/>
                  <a:gd name="connsiteX1" fmla="*/ 106967 w 106967"/>
                  <a:gd name="connsiteY1" fmla="*/ 11850 h 73622"/>
                  <a:gd name="connsiteX2" fmla="*/ 106967 w 106967"/>
                  <a:gd name="connsiteY2" fmla="*/ 0 h 73622"/>
                  <a:gd name="connsiteX3" fmla="*/ 0 w 106967"/>
                  <a:gd name="connsiteY3" fmla="*/ 61709 h 7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67" h="73622">
                    <a:moveTo>
                      <a:pt x="0" y="73623"/>
                    </a:moveTo>
                    <a:lnTo>
                      <a:pt x="106967" y="11850"/>
                    </a:lnTo>
                    <a:lnTo>
                      <a:pt x="106967" y="0"/>
                    </a:lnTo>
                    <a:lnTo>
                      <a:pt x="0" y="6170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: Shape 10451"/>
              <p:cNvSpPr/>
              <p:nvPr/>
            </p:nvSpPr>
            <p:spPr>
              <a:xfrm>
                <a:off x="3719274" y="366411"/>
                <a:ext cx="96125" cy="65743"/>
              </a:xfrm>
              <a:custGeom>
                <a:avLst/>
                <a:gdLst>
                  <a:gd name="connsiteX0" fmla="*/ 0 w 96125"/>
                  <a:gd name="connsiteY0" fmla="*/ 65743 h 65743"/>
                  <a:gd name="connsiteX1" fmla="*/ 96125 w 96125"/>
                  <a:gd name="connsiteY1" fmla="*/ 10274 h 65743"/>
                  <a:gd name="connsiteX2" fmla="*/ 96125 w 96125"/>
                  <a:gd name="connsiteY2" fmla="*/ 0 h 65743"/>
                  <a:gd name="connsiteX3" fmla="*/ 0 w 96125"/>
                  <a:gd name="connsiteY3" fmla="*/ 55469 h 6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25" h="65743">
                    <a:moveTo>
                      <a:pt x="0" y="65743"/>
                    </a:moveTo>
                    <a:lnTo>
                      <a:pt x="96125" y="10274"/>
                    </a:lnTo>
                    <a:lnTo>
                      <a:pt x="96125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reeform: Shape 10452"/>
              <p:cNvSpPr/>
              <p:nvPr/>
            </p:nvSpPr>
            <p:spPr>
              <a:xfrm>
                <a:off x="3719274" y="366411"/>
                <a:ext cx="96125" cy="60574"/>
              </a:xfrm>
              <a:custGeom>
                <a:avLst/>
                <a:gdLst>
                  <a:gd name="connsiteX0" fmla="*/ 0 w 96125"/>
                  <a:gd name="connsiteY0" fmla="*/ 60575 h 60574"/>
                  <a:gd name="connsiteX1" fmla="*/ 96125 w 96125"/>
                  <a:gd name="connsiteY1" fmla="*/ 5106 h 60574"/>
                  <a:gd name="connsiteX2" fmla="*/ 96125 w 96125"/>
                  <a:gd name="connsiteY2" fmla="*/ 0 h 60574"/>
                  <a:gd name="connsiteX3" fmla="*/ 0 w 96125"/>
                  <a:gd name="connsiteY3" fmla="*/ 55469 h 6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25" h="60574">
                    <a:moveTo>
                      <a:pt x="0" y="60575"/>
                    </a:moveTo>
                    <a:lnTo>
                      <a:pt x="96125" y="5106"/>
                    </a:lnTo>
                    <a:lnTo>
                      <a:pt x="96125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reeform: Shape 10453"/>
              <p:cNvSpPr/>
              <p:nvPr/>
            </p:nvSpPr>
            <p:spPr>
              <a:xfrm>
                <a:off x="3807583" y="363826"/>
                <a:ext cx="11976" cy="117808"/>
              </a:xfrm>
              <a:custGeom>
                <a:avLst/>
                <a:gdLst>
                  <a:gd name="connsiteX0" fmla="*/ 0 w 11976"/>
                  <a:gd name="connsiteY0" fmla="*/ 117809 h 117808"/>
                  <a:gd name="connsiteX1" fmla="*/ 8383 w 11976"/>
                  <a:gd name="connsiteY1" fmla="*/ 113018 h 117808"/>
                  <a:gd name="connsiteX2" fmla="*/ 10463 w 11976"/>
                  <a:gd name="connsiteY2" fmla="*/ 40152 h 117808"/>
                  <a:gd name="connsiteX3" fmla="*/ 11976 w 11976"/>
                  <a:gd name="connsiteY3" fmla="*/ 0 h 117808"/>
                  <a:gd name="connsiteX4" fmla="*/ 3593 w 11976"/>
                  <a:gd name="connsiteY4" fmla="*/ 4854 h 117808"/>
                  <a:gd name="connsiteX5" fmla="*/ 2143 w 11976"/>
                  <a:gd name="connsiteY5" fmla="*/ 43493 h 117808"/>
                  <a:gd name="connsiteX6" fmla="*/ 0 w 11976"/>
                  <a:gd name="connsiteY6" fmla="*/ 117809 h 11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7808">
                    <a:moveTo>
                      <a:pt x="0" y="117809"/>
                    </a:move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35" y="51750"/>
                      <a:pt x="0" y="61205"/>
                      <a:pt x="0" y="117809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: Shape 10454"/>
              <p:cNvSpPr/>
              <p:nvPr/>
            </p:nvSpPr>
            <p:spPr>
              <a:xfrm>
                <a:off x="3715744" y="418791"/>
                <a:ext cx="11913" cy="113837"/>
              </a:xfrm>
              <a:custGeom>
                <a:avLst/>
                <a:gdLst>
                  <a:gd name="connsiteX0" fmla="*/ 11913 w 11913"/>
                  <a:gd name="connsiteY0" fmla="*/ 109047 h 113837"/>
                  <a:gd name="connsiteX1" fmla="*/ 3593 w 11913"/>
                  <a:gd name="connsiteY1" fmla="*/ 113838 h 113837"/>
                  <a:gd name="connsiteX2" fmla="*/ 1513 w 11913"/>
                  <a:gd name="connsiteY2" fmla="*/ 43367 h 113837"/>
                  <a:gd name="connsiteX3" fmla="*/ 0 w 11913"/>
                  <a:gd name="connsiteY3" fmla="*/ 4854 h 113837"/>
                  <a:gd name="connsiteX4" fmla="*/ 8383 w 11913"/>
                  <a:gd name="connsiteY4" fmla="*/ 0 h 113837"/>
                  <a:gd name="connsiteX5" fmla="*/ 9833 w 11913"/>
                  <a:gd name="connsiteY5" fmla="*/ 37126 h 113837"/>
                  <a:gd name="connsiteX6" fmla="*/ 11913 w 11913"/>
                  <a:gd name="connsiteY6" fmla="*/ 109047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13" h="113837">
                    <a:moveTo>
                      <a:pt x="11913" y="109047"/>
                    </a:move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779" y="44312"/>
                      <a:pt x="11913" y="52380"/>
                      <a:pt x="11913" y="109047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: Shape 10455"/>
              <p:cNvSpPr/>
              <p:nvPr/>
            </p:nvSpPr>
            <p:spPr>
              <a:xfrm>
                <a:off x="3715744" y="288439"/>
                <a:ext cx="11913" cy="123670"/>
              </a:xfrm>
              <a:custGeom>
                <a:avLst/>
                <a:gdLst>
                  <a:gd name="connsiteX0" fmla="*/ 11913 w 11913"/>
                  <a:gd name="connsiteY0" fmla="*/ 0 h 123670"/>
                  <a:gd name="connsiteX1" fmla="*/ 3593 w 11913"/>
                  <a:gd name="connsiteY1" fmla="*/ 4854 h 123670"/>
                  <a:gd name="connsiteX2" fmla="*/ 1513 w 11913"/>
                  <a:gd name="connsiteY2" fmla="*/ 83645 h 123670"/>
                  <a:gd name="connsiteX3" fmla="*/ 0 w 11913"/>
                  <a:gd name="connsiteY3" fmla="*/ 123671 h 123670"/>
                  <a:gd name="connsiteX4" fmla="*/ 8383 w 11913"/>
                  <a:gd name="connsiteY4" fmla="*/ 118817 h 123670"/>
                  <a:gd name="connsiteX5" fmla="*/ 9833 w 11913"/>
                  <a:gd name="connsiteY5" fmla="*/ 80304 h 123670"/>
                  <a:gd name="connsiteX6" fmla="*/ 11913 w 11913"/>
                  <a:gd name="connsiteY6" fmla="*/ 0 h 12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13" h="123670">
                    <a:moveTo>
                      <a:pt x="11913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96062"/>
                      <a:pt x="0" y="123671"/>
                    </a:cubicBezTo>
                    <a:lnTo>
                      <a:pt x="8383" y="118817"/>
                    </a:lnTo>
                    <a:cubicBezTo>
                      <a:pt x="8383" y="91965"/>
                      <a:pt x="9077" y="86544"/>
                      <a:pt x="9833" y="80304"/>
                    </a:cubicBezTo>
                    <a:cubicBezTo>
                      <a:pt x="10779" y="71984"/>
                      <a:pt x="11913" y="56667"/>
                      <a:pt x="11913" y="0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: Shape 10456"/>
              <p:cNvSpPr/>
              <p:nvPr/>
            </p:nvSpPr>
            <p:spPr>
              <a:xfrm>
                <a:off x="3727657" y="394398"/>
                <a:ext cx="106967" cy="72551"/>
              </a:xfrm>
              <a:custGeom>
                <a:avLst/>
                <a:gdLst>
                  <a:gd name="connsiteX0" fmla="*/ 0 w 106967"/>
                  <a:gd name="connsiteY0" fmla="*/ 0 h 72551"/>
                  <a:gd name="connsiteX1" fmla="*/ 106967 w 106967"/>
                  <a:gd name="connsiteY1" fmla="*/ 61772 h 72551"/>
                  <a:gd name="connsiteX2" fmla="*/ 106967 w 106967"/>
                  <a:gd name="connsiteY2" fmla="*/ 72551 h 72551"/>
                  <a:gd name="connsiteX3" fmla="*/ 0 w 106967"/>
                  <a:gd name="connsiteY3" fmla="*/ 10842 h 72551"/>
                  <a:gd name="connsiteX4" fmla="*/ 0 w 106967"/>
                  <a:gd name="connsiteY4" fmla="*/ 10779 h 72551"/>
                  <a:gd name="connsiteX5" fmla="*/ 0 w 106967"/>
                  <a:gd name="connsiteY5" fmla="*/ 0 h 7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967" h="72551">
                    <a:moveTo>
                      <a:pt x="0" y="0"/>
                    </a:moveTo>
                    <a:lnTo>
                      <a:pt x="106967" y="61772"/>
                    </a:lnTo>
                    <a:lnTo>
                      <a:pt x="106967" y="72551"/>
                    </a:lnTo>
                    <a:lnTo>
                      <a:pt x="0" y="10842"/>
                    </a:lnTo>
                    <a:lnTo>
                      <a:pt x="0" y="10779"/>
                    </a:lnTo>
                    <a:cubicBezTo>
                      <a:pt x="0" y="78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8651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Freeform: Shape 10457"/>
              <p:cNvSpPr/>
              <p:nvPr/>
            </p:nvSpPr>
            <p:spPr>
              <a:xfrm>
                <a:off x="3727657" y="342269"/>
                <a:ext cx="197230" cy="113837"/>
              </a:xfrm>
              <a:custGeom>
                <a:avLst/>
                <a:gdLst>
                  <a:gd name="connsiteX0" fmla="*/ 197231 w 197230"/>
                  <a:gd name="connsiteY0" fmla="*/ 61709 h 113837"/>
                  <a:gd name="connsiteX1" fmla="*/ 106904 w 197230"/>
                  <a:gd name="connsiteY1" fmla="*/ 113838 h 113837"/>
                  <a:gd name="connsiteX2" fmla="*/ 0 w 197230"/>
                  <a:gd name="connsiteY2" fmla="*/ 52128 h 113837"/>
                  <a:gd name="connsiteX3" fmla="*/ 90326 w 197230"/>
                  <a:gd name="connsiteY3" fmla="*/ 0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30" h="113837">
                    <a:moveTo>
                      <a:pt x="197231" y="61709"/>
                    </a:moveTo>
                    <a:lnTo>
                      <a:pt x="106904" y="113838"/>
                    </a:lnTo>
                    <a:lnTo>
                      <a:pt x="0" y="52128"/>
                    </a:lnTo>
                    <a:lnTo>
                      <a:pt x="90326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Freeform: Shape 10458"/>
              <p:cNvSpPr/>
              <p:nvPr/>
            </p:nvSpPr>
            <p:spPr>
              <a:xfrm>
                <a:off x="3727594" y="288502"/>
                <a:ext cx="113081" cy="65239"/>
              </a:xfrm>
              <a:custGeom>
                <a:avLst/>
                <a:gdLst>
                  <a:gd name="connsiteX0" fmla="*/ 106967 w 113081"/>
                  <a:gd name="connsiteY0" fmla="*/ 65239 h 65239"/>
                  <a:gd name="connsiteX1" fmla="*/ 0 w 113081"/>
                  <a:gd name="connsiteY1" fmla="*/ 3530 h 65239"/>
                  <a:gd name="connsiteX2" fmla="*/ 63 w 113081"/>
                  <a:gd name="connsiteY2" fmla="*/ 3530 h 65239"/>
                  <a:gd name="connsiteX3" fmla="*/ 6114 w 113081"/>
                  <a:gd name="connsiteY3" fmla="*/ 0 h 65239"/>
                  <a:gd name="connsiteX4" fmla="*/ 113081 w 113081"/>
                  <a:gd name="connsiteY4" fmla="*/ 61772 h 65239"/>
                  <a:gd name="connsiteX5" fmla="*/ 106967 w 113081"/>
                  <a:gd name="connsiteY5" fmla="*/ 65239 h 6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081" h="65239">
                    <a:moveTo>
                      <a:pt x="106967" y="65239"/>
                    </a:moveTo>
                    <a:lnTo>
                      <a:pt x="0" y="3530"/>
                    </a:lnTo>
                    <a:lnTo>
                      <a:pt x="63" y="3530"/>
                    </a:lnTo>
                    <a:cubicBezTo>
                      <a:pt x="2143" y="2332"/>
                      <a:pt x="6114" y="0"/>
                      <a:pt x="6114" y="0"/>
                    </a:cubicBezTo>
                    <a:lnTo>
                      <a:pt x="113081" y="61772"/>
                    </a:lnTo>
                    <a:lnTo>
                      <a:pt x="106967" y="65239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: Shape 10459"/>
              <p:cNvSpPr/>
              <p:nvPr/>
            </p:nvSpPr>
            <p:spPr>
              <a:xfrm>
                <a:off x="3727279" y="292032"/>
                <a:ext cx="107282" cy="104130"/>
              </a:xfrm>
              <a:custGeom>
                <a:avLst/>
                <a:gdLst>
                  <a:gd name="connsiteX0" fmla="*/ 106967 w 107282"/>
                  <a:gd name="connsiteY0" fmla="*/ 104131 h 104130"/>
                  <a:gd name="connsiteX1" fmla="*/ 0 w 107282"/>
                  <a:gd name="connsiteY1" fmla="*/ 42421 h 104130"/>
                  <a:gd name="connsiteX2" fmla="*/ 378 w 107282"/>
                  <a:gd name="connsiteY2" fmla="*/ 0 h 104130"/>
                  <a:gd name="connsiteX3" fmla="*/ 107282 w 107282"/>
                  <a:gd name="connsiteY3" fmla="*/ 61709 h 10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282" h="104130">
                    <a:moveTo>
                      <a:pt x="106967" y="104131"/>
                    </a:moveTo>
                    <a:lnTo>
                      <a:pt x="0" y="42421"/>
                    </a:lnTo>
                    <a:lnTo>
                      <a:pt x="378" y="0"/>
                    </a:lnTo>
                    <a:lnTo>
                      <a:pt x="107282" y="61709"/>
                    </a:lnTo>
                    <a:close/>
                  </a:path>
                </a:pathLst>
              </a:custGeom>
              <a:solidFill>
                <a:srgbClr val="A8651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Freeform: Shape 10460"/>
              <p:cNvSpPr/>
              <p:nvPr/>
            </p:nvSpPr>
            <p:spPr>
              <a:xfrm>
                <a:off x="3712340" y="284279"/>
                <a:ext cx="15317" cy="8950"/>
              </a:xfrm>
              <a:custGeom>
                <a:avLst/>
                <a:gdLst>
                  <a:gd name="connsiteX0" fmla="*/ 6934 w 15317"/>
                  <a:gd name="connsiteY0" fmla="*/ 8951 h 8950"/>
                  <a:gd name="connsiteX1" fmla="*/ 0 w 15317"/>
                  <a:gd name="connsiteY1" fmla="*/ 4854 h 8950"/>
                  <a:gd name="connsiteX2" fmla="*/ 8320 w 15317"/>
                  <a:gd name="connsiteY2" fmla="*/ 0 h 8950"/>
                  <a:gd name="connsiteX3" fmla="*/ 15317 w 15317"/>
                  <a:gd name="connsiteY3" fmla="*/ 4160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7" h="8950">
                    <a:moveTo>
                      <a:pt x="6934" y="8951"/>
                    </a:moveTo>
                    <a:lnTo>
                      <a:pt x="0" y="4854"/>
                    </a:lnTo>
                    <a:lnTo>
                      <a:pt x="8320" y="0"/>
                    </a:lnTo>
                    <a:lnTo>
                      <a:pt x="15317" y="416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: Shape 10461"/>
              <p:cNvSpPr/>
              <p:nvPr/>
            </p:nvSpPr>
            <p:spPr>
              <a:xfrm>
                <a:off x="3718832" y="472306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: Shape 10462"/>
              <p:cNvSpPr/>
              <p:nvPr/>
            </p:nvSpPr>
            <p:spPr>
              <a:xfrm>
                <a:off x="3907490" y="421502"/>
                <a:ext cx="11976" cy="121905"/>
              </a:xfrm>
              <a:custGeom>
                <a:avLst/>
                <a:gdLst>
                  <a:gd name="connsiteX0" fmla="*/ 0 w 11976"/>
                  <a:gd name="connsiteY0" fmla="*/ 117872 h 121905"/>
                  <a:gd name="connsiteX1" fmla="*/ 7060 w 11976"/>
                  <a:gd name="connsiteY1" fmla="*/ 121906 h 121905"/>
                  <a:gd name="connsiteX2" fmla="*/ 8383 w 11976"/>
                  <a:gd name="connsiteY2" fmla="*/ 113018 h 121905"/>
                  <a:gd name="connsiteX3" fmla="*/ 10463 w 11976"/>
                  <a:gd name="connsiteY3" fmla="*/ 40152 h 121905"/>
                  <a:gd name="connsiteX4" fmla="*/ 11976 w 11976"/>
                  <a:gd name="connsiteY4" fmla="*/ 0 h 121905"/>
                  <a:gd name="connsiteX5" fmla="*/ 3593 w 11976"/>
                  <a:gd name="connsiteY5" fmla="*/ 4854 h 121905"/>
                  <a:gd name="connsiteX6" fmla="*/ 2143 w 11976"/>
                  <a:gd name="connsiteY6" fmla="*/ 43493 h 121905"/>
                  <a:gd name="connsiteX7" fmla="*/ 0 w 11976"/>
                  <a:gd name="connsiteY7" fmla="*/ 117872 h 12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21905">
                    <a:moveTo>
                      <a:pt x="0" y="117872"/>
                    </a:moveTo>
                    <a:lnTo>
                      <a:pt x="7060" y="121906"/>
                    </a:ln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35" y="51750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: Shape 10463"/>
              <p:cNvSpPr/>
              <p:nvPr/>
            </p:nvSpPr>
            <p:spPr>
              <a:xfrm>
                <a:off x="3815651" y="476530"/>
                <a:ext cx="11976" cy="117871"/>
              </a:xfrm>
              <a:custGeom>
                <a:avLst/>
                <a:gdLst>
                  <a:gd name="connsiteX0" fmla="*/ 11976 w 11976"/>
                  <a:gd name="connsiteY0" fmla="*/ 108921 h 117871"/>
                  <a:gd name="connsiteX1" fmla="*/ 10590 w 11976"/>
                  <a:gd name="connsiteY1" fmla="*/ 117872 h 117871"/>
                  <a:gd name="connsiteX2" fmla="*/ 3593 w 11976"/>
                  <a:gd name="connsiteY2" fmla="*/ 113775 h 117871"/>
                  <a:gd name="connsiteX3" fmla="*/ 1513 w 11976"/>
                  <a:gd name="connsiteY3" fmla="*/ 43304 h 117871"/>
                  <a:gd name="connsiteX4" fmla="*/ 0 w 11976"/>
                  <a:gd name="connsiteY4" fmla="*/ 4791 h 117871"/>
                  <a:gd name="connsiteX5" fmla="*/ 8383 w 11976"/>
                  <a:gd name="connsiteY5" fmla="*/ 0 h 117871"/>
                  <a:gd name="connsiteX6" fmla="*/ 9833 w 11976"/>
                  <a:gd name="connsiteY6" fmla="*/ 37126 h 117871"/>
                  <a:gd name="connsiteX7" fmla="*/ 11976 w 11976"/>
                  <a:gd name="connsiteY7" fmla="*/ 108921 h 11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17871">
                    <a:moveTo>
                      <a:pt x="11976" y="108921"/>
                    </a:moveTo>
                    <a:lnTo>
                      <a:pt x="10590" y="117872"/>
                    </a:lnTo>
                    <a:lnTo>
                      <a:pt x="3593" y="113775"/>
                    </a:lnTo>
                    <a:cubicBezTo>
                      <a:pt x="3593" y="57864"/>
                      <a:pt x="2458" y="50111"/>
                      <a:pt x="1513" y="43304"/>
                    </a:cubicBezTo>
                    <a:cubicBezTo>
                      <a:pt x="693" y="37568"/>
                      <a:pt x="0" y="32336"/>
                      <a:pt x="0" y="4791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186"/>
                      <a:pt x="11976" y="52254"/>
                      <a:pt x="11976" y="108921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: Shape 10464"/>
              <p:cNvSpPr/>
              <p:nvPr/>
            </p:nvSpPr>
            <p:spPr>
              <a:xfrm>
                <a:off x="3715681" y="407256"/>
                <a:ext cx="109362" cy="62654"/>
              </a:xfrm>
              <a:custGeom>
                <a:avLst/>
                <a:gdLst>
                  <a:gd name="connsiteX0" fmla="*/ 0 w 109362"/>
                  <a:gd name="connsiteY0" fmla="*/ 4475 h 62654"/>
                  <a:gd name="connsiteX1" fmla="*/ 100286 w 109362"/>
                  <a:gd name="connsiteY1" fmla="*/ 62655 h 62654"/>
                  <a:gd name="connsiteX2" fmla="*/ 109362 w 109362"/>
                  <a:gd name="connsiteY2" fmla="*/ 58747 h 62654"/>
                  <a:gd name="connsiteX3" fmla="*/ 8383 w 109362"/>
                  <a:gd name="connsiteY3" fmla="*/ 0 h 6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362" h="62654">
                    <a:moveTo>
                      <a:pt x="0" y="4475"/>
                    </a:moveTo>
                    <a:lnTo>
                      <a:pt x="100286" y="62655"/>
                    </a:lnTo>
                    <a:lnTo>
                      <a:pt x="109362" y="58747"/>
                    </a:lnTo>
                    <a:lnTo>
                      <a:pt x="8383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: Shape 10465"/>
              <p:cNvSpPr/>
              <p:nvPr/>
            </p:nvSpPr>
            <p:spPr>
              <a:xfrm>
                <a:off x="3719841" y="333760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: Shape 10466"/>
              <p:cNvSpPr/>
              <p:nvPr/>
            </p:nvSpPr>
            <p:spPr>
              <a:xfrm>
                <a:off x="3719841" y="337163"/>
                <a:ext cx="99907" cy="64545"/>
              </a:xfrm>
              <a:custGeom>
                <a:avLst/>
                <a:gdLst>
                  <a:gd name="connsiteX0" fmla="*/ 0 w 99907"/>
                  <a:gd name="connsiteY0" fmla="*/ 6808 h 64545"/>
                  <a:gd name="connsiteX1" fmla="*/ 99907 w 99907"/>
                  <a:gd name="connsiteY1" fmla="*/ 64546 h 64545"/>
                  <a:gd name="connsiteX2" fmla="*/ 99907 w 99907"/>
                  <a:gd name="connsiteY2" fmla="*/ 57738 h 64545"/>
                  <a:gd name="connsiteX3" fmla="*/ 0 w 99907"/>
                  <a:gd name="connsiteY3" fmla="*/ 0 h 6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545">
                    <a:moveTo>
                      <a:pt x="0" y="6808"/>
                    </a:moveTo>
                    <a:lnTo>
                      <a:pt x="99907" y="64546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: Shape 10467"/>
              <p:cNvSpPr/>
              <p:nvPr/>
            </p:nvSpPr>
            <p:spPr>
              <a:xfrm>
                <a:off x="3719841" y="314850"/>
                <a:ext cx="107408" cy="61142"/>
              </a:xfrm>
              <a:custGeom>
                <a:avLst/>
                <a:gdLst>
                  <a:gd name="connsiteX0" fmla="*/ 107408 w 107408"/>
                  <a:gd name="connsiteY0" fmla="*/ 57171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171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: Shape 10468"/>
              <p:cNvSpPr/>
              <p:nvPr/>
            </p:nvSpPr>
            <p:spPr>
              <a:xfrm>
                <a:off x="3719841" y="318254"/>
                <a:ext cx="99907" cy="64482"/>
              </a:xfrm>
              <a:custGeom>
                <a:avLst/>
                <a:gdLst>
                  <a:gd name="connsiteX0" fmla="*/ 0 w 99907"/>
                  <a:gd name="connsiteY0" fmla="*/ 6808 h 64482"/>
                  <a:gd name="connsiteX1" fmla="*/ 99907 w 99907"/>
                  <a:gd name="connsiteY1" fmla="*/ 64483 h 64482"/>
                  <a:gd name="connsiteX2" fmla="*/ 99907 w 99907"/>
                  <a:gd name="connsiteY2" fmla="*/ 57738 h 64482"/>
                  <a:gd name="connsiteX3" fmla="*/ 0 w 99907"/>
                  <a:gd name="connsiteY3" fmla="*/ 0 h 6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482">
                    <a:moveTo>
                      <a:pt x="0" y="6808"/>
                    </a:moveTo>
                    <a:lnTo>
                      <a:pt x="99907" y="64483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: Shape 10469"/>
              <p:cNvSpPr/>
              <p:nvPr/>
            </p:nvSpPr>
            <p:spPr>
              <a:xfrm>
                <a:off x="3719841" y="295877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67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67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: Shape 10470"/>
              <p:cNvSpPr/>
              <p:nvPr/>
            </p:nvSpPr>
            <p:spPr>
              <a:xfrm>
                <a:off x="3719841" y="299344"/>
                <a:ext cx="99907" cy="64482"/>
              </a:xfrm>
              <a:custGeom>
                <a:avLst/>
                <a:gdLst>
                  <a:gd name="connsiteX0" fmla="*/ 0 w 99907"/>
                  <a:gd name="connsiteY0" fmla="*/ 6745 h 64482"/>
                  <a:gd name="connsiteX1" fmla="*/ 99907 w 99907"/>
                  <a:gd name="connsiteY1" fmla="*/ 64483 h 64482"/>
                  <a:gd name="connsiteX2" fmla="*/ 99907 w 99907"/>
                  <a:gd name="connsiteY2" fmla="*/ 57675 h 64482"/>
                  <a:gd name="connsiteX3" fmla="*/ 0 w 99907"/>
                  <a:gd name="connsiteY3" fmla="*/ 0 h 6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482">
                    <a:moveTo>
                      <a:pt x="0" y="6745"/>
                    </a:moveTo>
                    <a:lnTo>
                      <a:pt x="99907" y="64483"/>
                    </a:lnTo>
                    <a:lnTo>
                      <a:pt x="99907" y="576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: Shape 10471"/>
              <p:cNvSpPr/>
              <p:nvPr/>
            </p:nvSpPr>
            <p:spPr>
              <a:xfrm>
                <a:off x="3724064" y="405113"/>
                <a:ext cx="110497" cy="64041"/>
              </a:xfrm>
              <a:custGeom>
                <a:avLst/>
                <a:gdLst>
                  <a:gd name="connsiteX0" fmla="*/ 110497 w 110497"/>
                  <a:gd name="connsiteY0" fmla="*/ 61772 h 64041"/>
                  <a:gd name="connsiteX1" fmla="*/ 106589 w 110497"/>
                  <a:gd name="connsiteY1" fmla="*/ 64042 h 64041"/>
                  <a:gd name="connsiteX2" fmla="*/ 0 w 110497"/>
                  <a:gd name="connsiteY2" fmla="*/ 2143 h 64041"/>
                  <a:gd name="connsiteX3" fmla="*/ 3593 w 110497"/>
                  <a:gd name="connsiteY3" fmla="*/ 0 h 64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97" h="64041">
                    <a:moveTo>
                      <a:pt x="110497" y="61772"/>
                    </a:moveTo>
                    <a:lnTo>
                      <a:pt x="106589" y="64042"/>
                    </a:lnTo>
                    <a:lnTo>
                      <a:pt x="0" y="2143"/>
                    </a:lnTo>
                    <a:lnTo>
                      <a:pt x="3593" y="0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: Shape 10472"/>
              <p:cNvSpPr/>
              <p:nvPr/>
            </p:nvSpPr>
            <p:spPr>
              <a:xfrm>
                <a:off x="3815651" y="346051"/>
                <a:ext cx="11976" cy="128902"/>
              </a:xfrm>
              <a:custGeom>
                <a:avLst/>
                <a:gdLst>
                  <a:gd name="connsiteX0" fmla="*/ 11976 w 11976"/>
                  <a:gd name="connsiteY0" fmla="*/ 0 h 128902"/>
                  <a:gd name="connsiteX1" fmla="*/ 3593 w 11976"/>
                  <a:gd name="connsiteY1" fmla="*/ 4791 h 128902"/>
                  <a:gd name="connsiteX2" fmla="*/ 1513 w 11976"/>
                  <a:gd name="connsiteY2" fmla="*/ 83582 h 128902"/>
                  <a:gd name="connsiteX3" fmla="*/ 0 w 11976"/>
                  <a:gd name="connsiteY3" fmla="*/ 127705 h 128902"/>
                  <a:gd name="connsiteX4" fmla="*/ 8383 w 11976"/>
                  <a:gd name="connsiteY4" fmla="*/ 128903 h 128902"/>
                  <a:gd name="connsiteX5" fmla="*/ 9833 w 11976"/>
                  <a:gd name="connsiteY5" fmla="*/ 80241 h 128902"/>
                  <a:gd name="connsiteX6" fmla="*/ 11976 w 11976"/>
                  <a:gd name="connsiteY6" fmla="*/ 0 h 12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8902">
                    <a:moveTo>
                      <a:pt x="11976" y="0"/>
                    </a:moveTo>
                    <a:lnTo>
                      <a:pt x="3593" y="4791"/>
                    </a:lnTo>
                    <a:cubicBezTo>
                      <a:pt x="3593" y="60701"/>
                      <a:pt x="2458" y="75640"/>
                      <a:pt x="1513" y="83582"/>
                    </a:cubicBezTo>
                    <a:cubicBezTo>
                      <a:pt x="693" y="90263"/>
                      <a:pt x="0" y="100097"/>
                      <a:pt x="0" y="127705"/>
                    </a:cubicBezTo>
                    <a:lnTo>
                      <a:pt x="8383" y="128903"/>
                    </a:lnTo>
                    <a:cubicBezTo>
                      <a:pt x="8383" y="102051"/>
                      <a:pt x="9077" y="86481"/>
                      <a:pt x="9833" y="80241"/>
                    </a:cubicBezTo>
                    <a:cubicBezTo>
                      <a:pt x="10842" y="72047"/>
                      <a:pt x="11976" y="56667"/>
                      <a:pt x="11976" y="0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: Shape 10473"/>
              <p:cNvSpPr/>
              <p:nvPr/>
            </p:nvSpPr>
            <p:spPr>
              <a:xfrm>
                <a:off x="3832670" y="484535"/>
                <a:ext cx="82699" cy="54523"/>
              </a:xfrm>
              <a:custGeom>
                <a:avLst/>
                <a:gdLst>
                  <a:gd name="connsiteX0" fmla="*/ 0 w 82699"/>
                  <a:gd name="connsiteY0" fmla="*/ 54524 h 54523"/>
                  <a:gd name="connsiteX1" fmla="*/ 82699 w 82699"/>
                  <a:gd name="connsiteY1" fmla="*/ 6808 h 54523"/>
                  <a:gd name="connsiteX2" fmla="*/ 82699 w 82699"/>
                  <a:gd name="connsiteY2" fmla="*/ 0 h 54523"/>
                  <a:gd name="connsiteX3" fmla="*/ 0 w 82699"/>
                  <a:gd name="connsiteY3" fmla="*/ 47779 h 5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99" h="54523">
                    <a:moveTo>
                      <a:pt x="0" y="54524"/>
                    </a:moveTo>
                    <a:lnTo>
                      <a:pt x="82699" y="6808"/>
                    </a:lnTo>
                    <a:lnTo>
                      <a:pt x="82699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: Shape 10474"/>
              <p:cNvSpPr/>
              <p:nvPr/>
            </p:nvSpPr>
            <p:spPr>
              <a:xfrm>
                <a:off x="3825737" y="480564"/>
                <a:ext cx="89633" cy="51750"/>
              </a:xfrm>
              <a:custGeom>
                <a:avLst/>
                <a:gdLst>
                  <a:gd name="connsiteX0" fmla="*/ 6934 w 89633"/>
                  <a:gd name="connsiteY0" fmla="*/ 51750 h 51750"/>
                  <a:gd name="connsiteX1" fmla="*/ 89633 w 89633"/>
                  <a:gd name="connsiteY1" fmla="*/ 3971 h 51750"/>
                  <a:gd name="connsiteX2" fmla="*/ 82762 w 89633"/>
                  <a:gd name="connsiteY2" fmla="*/ 0 h 51750"/>
                  <a:gd name="connsiteX3" fmla="*/ 0 w 89633"/>
                  <a:gd name="connsiteY3" fmla="*/ 47779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633" h="51750">
                    <a:moveTo>
                      <a:pt x="6934" y="51750"/>
                    </a:moveTo>
                    <a:lnTo>
                      <a:pt x="89633" y="3971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: Shape 10475"/>
              <p:cNvSpPr/>
              <p:nvPr/>
            </p:nvSpPr>
            <p:spPr>
              <a:xfrm>
                <a:off x="3822648" y="412047"/>
                <a:ext cx="106904" cy="73622"/>
              </a:xfrm>
              <a:custGeom>
                <a:avLst/>
                <a:gdLst>
                  <a:gd name="connsiteX0" fmla="*/ 0 w 106904"/>
                  <a:gd name="connsiteY0" fmla="*/ 73623 h 73622"/>
                  <a:gd name="connsiteX1" fmla="*/ 106904 w 106904"/>
                  <a:gd name="connsiteY1" fmla="*/ 11913 h 73622"/>
                  <a:gd name="connsiteX2" fmla="*/ 106904 w 106904"/>
                  <a:gd name="connsiteY2" fmla="*/ 0 h 73622"/>
                  <a:gd name="connsiteX3" fmla="*/ 0 w 106904"/>
                  <a:gd name="connsiteY3" fmla="*/ 61772 h 7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04" h="73622">
                    <a:moveTo>
                      <a:pt x="0" y="73623"/>
                    </a:moveTo>
                    <a:lnTo>
                      <a:pt x="106904" y="11913"/>
                    </a:lnTo>
                    <a:lnTo>
                      <a:pt x="106904" y="0"/>
                    </a:lnTo>
                    <a:lnTo>
                      <a:pt x="0" y="61772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: Shape 10476"/>
              <p:cNvSpPr/>
              <p:nvPr/>
            </p:nvSpPr>
            <p:spPr>
              <a:xfrm>
                <a:off x="3924888" y="409841"/>
                <a:ext cx="4664" cy="4853"/>
              </a:xfrm>
              <a:custGeom>
                <a:avLst/>
                <a:gdLst>
                  <a:gd name="connsiteX0" fmla="*/ 4664 w 4664"/>
                  <a:gd name="connsiteY0" fmla="*/ 2206 h 4853"/>
                  <a:gd name="connsiteX1" fmla="*/ 0 w 4664"/>
                  <a:gd name="connsiteY1" fmla="*/ 4854 h 4853"/>
                  <a:gd name="connsiteX2" fmla="*/ 0 w 4664"/>
                  <a:gd name="connsiteY2" fmla="*/ 0 h 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64" h="4853">
                    <a:moveTo>
                      <a:pt x="4664" y="2206"/>
                    </a:moveTo>
                    <a:lnTo>
                      <a:pt x="0" y="48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: Shape 10477"/>
              <p:cNvSpPr/>
              <p:nvPr/>
            </p:nvSpPr>
            <p:spPr>
              <a:xfrm>
                <a:off x="3826241" y="428120"/>
                <a:ext cx="96062" cy="65743"/>
              </a:xfrm>
              <a:custGeom>
                <a:avLst/>
                <a:gdLst>
                  <a:gd name="connsiteX0" fmla="*/ 0 w 96062"/>
                  <a:gd name="connsiteY0" fmla="*/ 65744 h 65743"/>
                  <a:gd name="connsiteX1" fmla="*/ 96062 w 96062"/>
                  <a:gd name="connsiteY1" fmla="*/ 10274 h 65743"/>
                  <a:gd name="connsiteX2" fmla="*/ 96062 w 96062"/>
                  <a:gd name="connsiteY2" fmla="*/ 0 h 65743"/>
                  <a:gd name="connsiteX3" fmla="*/ 0 w 96062"/>
                  <a:gd name="connsiteY3" fmla="*/ 55469 h 6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2" h="65743">
                    <a:moveTo>
                      <a:pt x="0" y="65744"/>
                    </a:moveTo>
                    <a:lnTo>
                      <a:pt x="96062" y="10274"/>
                    </a:lnTo>
                    <a:lnTo>
                      <a:pt x="96062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: Shape 10478"/>
              <p:cNvSpPr/>
              <p:nvPr/>
            </p:nvSpPr>
            <p:spPr>
              <a:xfrm>
                <a:off x="3826241" y="428120"/>
                <a:ext cx="96062" cy="60637"/>
              </a:xfrm>
              <a:custGeom>
                <a:avLst/>
                <a:gdLst>
                  <a:gd name="connsiteX0" fmla="*/ 0 w 96062"/>
                  <a:gd name="connsiteY0" fmla="*/ 60638 h 60637"/>
                  <a:gd name="connsiteX1" fmla="*/ 96062 w 96062"/>
                  <a:gd name="connsiteY1" fmla="*/ 5169 h 60637"/>
                  <a:gd name="connsiteX2" fmla="*/ 96062 w 96062"/>
                  <a:gd name="connsiteY2" fmla="*/ 0 h 60637"/>
                  <a:gd name="connsiteX3" fmla="*/ 0 w 96062"/>
                  <a:gd name="connsiteY3" fmla="*/ 55469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2" h="60637">
                    <a:moveTo>
                      <a:pt x="0" y="60638"/>
                    </a:moveTo>
                    <a:lnTo>
                      <a:pt x="96062" y="5169"/>
                    </a:lnTo>
                    <a:lnTo>
                      <a:pt x="96062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: Shape 10479"/>
              <p:cNvSpPr/>
              <p:nvPr/>
            </p:nvSpPr>
            <p:spPr>
              <a:xfrm>
                <a:off x="3914487" y="425536"/>
                <a:ext cx="11976" cy="117871"/>
              </a:xfrm>
              <a:custGeom>
                <a:avLst/>
                <a:gdLst>
                  <a:gd name="connsiteX0" fmla="*/ 0 w 11976"/>
                  <a:gd name="connsiteY0" fmla="*/ 117872 h 117871"/>
                  <a:gd name="connsiteX1" fmla="*/ 8383 w 11976"/>
                  <a:gd name="connsiteY1" fmla="*/ 113018 h 117871"/>
                  <a:gd name="connsiteX2" fmla="*/ 10463 w 11976"/>
                  <a:gd name="connsiteY2" fmla="*/ 40152 h 117871"/>
                  <a:gd name="connsiteX3" fmla="*/ 11976 w 11976"/>
                  <a:gd name="connsiteY3" fmla="*/ 0 h 117871"/>
                  <a:gd name="connsiteX4" fmla="*/ 3593 w 11976"/>
                  <a:gd name="connsiteY4" fmla="*/ 4854 h 117871"/>
                  <a:gd name="connsiteX5" fmla="*/ 2143 w 11976"/>
                  <a:gd name="connsiteY5" fmla="*/ 43493 h 117871"/>
                  <a:gd name="connsiteX6" fmla="*/ 0 w 11976"/>
                  <a:gd name="connsiteY6" fmla="*/ 117872 h 11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7871">
                    <a:moveTo>
                      <a:pt x="0" y="117872"/>
                    </a:move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98" y="51813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: Shape 10480"/>
              <p:cNvSpPr/>
              <p:nvPr/>
            </p:nvSpPr>
            <p:spPr>
              <a:xfrm>
                <a:off x="3822585" y="480564"/>
                <a:ext cx="11976" cy="113837"/>
              </a:xfrm>
              <a:custGeom>
                <a:avLst/>
                <a:gdLst>
                  <a:gd name="connsiteX0" fmla="*/ 11976 w 11976"/>
                  <a:gd name="connsiteY0" fmla="*/ 108984 h 113837"/>
                  <a:gd name="connsiteX1" fmla="*/ 3593 w 11976"/>
                  <a:gd name="connsiteY1" fmla="*/ 113838 h 113837"/>
                  <a:gd name="connsiteX2" fmla="*/ 1513 w 11976"/>
                  <a:gd name="connsiteY2" fmla="*/ 43367 h 113837"/>
                  <a:gd name="connsiteX3" fmla="*/ 0 w 11976"/>
                  <a:gd name="connsiteY3" fmla="*/ 4854 h 113837"/>
                  <a:gd name="connsiteX4" fmla="*/ 8383 w 11976"/>
                  <a:gd name="connsiteY4" fmla="*/ 0 h 113837"/>
                  <a:gd name="connsiteX5" fmla="*/ 9833 w 11976"/>
                  <a:gd name="connsiteY5" fmla="*/ 37126 h 113837"/>
                  <a:gd name="connsiteX6" fmla="*/ 11976 w 11976"/>
                  <a:gd name="connsiteY6" fmla="*/ 108984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3837">
                    <a:moveTo>
                      <a:pt x="11976" y="108984"/>
                    </a:move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249"/>
                      <a:pt x="11976" y="52317"/>
                      <a:pt x="11976" y="108984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: Shape 10481"/>
              <p:cNvSpPr/>
              <p:nvPr/>
            </p:nvSpPr>
            <p:spPr>
              <a:xfrm>
                <a:off x="3822585" y="350148"/>
                <a:ext cx="11976" cy="123670"/>
              </a:xfrm>
              <a:custGeom>
                <a:avLst/>
                <a:gdLst>
                  <a:gd name="connsiteX0" fmla="*/ 11976 w 11976"/>
                  <a:gd name="connsiteY0" fmla="*/ 0 h 123670"/>
                  <a:gd name="connsiteX1" fmla="*/ 3593 w 11976"/>
                  <a:gd name="connsiteY1" fmla="*/ 4854 h 123670"/>
                  <a:gd name="connsiteX2" fmla="*/ 1513 w 11976"/>
                  <a:gd name="connsiteY2" fmla="*/ 83645 h 123670"/>
                  <a:gd name="connsiteX3" fmla="*/ 0 w 11976"/>
                  <a:gd name="connsiteY3" fmla="*/ 123671 h 123670"/>
                  <a:gd name="connsiteX4" fmla="*/ 8383 w 11976"/>
                  <a:gd name="connsiteY4" fmla="*/ 118817 h 123670"/>
                  <a:gd name="connsiteX5" fmla="*/ 9833 w 11976"/>
                  <a:gd name="connsiteY5" fmla="*/ 80304 h 123670"/>
                  <a:gd name="connsiteX6" fmla="*/ 11976 w 11976"/>
                  <a:gd name="connsiteY6" fmla="*/ 0 h 12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3670">
                    <a:moveTo>
                      <a:pt x="11976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96062"/>
                      <a:pt x="0" y="123671"/>
                    </a:cubicBezTo>
                    <a:lnTo>
                      <a:pt x="8383" y="118817"/>
                    </a:lnTo>
                    <a:cubicBezTo>
                      <a:pt x="8383" y="91965"/>
                      <a:pt x="9077" y="86544"/>
                      <a:pt x="9833" y="80304"/>
                    </a:cubicBezTo>
                    <a:cubicBezTo>
                      <a:pt x="10842" y="72047"/>
                      <a:pt x="11976" y="56667"/>
                      <a:pt x="11976" y="0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: Shape 10482"/>
              <p:cNvSpPr/>
              <p:nvPr/>
            </p:nvSpPr>
            <p:spPr>
              <a:xfrm>
                <a:off x="3834561" y="403979"/>
                <a:ext cx="90326" cy="62907"/>
              </a:xfrm>
              <a:custGeom>
                <a:avLst/>
                <a:gdLst>
                  <a:gd name="connsiteX0" fmla="*/ 0 w 90326"/>
                  <a:gd name="connsiteY0" fmla="*/ 52128 h 62907"/>
                  <a:gd name="connsiteX1" fmla="*/ 90326 w 90326"/>
                  <a:gd name="connsiteY1" fmla="*/ 0 h 62907"/>
                  <a:gd name="connsiteX2" fmla="*/ 90326 w 90326"/>
                  <a:gd name="connsiteY2" fmla="*/ 10716 h 62907"/>
                  <a:gd name="connsiteX3" fmla="*/ 90326 w 90326"/>
                  <a:gd name="connsiteY3" fmla="*/ 10779 h 62907"/>
                  <a:gd name="connsiteX4" fmla="*/ 0 w 90326"/>
                  <a:gd name="connsiteY4" fmla="*/ 62907 h 62907"/>
                  <a:gd name="connsiteX5" fmla="*/ 0 w 90326"/>
                  <a:gd name="connsiteY5" fmla="*/ 62844 h 62907"/>
                  <a:gd name="connsiteX6" fmla="*/ 0 w 90326"/>
                  <a:gd name="connsiteY6" fmla="*/ 52128 h 6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326" h="62907">
                    <a:moveTo>
                      <a:pt x="0" y="52128"/>
                    </a:moveTo>
                    <a:lnTo>
                      <a:pt x="90326" y="0"/>
                    </a:lnTo>
                    <a:cubicBezTo>
                      <a:pt x="90326" y="0"/>
                      <a:pt x="90326" y="7816"/>
                      <a:pt x="90326" y="10716"/>
                    </a:cubicBezTo>
                    <a:lnTo>
                      <a:pt x="90326" y="10779"/>
                    </a:lnTo>
                    <a:lnTo>
                      <a:pt x="0" y="62907"/>
                    </a:lnTo>
                    <a:lnTo>
                      <a:pt x="0" y="62844"/>
                    </a:lnTo>
                    <a:cubicBezTo>
                      <a:pt x="0" y="59944"/>
                      <a:pt x="0" y="52128"/>
                      <a:pt x="0" y="52128"/>
                    </a:cubicBezTo>
                    <a:close/>
                  </a:path>
                </a:pathLst>
              </a:custGeom>
              <a:solidFill>
                <a:srgbClr val="FFAB5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: Shape 10483"/>
              <p:cNvSpPr/>
              <p:nvPr/>
            </p:nvSpPr>
            <p:spPr>
              <a:xfrm>
                <a:off x="3834246" y="350211"/>
                <a:ext cx="6492" cy="45951"/>
              </a:xfrm>
              <a:custGeom>
                <a:avLst/>
                <a:gdLst>
                  <a:gd name="connsiteX0" fmla="*/ 0 w 6492"/>
                  <a:gd name="connsiteY0" fmla="*/ 45951 h 45951"/>
                  <a:gd name="connsiteX1" fmla="*/ 378 w 6492"/>
                  <a:gd name="connsiteY1" fmla="*/ 3530 h 45951"/>
                  <a:gd name="connsiteX2" fmla="*/ 441 w 6492"/>
                  <a:gd name="connsiteY2" fmla="*/ 3530 h 45951"/>
                  <a:gd name="connsiteX3" fmla="*/ 6492 w 6492"/>
                  <a:gd name="connsiteY3" fmla="*/ 0 h 45951"/>
                  <a:gd name="connsiteX4" fmla="*/ 6492 w 6492"/>
                  <a:gd name="connsiteY4" fmla="*/ 42232 h 45951"/>
                  <a:gd name="connsiteX5" fmla="*/ 0 w 6492"/>
                  <a:gd name="connsiteY5" fmla="*/ 45951 h 45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92" h="45951">
                    <a:moveTo>
                      <a:pt x="0" y="45951"/>
                    </a:moveTo>
                    <a:lnTo>
                      <a:pt x="378" y="3530"/>
                    </a:lnTo>
                    <a:lnTo>
                      <a:pt x="441" y="3530"/>
                    </a:lnTo>
                    <a:cubicBezTo>
                      <a:pt x="2521" y="2332"/>
                      <a:pt x="6492" y="0"/>
                      <a:pt x="6492" y="0"/>
                    </a:cubicBezTo>
                    <a:lnTo>
                      <a:pt x="6492" y="42232"/>
                    </a:lnTo>
                    <a:lnTo>
                      <a:pt x="0" y="45951"/>
                    </a:lnTo>
                    <a:close/>
                  </a:path>
                </a:pathLst>
              </a:custGeom>
              <a:solidFill>
                <a:srgbClr val="FFAB5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: Shape 10484"/>
              <p:cNvSpPr/>
              <p:nvPr/>
            </p:nvSpPr>
            <p:spPr>
              <a:xfrm>
                <a:off x="3708747" y="407634"/>
                <a:ext cx="113900" cy="78034"/>
              </a:xfrm>
              <a:custGeom>
                <a:avLst/>
                <a:gdLst>
                  <a:gd name="connsiteX0" fmla="*/ 0 w 113900"/>
                  <a:gd name="connsiteY0" fmla="*/ 11913 h 78034"/>
                  <a:gd name="connsiteX1" fmla="*/ 113901 w 113900"/>
                  <a:gd name="connsiteY1" fmla="*/ 78035 h 78034"/>
                  <a:gd name="connsiteX2" fmla="*/ 113901 w 113900"/>
                  <a:gd name="connsiteY2" fmla="*/ 66185 h 78034"/>
                  <a:gd name="connsiteX3" fmla="*/ 0 w 113900"/>
                  <a:gd name="connsiteY3" fmla="*/ 0 h 78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900" h="78034">
                    <a:moveTo>
                      <a:pt x="0" y="11913"/>
                    </a:moveTo>
                    <a:lnTo>
                      <a:pt x="113901" y="78035"/>
                    </a:lnTo>
                    <a:lnTo>
                      <a:pt x="113901" y="661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: Shape 10485"/>
              <p:cNvSpPr/>
              <p:nvPr/>
            </p:nvSpPr>
            <p:spPr>
              <a:xfrm>
                <a:off x="3718832" y="475710"/>
                <a:ext cx="99907" cy="64545"/>
              </a:xfrm>
              <a:custGeom>
                <a:avLst/>
                <a:gdLst>
                  <a:gd name="connsiteX0" fmla="*/ 0 w 99907"/>
                  <a:gd name="connsiteY0" fmla="*/ 6808 h 64545"/>
                  <a:gd name="connsiteX1" fmla="*/ 99907 w 99907"/>
                  <a:gd name="connsiteY1" fmla="*/ 64546 h 64545"/>
                  <a:gd name="connsiteX2" fmla="*/ 99907 w 99907"/>
                  <a:gd name="connsiteY2" fmla="*/ 57738 h 64545"/>
                  <a:gd name="connsiteX3" fmla="*/ 0 w 99907"/>
                  <a:gd name="connsiteY3" fmla="*/ 0 h 6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545">
                    <a:moveTo>
                      <a:pt x="0" y="6808"/>
                    </a:moveTo>
                    <a:lnTo>
                      <a:pt x="99907" y="64546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: Shape 10486"/>
              <p:cNvSpPr/>
              <p:nvPr/>
            </p:nvSpPr>
            <p:spPr>
              <a:xfrm>
                <a:off x="3819244" y="346051"/>
                <a:ext cx="15317" cy="8950"/>
              </a:xfrm>
              <a:custGeom>
                <a:avLst/>
                <a:gdLst>
                  <a:gd name="connsiteX0" fmla="*/ 6997 w 15317"/>
                  <a:gd name="connsiteY0" fmla="*/ 8951 h 8950"/>
                  <a:gd name="connsiteX1" fmla="*/ 0 w 15317"/>
                  <a:gd name="connsiteY1" fmla="*/ 4791 h 8950"/>
                  <a:gd name="connsiteX2" fmla="*/ 8383 w 15317"/>
                  <a:gd name="connsiteY2" fmla="*/ 0 h 8950"/>
                  <a:gd name="connsiteX3" fmla="*/ 15317 w 15317"/>
                  <a:gd name="connsiteY3" fmla="*/ 4097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7" h="8950">
                    <a:moveTo>
                      <a:pt x="6997" y="8951"/>
                    </a:moveTo>
                    <a:lnTo>
                      <a:pt x="0" y="4791"/>
                    </a:lnTo>
                    <a:lnTo>
                      <a:pt x="8383" y="0"/>
                    </a:lnTo>
                    <a:lnTo>
                      <a:pt x="15317" y="4097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69" name="Graphic 4368"/>
            <p:cNvGrpSpPr/>
            <p:nvPr/>
          </p:nvGrpSpPr>
          <p:grpSpPr>
            <a:xfrm>
              <a:off x="3861539" y="192629"/>
              <a:ext cx="144220" cy="115728"/>
              <a:chOff x="3861539" y="192629"/>
              <a:chExt cx="144220" cy="115728"/>
            </a:xfrm>
            <a:solidFill>
              <a:schemeClr val="accent1"/>
            </a:solidFill>
          </p:grpSpPr>
          <p:sp>
            <p:nvSpPr>
              <p:cNvPr id="39" name="Freeform: Shape 10488"/>
              <p:cNvSpPr/>
              <p:nvPr/>
            </p:nvSpPr>
            <p:spPr>
              <a:xfrm>
                <a:off x="3901628" y="246207"/>
                <a:ext cx="51624" cy="31768"/>
              </a:xfrm>
              <a:custGeom>
                <a:avLst/>
                <a:gdLst>
                  <a:gd name="connsiteX0" fmla="*/ 0 w 51624"/>
                  <a:gd name="connsiteY0" fmla="*/ 31769 h 31768"/>
                  <a:gd name="connsiteX1" fmla="*/ 0 w 51624"/>
                  <a:gd name="connsiteY1" fmla="*/ 30004 h 31768"/>
                  <a:gd name="connsiteX2" fmla="*/ 51624 w 51624"/>
                  <a:gd name="connsiteY2" fmla="*/ 0 h 31768"/>
                  <a:gd name="connsiteX3" fmla="*/ 51624 w 51624"/>
                  <a:gd name="connsiteY3" fmla="*/ 1828 h 3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1768">
                    <a:moveTo>
                      <a:pt x="0" y="31769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51624" y="1828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: Shape 10489"/>
              <p:cNvSpPr/>
              <p:nvPr/>
            </p:nvSpPr>
            <p:spPr>
              <a:xfrm>
                <a:off x="3914109" y="251691"/>
                <a:ext cx="51624" cy="33596"/>
              </a:xfrm>
              <a:custGeom>
                <a:avLst/>
                <a:gdLst>
                  <a:gd name="connsiteX0" fmla="*/ 0 w 51624"/>
                  <a:gd name="connsiteY0" fmla="*/ 33597 h 33596"/>
                  <a:gd name="connsiteX1" fmla="*/ 0 w 51624"/>
                  <a:gd name="connsiteY1" fmla="*/ 31769 h 33596"/>
                  <a:gd name="connsiteX2" fmla="*/ 48725 w 51624"/>
                  <a:gd name="connsiteY2" fmla="*/ 0 h 33596"/>
                  <a:gd name="connsiteX3" fmla="*/ 51624 w 51624"/>
                  <a:gd name="connsiteY3" fmla="*/ 3593 h 3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3596">
                    <a:moveTo>
                      <a:pt x="0" y="33597"/>
                    </a:moveTo>
                    <a:lnTo>
                      <a:pt x="0" y="31769"/>
                    </a:lnTo>
                    <a:lnTo>
                      <a:pt x="48725" y="0"/>
                    </a:lnTo>
                    <a:lnTo>
                      <a:pt x="51624" y="3593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: Shape 10490"/>
              <p:cNvSpPr/>
              <p:nvPr/>
            </p:nvSpPr>
            <p:spPr>
              <a:xfrm>
                <a:off x="3901628" y="246144"/>
                <a:ext cx="64104" cy="37477"/>
              </a:xfrm>
              <a:custGeom>
                <a:avLst/>
                <a:gdLst>
                  <a:gd name="connsiteX0" fmla="*/ 12481 w 64104"/>
                  <a:gd name="connsiteY0" fmla="*/ 37316 h 37477"/>
                  <a:gd name="connsiteX1" fmla="*/ 0 w 64104"/>
                  <a:gd name="connsiteY1" fmla="*/ 30004 h 37477"/>
                  <a:gd name="connsiteX2" fmla="*/ 51624 w 64104"/>
                  <a:gd name="connsiteY2" fmla="*/ 0 h 37477"/>
                  <a:gd name="connsiteX3" fmla="*/ 64105 w 64104"/>
                  <a:gd name="connsiteY3" fmla="*/ 7312 h 37477"/>
                  <a:gd name="connsiteX4" fmla="*/ 12481 w 64104"/>
                  <a:gd name="connsiteY4" fmla="*/ 37316 h 3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104" h="37477">
                    <a:moveTo>
                      <a:pt x="12481" y="37316"/>
                    </a:moveTo>
                    <a:cubicBezTo>
                      <a:pt x="6871" y="38765"/>
                      <a:pt x="0" y="30004"/>
                      <a:pt x="0" y="30004"/>
                    </a:cubicBezTo>
                    <a:lnTo>
                      <a:pt x="51624" y="0"/>
                    </a:lnTo>
                    <a:lnTo>
                      <a:pt x="64105" y="7312"/>
                    </a:lnTo>
                    <a:lnTo>
                      <a:pt x="12481" y="37316"/>
                    </a:lnTo>
                    <a:close/>
                  </a:path>
                </a:pathLst>
              </a:custGeom>
              <a:solidFill>
                <a:srgbClr val="21140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: Shape 10491"/>
              <p:cNvSpPr/>
              <p:nvPr/>
            </p:nvSpPr>
            <p:spPr>
              <a:xfrm>
                <a:off x="3901628" y="276147"/>
                <a:ext cx="12480" cy="9139"/>
              </a:xfrm>
              <a:custGeom>
                <a:avLst/>
                <a:gdLst>
                  <a:gd name="connsiteX0" fmla="*/ 12481 w 12480"/>
                  <a:gd name="connsiteY0" fmla="*/ 9140 h 9139"/>
                  <a:gd name="connsiteX1" fmla="*/ 0 w 12480"/>
                  <a:gd name="connsiteY1" fmla="*/ 1828 h 9139"/>
                  <a:gd name="connsiteX2" fmla="*/ 0 w 12480"/>
                  <a:gd name="connsiteY2" fmla="*/ 0 h 9139"/>
                  <a:gd name="connsiteX3" fmla="*/ 12481 w 12480"/>
                  <a:gd name="connsiteY3" fmla="*/ 7312 h 9139"/>
                  <a:gd name="connsiteX4" fmla="*/ 12481 w 12480"/>
                  <a:gd name="connsiteY4" fmla="*/ 9140 h 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0" h="9139">
                    <a:moveTo>
                      <a:pt x="12481" y="9140"/>
                    </a:moveTo>
                    <a:cubicBezTo>
                      <a:pt x="5421" y="8951"/>
                      <a:pt x="0" y="1828"/>
                      <a:pt x="0" y="1828"/>
                    </a:cubicBezTo>
                    <a:lnTo>
                      <a:pt x="0" y="0"/>
                    </a:lnTo>
                    <a:cubicBezTo>
                      <a:pt x="0" y="0"/>
                      <a:pt x="7123" y="8636"/>
                      <a:pt x="12481" y="7312"/>
                    </a:cubicBezTo>
                    <a:lnTo>
                      <a:pt x="12481" y="914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: Shape 10492"/>
              <p:cNvSpPr/>
              <p:nvPr/>
            </p:nvSpPr>
            <p:spPr>
              <a:xfrm>
                <a:off x="3861539" y="223137"/>
                <a:ext cx="91713" cy="53073"/>
              </a:xfrm>
              <a:custGeom>
                <a:avLst/>
                <a:gdLst>
                  <a:gd name="connsiteX0" fmla="*/ 40089 w 91713"/>
                  <a:gd name="connsiteY0" fmla="*/ 53074 h 53073"/>
                  <a:gd name="connsiteX1" fmla="*/ 0 w 91713"/>
                  <a:gd name="connsiteY1" fmla="*/ 30004 h 53073"/>
                  <a:gd name="connsiteX2" fmla="*/ 51624 w 91713"/>
                  <a:gd name="connsiteY2" fmla="*/ 0 h 53073"/>
                  <a:gd name="connsiteX3" fmla="*/ 91713 w 91713"/>
                  <a:gd name="connsiteY3" fmla="*/ 23070 h 5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713" h="53073">
                    <a:moveTo>
                      <a:pt x="40089" y="53074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91713" y="2307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: Shape 10493"/>
              <p:cNvSpPr/>
              <p:nvPr/>
            </p:nvSpPr>
            <p:spPr>
              <a:xfrm>
                <a:off x="3861539" y="253140"/>
                <a:ext cx="40089" cy="24835"/>
              </a:xfrm>
              <a:custGeom>
                <a:avLst/>
                <a:gdLst>
                  <a:gd name="connsiteX0" fmla="*/ 40089 w 40089"/>
                  <a:gd name="connsiteY0" fmla="*/ 24835 h 24835"/>
                  <a:gd name="connsiteX1" fmla="*/ 0 w 40089"/>
                  <a:gd name="connsiteY1" fmla="*/ 1828 h 24835"/>
                  <a:gd name="connsiteX2" fmla="*/ 0 w 40089"/>
                  <a:gd name="connsiteY2" fmla="*/ 0 h 24835"/>
                  <a:gd name="connsiteX3" fmla="*/ 40089 w 40089"/>
                  <a:gd name="connsiteY3" fmla="*/ 23070 h 2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89" h="24835">
                    <a:moveTo>
                      <a:pt x="40089" y="24835"/>
                    </a:moveTo>
                    <a:lnTo>
                      <a:pt x="0" y="1828"/>
                    </a:lnTo>
                    <a:lnTo>
                      <a:pt x="0" y="0"/>
                    </a:lnTo>
                    <a:lnTo>
                      <a:pt x="40089" y="2307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: Shape 10494"/>
              <p:cNvSpPr/>
              <p:nvPr/>
            </p:nvSpPr>
            <p:spPr>
              <a:xfrm>
                <a:off x="3954135" y="276526"/>
                <a:ext cx="51624" cy="31831"/>
              </a:xfrm>
              <a:custGeom>
                <a:avLst/>
                <a:gdLst>
                  <a:gd name="connsiteX0" fmla="*/ 0 w 51624"/>
                  <a:gd name="connsiteY0" fmla="*/ 31832 h 31831"/>
                  <a:gd name="connsiteX1" fmla="*/ 0 w 51624"/>
                  <a:gd name="connsiteY1" fmla="*/ 30004 h 31831"/>
                  <a:gd name="connsiteX2" fmla="*/ 51624 w 51624"/>
                  <a:gd name="connsiteY2" fmla="*/ 0 h 31831"/>
                  <a:gd name="connsiteX3" fmla="*/ 51624 w 51624"/>
                  <a:gd name="connsiteY3" fmla="*/ 1828 h 3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1831">
                    <a:moveTo>
                      <a:pt x="0" y="31832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51624" y="1828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: Shape 10495"/>
              <p:cNvSpPr/>
              <p:nvPr/>
            </p:nvSpPr>
            <p:spPr>
              <a:xfrm>
                <a:off x="3914109" y="253456"/>
                <a:ext cx="91650" cy="53073"/>
              </a:xfrm>
              <a:custGeom>
                <a:avLst/>
                <a:gdLst>
                  <a:gd name="connsiteX0" fmla="*/ 40026 w 91650"/>
                  <a:gd name="connsiteY0" fmla="*/ 53074 h 53073"/>
                  <a:gd name="connsiteX1" fmla="*/ 0 w 91650"/>
                  <a:gd name="connsiteY1" fmla="*/ 30004 h 53073"/>
                  <a:gd name="connsiteX2" fmla="*/ 51624 w 91650"/>
                  <a:gd name="connsiteY2" fmla="*/ 0 h 53073"/>
                  <a:gd name="connsiteX3" fmla="*/ 91650 w 91650"/>
                  <a:gd name="connsiteY3" fmla="*/ 23070 h 5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50" h="53073">
                    <a:moveTo>
                      <a:pt x="40026" y="53074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91650" y="2307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: Shape 10496"/>
              <p:cNvSpPr/>
              <p:nvPr/>
            </p:nvSpPr>
            <p:spPr>
              <a:xfrm>
                <a:off x="3902322" y="272239"/>
                <a:ext cx="4601" cy="2710"/>
              </a:xfrm>
              <a:custGeom>
                <a:avLst/>
                <a:gdLst>
                  <a:gd name="connsiteX0" fmla="*/ 4601 w 4601"/>
                  <a:gd name="connsiteY0" fmla="*/ 756 h 2710"/>
                  <a:gd name="connsiteX1" fmla="*/ 1135 w 4601"/>
                  <a:gd name="connsiteY1" fmla="*/ 2710 h 2710"/>
                  <a:gd name="connsiteX2" fmla="*/ 0 w 4601"/>
                  <a:gd name="connsiteY2" fmla="*/ 0 h 2710"/>
                  <a:gd name="connsiteX3" fmla="*/ 2521 w 4601"/>
                  <a:gd name="connsiteY3" fmla="*/ 0 h 2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1" h="2710">
                    <a:moveTo>
                      <a:pt x="4601" y="756"/>
                    </a:moveTo>
                    <a:lnTo>
                      <a:pt x="1135" y="2710"/>
                    </a:lnTo>
                    <a:lnTo>
                      <a:pt x="0" y="0"/>
                    </a:lnTo>
                    <a:lnTo>
                      <a:pt x="2521" y="0"/>
                    </a:lnTo>
                    <a:close/>
                  </a:path>
                </a:pathLst>
              </a:custGeom>
              <a:solidFill>
                <a:srgbClr val="2B231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: Shape 10497"/>
              <p:cNvSpPr/>
              <p:nvPr/>
            </p:nvSpPr>
            <p:spPr>
              <a:xfrm>
                <a:off x="3865006" y="225091"/>
                <a:ext cx="92595" cy="51750"/>
              </a:xfrm>
              <a:custGeom>
                <a:avLst/>
                <a:gdLst>
                  <a:gd name="connsiteX0" fmla="*/ 42610 w 92595"/>
                  <a:gd name="connsiteY0" fmla="*/ 48914 h 51750"/>
                  <a:gd name="connsiteX1" fmla="*/ 46708 w 92595"/>
                  <a:gd name="connsiteY1" fmla="*/ 51309 h 51750"/>
                  <a:gd name="connsiteX2" fmla="*/ 47338 w 92595"/>
                  <a:gd name="connsiteY2" fmla="*/ 51750 h 51750"/>
                  <a:gd name="connsiteX3" fmla="*/ 92596 w 92595"/>
                  <a:gd name="connsiteY3" fmla="*/ 25591 h 51750"/>
                  <a:gd name="connsiteX4" fmla="*/ 48094 w 92595"/>
                  <a:gd name="connsiteY4" fmla="*/ 0 h 51750"/>
                  <a:gd name="connsiteX5" fmla="*/ 0 w 92595"/>
                  <a:gd name="connsiteY5" fmla="*/ 27798 h 51750"/>
                  <a:gd name="connsiteX6" fmla="*/ 38450 w 92595"/>
                  <a:gd name="connsiteY6" fmla="*/ 49922 h 51750"/>
                  <a:gd name="connsiteX7" fmla="*/ 42610 w 92595"/>
                  <a:gd name="connsiteY7" fmla="*/ 48914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595" h="51750">
                    <a:moveTo>
                      <a:pt x="42610" y="48914"/>
                    </a:moveTo>
                    <a:lnTo>
                      <a:pt x="46708" y="51309"/>
                    </a:lnTo>
                    <a:cubicBezTo>
                      <a:pt x="46960" y="51435"/>
                      <a:pt x="47149" y="51561"/>
                      <a:pt x="47338" y="51750"/>
                    </a:cubicBezTo>
                    <a:lnTo>
                      <a:pt x="92596" y="25591"/>
                    </a:lnTo>
                    <a:lnTo>
                      <a:pt x="48094" y="0"/>
                    </a:lnTo>
                    <a:lnTo>
                      <a:pt x="0" y="27798"/>
                    </a:lnTo>
                    <a:lnTo>
                      <a:pt x="38450" y="49922"/>
                    </a:lnTo>
                    <a:cubicBezTo>
                      <a:pt x="38576" y="47527"/>
                      <a:pt x="40404" y="47653"/>
                      <a:pt x="42610" y="48914"/>
                    </a:cubicBez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: Shape 10498"/>
              <p:cNvSpPr/>
              <p:nvPr/>
            </p:nvSpPr>
            <p:spPr>
              <a:xfrm>
                <a:off x="3865069" y="245420"/>
                <a:ext cx="11030" cy="7467"/>
              </a:xfrm>
              <a:custGeom>
                <a:avLst/>
                <a:gdLst>
                  <a:gd name="connsiteX0" fmla="*/ 11031 w 11030"/>
                  <a:gd name="connsiteY0" fmla="*/ 1984 h 7467"/>
                  <a:gd name="connsiteX1" fmla="*/ 4727 w 11030"/>
                  <a:gd name="connsiteY1" fmla="*/ 30 h 7467"/>
                  <a:gd name="connsiteX2" fmla="*/ 0 w 11030"/>
                  <a:gd name="connsiteY2" fmla="*/ 7468 h 7467"/>
                  <a:gd name="connsiteX3" fmla="*/ 6808 w 11030"/>
                  <a:gd name="connsiteY3" fmla="*/ 7468 h 7467"/>
                  <a:gd name="connsiteX4" fmla="*/ 11031 w 11030"/>
                  <a:gd name="connsiteY4" fmla="*/ 1984 h 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0" h="7467">
                    <a:moveTo>
                      <a:pt x="11031" y="1984"/>
                    </a:moveTo>
                    <a:cubicBezTo>
                      <a:pt x="11031" y="1984"/>
                      <a:pt x="3656" y="-285"/>
                      <a:pt x="4727" y="30"/>
                    </a:cubicBezTo>
                    <a:cubicBezTo>
                      <a:pt x="3971" y="4442"/>
                      <a:pt x="0" y="7468"/>
                      <a:pt x="0" y="7468"/>
                    </a:cubicBezTo>
                    <a:lnTo>
                      <a:pt x="6808" y="7468"/>
                    </a:lnTo>
                    <a:lnTo>
                      <a:pt x="11031" y="1984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reeform: Shape 10499"/>
              <p:cNvSpPr/>
              <p:nvPr/>
            </p:nvSpPr>
            <p:spPr>
              <a:xfrm>
                <a:off x="3912407" y="250682"/>
                <a:ext cx="89191" cy="53199"/>
              </a:xfrm>
              <a:custGeom>
                <a:avLst/>
                <a:gdLst>
                  <a:gd name="connsiteX0" fmla="*/ 45258 w 89191"/>
                  <a:gd name="connsiteY0" fmla="*/ 0 h 53199"/>
                  <a:gd name="connsiteX1" fmla="*/ 0 w 89191"/>
                  <a:gd name="connsiteY1" fmla="*/ 26159 h 53199"/>
                  <a:gd name="connsiteX2" fmla="*/ 3467 w 89191"/>
                  <a:gd name="connsiteY2" fmla="*/ 31453 h 53199"/>
                  <a:gd name="connsiteX3" fmla="*/ 41098 w 89191"/>
                  <a:gd name="connsiteY3" fmla="*/ 53200 h 53199"/>
                  <a:gd name="connsiteX4" fmla="*/ 89192 w 89191"/>
                  <a:gd name="connsiteY4" fmla="*/ 25402 h 53199"/>
                  <a:gd name="connsiteX5" fmla="*/ 45258 w 89191"/>
                  <a:gd name="connsiteY5" fmla="*/ 0 h 5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91" h="53199">
                    <a:moveTo>
                      <a:pt x="45258" y="0"/>
                    </a:moveTo>
                    <a:lnTo>
                      <a:pt x="0" y="26159"/>
                    </a:lnTo>
                    <a:cubicBezTo>
                      <a:pt x="1891" y="27419"/>
                      <a:pt x="3341" y="29184"/>
                      <a:pt x="3467" y="31453"/>
                    </a:cubicBezTo>
                    <a:lnTo>
                      <a:pt x="41098" y="53200"/>
                    </a:lnTo>
                    <a:lnTo>
                      <a:pt x="89192" y="25402"/>
                    </a:lnTo>
                    <a:lnTo>
                      <a:pt x="45258" y="0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reeform: Shape 10500"/>
              <p:cNvSpPr/>
              <p:nvPr/>
            </p:nvSpPr>
            <p:spPr>
              <a:xfrm>
                <a:off x="3869734" y="217653"/>
                <a:ext cx="87868" cy="50741"/>
              </a:xfrm>
              <a:custGeom>
                <a:avLst/>
                <a:gdLst>
                  <a:gd name="connsiteX0" fmla="*/ 39774 w 87868"/>
                  <a:gd name="connsiteY0" fmla="*/ 50742 h 50741"/>
                  <a:gd name="connsiteX1" fmla="*/ 0 w 87868"/>
                  <a:gd name="connsiteY1" fmla="*/ 27798 h 50741"/>
                  <a:gd name="connsiteX2" fmla="*/ 48094 w 87868"/>
                  <a:gd name="connsiteY2" fmla="*/ 0 h 50741"/>
                  <a:gd name="connsiteX3" fmla="*/ 87868 w 87868"/>
                  <a:gd name="connsiteY3" fmla="*/ 22944 h 50741"/>
                  <a:gd name="connsiteX4" fmla="*/ 39774 w 87868"/>
                  <a:gd name="connsiteY4" fmla="*/ 50742 h 5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" h="50741">
                    <a:moveTo>
                      <a:pt x="39774" y="50742"/>
                    </a:moveTo>
                    <a:cubicBezTo>
                      <a:pt x="38702" y="45573"/>
                      <a:pt x="0" y="27798"/>
                      <a:pt x="0" y="27798"/>
                    </a:cubicBezTo>
                    <a:lnTo>
                      <a:pt x="48094" y="0"/>
                    </a:lnTo>
                    <a:cubicBezTo>
                      <a:pt x="48094" y="0"/>
                      <a:pt x="86166" y="15128"/>
                      <a:pt x="87868" y="22944"/>
                    </a:cubicBezTo>
                    <a:lnTo>
                      <a:pt x="39774" y="50742"/>
                    </a:lnTo>
                    <a:close/>
                  </a:path>
                </a:pathLst>
              </a:custGeom>
              <a:solidFill>
                <a:srgbClr val="C7C7C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: Shape 10501"/>
              <p:cNvSpPr/>
              <p:nvPr/>
            </p:nvSpPr>
            <p:spPr>
              <a:xfrm>
                <a:off x="3882214" y="245892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: Shape 10502"/>
              <p:cNvSpPr/>
              <p:nvPr/>
            </p:nvSpPr>
            <p:spPr>
              <a:xfrm>
                <a:off x="3885618" y="243875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reeform: Shape 10503"/>
              <p:cNvSpPr/>
              <p:nvPr/>
            </p:nvSpPr>
            <p:spPr>
              <a:xfrm>
                <a:off x="3888896" y="241984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: Shape 10504"/>
              <p:cNvSpPr/>
              <p:nvPr/>
            </p:nvSpPr>
            <p:spPr>
              <a:xfrm>
                <a:off x="3892173" y="239966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: Shape 10505"/>
              <p:cNvSpPr/>
              <p:nvPr/>
            </p:nvSpPr>
            <p:spPr>
              <a:xfrm>
                <a:off x="3895577" y="238138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: Shape 10506"/>
              <p:cNvSpPr/>
              <p:nvPr/>
            </p:nvSpPr>
            <p:spPr>
              <a:xfrm>
                <a:off x="3909508" y="240230"/>
                <a:ext cx="87868" cy="51108"/>
              </a:xfrm>
              <a:custGeom>
                <a:avLst/>
                <a:gdLst>
                  <a:gd name="connsiteX0" fmla="*/ 39774 w 87868"/>
                  <a:gd name="connsiteY0" fmla="*/ 51108 h 51108"/>
                  <a:gd name="connsiteX1" fmla="*/ 0 w 87868"/>
                  <a:gd name="connsiteY1" fmla="*/ 28164 h 51108"/>
                  <a:gd name="connsiteX2" fmla="*/ 48094 w 87868"/>
                  <a:gd name="connsiteY2" fmla="*/ 367 h 51108"/>
                  <a:gd name="connsiteX3" fmla="*/ 87868 w 87868"/>
                  <a:gd name="connsiteY3" fmla="*/ 23311 h 51108"/>
                  <a:gd name="connsiteX4" fmla="*/ 39774 w 87868"/>
                  <a:gd name="connsiteY4" fmla="*/ 51108 h 5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" h="51108">
                    <a:moveTo>
                      <a:pt x="39774" y="51108"/>
                    </a:moveTo>
                    <a:cubicBezTo>
                      <a:pt x="39774" y="51108"/>
                      <a:pt x="11346" y="28984"/>
                      <a:pt x="0" y="28164"/>
                    </a:cubicBezTo>
                    <a:lnTo>
                      <a:pt x="48094" y="367"/>
                    </a:lnTo>
                    <a:cubicBezTo>
                      <a:pt x="56730" y="-3415"/>
                      <a:pt x="87868" y="23311"/>
                      <a:pt x="87868" y="23311"/>
                    </a:cubicBezTo>
                    <a:lnTo>
                      <a:pt x="39774" y="51108"/>
                    </a:lnTo>
                    <a:close/>
                  </a:path>
                </a:pathLst>
              </a:custGeom>
              <a:solidFill>
                <a:srgbClr val="E8E8E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: Shape 10507"/>
              <p:cNvSpPr/>
              <p:nvPr/>
            </p:nvSpPr>
            <p:spPr>
              <a:xfrm>
                <a:off x="3920727" y="266693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: Shape 10508"/>
              <p:cNvSpPr/>
              <p:nvPr/>
            </p:nvSpPr>
            <p:spPr>
              <a:xfrm>
                <a:off x="3924320" y="264612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reeform: Shape 10509"/>
              <p:cNvSpPr/>
              <p:nvPr/>
            </p:nvSpPr>
            <p:spPr>
              <a:xfrm>
                <a:off x="3927787" y="262595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: Shape 10510"/>
              <p:cNvSpPr/>
              <p:nvPr/>
            </p:nvSpPr>
            <p:spPr>
              <a:xfrm>
                <a:off x="3931128" y="260704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reeform: Shape 10511"/>
              <p:cNvSpPr/>
              <p:nvPr/>
            </p:nvSpPr>
            <p:spPr>
              <a:xfrm>
                <a:off x="3949912" y="249737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: Shape 10512"/>
              <p:cNvSpPr/>
              <p:nvPr/>
            </p:nvSpPr>
            <p:spPr>
              <a:xfrm>
                <a:off x="3934847" y="251691"/>
                <a:ext cx="37441" cy="22061"/>
              </a:xfrm>
              <a:custGeom>
                <a:avLst/>
                <a:gdLst>
                  <a:gd name="connsiteX0" fmla="*/ 37442 w 37441"/>
                  <a:gd name="connsiteY0" fmla="*/ 14309 h 22061"/>
                  <a:gd name="connsiteX1" fmla="*/ 13363 w 37441"/>
                  <a:gd name="connsiteY1" fmla="*/ 0 h 22061"/>
                  <a:gd name="connsiteX2" fmla="*/ 0 w 37441"/>
                  <a:gd name="connsiteY2" fmla="*/ 7753 h 22061"/>
                  <a:gd name="connsiteX3" fmla="*/ 24079 w 37441"/>
                  <a:gd name="connsiteY3" fmla="*/ 22062 h 22061"/>
                  <a:gd name="connsiteX4" fmla="*/ 37442 w 37441"/>
                  <a:gd name="connsiteY4" fmla="*/ 14309 h 22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41" h="22061">
                    <a:moveTo>
                      <a:pt x="37442" y="14309"/>
                    </a:moveTo>
                    <a:cubicBezTo>
                      <a:pt x="30193" y="9770"/>
                      <a:pt x="21494" y="3530"/>
                      <a:pt x="13363" y="0"/>
                    </a:cubicBezTo>
                    <a:lnTo>
                      <a:pt x="0" y="7753"/>
                    </a:lnTo>
                    <a:cubicBezTo>
                      <a:pt x="8131" y="11283"/>
                      <a:pt x="16830" y="17586"/>
                      <a:pt x="24079" y="22062"/>
                    </a:cubicBezTo>
                    <a:lnTo>
                      <a:pt x="37442" y="14309"/>
                    </a:lnTo>
                    <a:close/>
                  </a:path>
                </a:pathLst>
              </a:custGeom>
              <a:solidFill>
                <a:srgbClr val="B8B8B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reeform: Shape 10513"/>
              <p:cNvSpPr/>
              <p:nvPr/>
            </p:nvSpPr>
            <p:spPr>
              <a:xfrm>
                <a:off x="3952937" y="248098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: Shape 10514"/>
              <p:cNvSpPr/>
              <p:nvPr/>
            </p:nvSpPr>
            <p:spPr>
              <a:xfrm>
                <a:off x="3955900" y="246333"/>
                <a:ext cx="25528" cy="15127"/>
              </a:xfrm>
              <a:custGeom>
                <a:avLst/>
                <a:gdLst>
                  <a:gd name="connsiteX0" fmla="*/ 25528 w 25528"/>
                  <a:gd name="connsiteY0" fmla="*/ 14308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8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8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8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: Shape 10515"/>
              <p:cNvSpPr/>
              <p:nvPr/>
            </p:nvSpPr>
            <p:spPr>
              <a:xfrm>
                <a:off x="3958989" y="244631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: Shape 10516"/>
              <p:cNvSpPr/>
              <p:nvPr/>
            </p:nvSpPr>
            <p:spPr>
              <a:xfrm>
                <a:off x="3891102" y="192629"/>
                <a:ext cx="66562" cy="75765"/>
              </a:xfrm>
              <a:custGeom>
                <a:avLst/>
                <a:gdLst>
                  <a:gd name="connsiteX0" fmla="*/ 18406 w 66562"/>
                  <a:gd name="connsiteY0" fmla="*/ 75766 h 75765"/>
                  <a:gd name="connsiteX1" fmla="*/ 0 w 66562"/>
                  <a:gd name="connsiteY1" fmla="*/ 27735 h 75765"/>
                  <a:gd name="connsiteX2" fmla="*/ 48094 w 66562"/>
                  <a:gd name="connsiteY2" fmla="*/ 0 h 75765"/>
                  <a:gd name="connsiteX3" fmla="*/ 66563 w 66562"/>
                  <a:gd name="connsiteY3" fmla="*/ 47968 h 75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62" h="75765">
                    <a:moveTo>
                      <a:pt x="18406" y="75766"/>
                    </a:moveTo>
                    <a:lnTo>
                      <a:pt x="0" y="27735"/>
                    </a:lnTo>
                    <a:lnTo>
                      <a:pt x="48094" y="0"/>
                    </a:lnTo>
                    <a:lnTo>
                      <a:pt x="66563" y="47968"/>
                    </a:lnTo>
                    <a:close/>
                  </a:path>
                </a:pathLst>
              </a:custGeom>
              <a:solidFill>
                <a:srgbClr val="E8E8E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: Shape 10517"/>
              <p:cNvSpPr/>
              <p:nvPr/>
            </p:nvSpPr>
            <p:spPr>
              <a:xfrm>
                <a:off x="3937683" y="204290"/>
                <a:ext cx="13173" cy="31642"/>
              </a:xfrm>
              <a:custGeom>
                <a:avLst/>
                <a:gdLst>
                  <a:gd name="connsiteX0" fmla="*/ 11787 w 13173"/>
                  <a:gd name="connsiteY0" fmla="*/ 31643 h 31642"/>
                  <a:gd name="connsiteX1" fmla="*/ 0 w 13173"/>
                  <a:gd name="connsiteY1" fmla="*/ 756 h 31642"/>
                  <a:gd name="connsiteX2" fmla="*/ 1387 w 13173"/>
                  <a:gd name="connsiteY2" fmla="*/ 0 h 31642"/>
                  <a:gd name="connsiteX3" fmla="*/ 13174 w 13173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642">
                    <a:moveTo>
                      <a:pt x="11787" y="31643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: Shape 10518"/>
              <p:cNvSpPr/>
              <p:nvPr/>
            </p:nvSpPr>
            <p:spPr>
              <a:xfrm>
                <a:off x="3926274" y="206937"/>
                <a:ext cx="20233" cy="35802"/>
              </a:xfrm>
              <a:custGeom>
                <a:avLst/>
                <a:gdLst>
                  <a:gd name="connsiteX0" fmla="*/ 11850 w 20233"/>
                  <a:gd name="connsiteY0" fmla="*/ 35803 h 35802"/>
                  <a:gd name="connsiteX1" fmla="*/ 0 w 20233"/>
                  <a:gd name="connsiteY1" fmla="*/ 4854 h 35802"/>
                  <a:gd name="connsiteX2" fmla="*/ 8446 w 20233"/>
                  <a:gd name="connsiteY2" fmla="*/ 0 h 35802"/>
                  <a:gd name="connsiteX3" fmla="*/ 20234 w 20233"/>
                  <a:gd name="connsiteY3" fmla="*/ 30823 h 3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33" h="35802">
                    <a:moveTo>
                      <a:pt x="11850" y="35803"/>
                    </a:moveTo>
                    <a:lnTo>
                      <a:pt x="0" y="4854"/>
                    </a:lnTo>
                    <a:lnTo>
                      <a:pt x="8446" y="0"/>
                    </a:lnTo>
                    <a:lnTo>
                      <a:pt x="20234" y="30823"/>
                    </a:lnTo>
                    <a:close/>
                  </a:path>
                </a:pathLst>
              </a:custGeom>
              <a:solidFill>
                <a:srgbClr val="B8B8B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: Shape 10519"/>
              <p:cNvSpPr/>
              <p:nvPr/>
            </p:nvSpPr>
            <p:spPr>
              <a:xfrm>
                <a:off x="3921169" y="213871"/>
                <a:ext cx="13236" cy="31705"/>
              </a:xfrm>
              <a:custGeom>
                <a:avLst/>
                <a:gdLst>
                  <a:gd name="connsiteX0" fmla="*/ 11850 w 13236"/>
                  <a:gd name="connsiteY0" fmla="*/ 31706 h 31705"/>
                  <a:gd name="connsiteX1" fmla="*/ 0 w 13236"/>
                  <a:gd name="connsiteY1" fmla="*/ 756 h 31705"/>
                  <a:gd name="connsiteX2" fmla="*/ 1450 w 13236"/>
                  <a:gd name="connsiteY2" fmla="*/ 0 h 31705"/>
                  <a:gd name="connsiteX3" fmla="*/ 13237 w 13236"/>
                  <a:gd name="connsiteY3" fmla="*/ 30823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705">
                    <a:moveTo>
                      <a:pt x="11850" y="31706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: Shape 10520"/>
              <p:cNvSpPr/>
              <p:nvPr/>
            </p:nvSpPr>
            <p:spPr>
              <a:xfrm>
                <a:off x="3918773" y="215258"/>
                <a:ext cx="13173" cy="31705"/>
              </a:xfrm>
              <a:custGeom>
                <a:avLst/>
                <a:gdLst>
                  <a:gd name="connsiteX0" fmla="*/ 11787 w 13173"/>
                  <a:gd name="connsiteY0" fmla="*/ 31706 h 31705"/>
                  <a:gd name="connsiteX1" fmla="*/ 0 w 13173"/>
                  <a:gd name="connsiteY1" fmla="*/ 756 h 31705"/>
                  <a:gd name="connsiteX2" fmla="*/ 1387 w 13173"/>
                  <a:gd name="connsiteY2" fmla="*/ 0 h 31705"/>
                  <a:gd name="connsiteX3" fmla="*/ 13174 w 13173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705">
                    <a:moveTo>
                      <a:pt x="11787" y="31706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: Shape 10521"/>
              <p:cNvSpPr/>
              <p:nvPr/>
            </p:nvSpPr>
            <p:spPr>
              <a:xfrm>
                <a:off x="3916252" y="216707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756 h 31642"/>
                  <a:gd name="connsiteX2" fmla="*/ 1450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: Shape 10522"/>
              <p:cNvSpPr/>
              <p:nvPr/>
            </p:nvSpPr>
            <p:spPr>
              <a:xfrm>
                <a:off x="3913731" y="218157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693 h 31642"/>
                  <a:gd name="connsiteX2" fmla="*/ 1387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693"/>
                    </a:lnTo>
                    <a:lnTo>
                      <a:pt x="1387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: Shape 10523"/>
              <p:cNvSpPr/>
              <p:nvPr/>
            </p:nvSpPr>
            <p:spPr>
              <a:xfrm>
                <a:off x="3911020" y="219733"/>
                <a:ext cx="13173" cy="31705"/>
              </a:xfrm>
              <a:custGeom>
                <a:avLst/>
                <a:gdLst>
                  <a:gd name="connsiteX0" fmla="*/ 11787 w 13173"/>
                  <a:gd name="connsiteY0" fmla="*/ 31706 h 31705"/>
                  <a:gd name="connsiteX1" fmla="*/ 0 w 13173"/>
                  <a:gd name="connsiteY1" fmla="*/ 756 h 31705"/>
                  <a:gd name="connsiteX2" fmla="*/ 1387 w 13173"/>
                  <a:gd name="connsiteY2" fmla="*/ 0 h 31705"/>
                  <a:gd name="connsiteX3" fmla="*/ 13174 w 13173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705">
                    <a:moveTo>
                      <a:pt x="11787" y="31706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: Shape 10524"/>
              <p:cNvSpPr/>
              <p:nvPr/>
            </p:nvSpPr>
            <p:spPr>
              <a:xfrm>
                <a:off x="3904654" y="223452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693 h 31642"/>
                  <a:gd name="connsiteX2" fmla="*/ 1387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693"/>
                    </a:lnTo>
                    <a:lnTo>
                      <a:pt x="1387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: Shape 10525"/>
              <p:cNvSpPr/>
              <p:nvPr/>
            </p:nvSpPr>
            <p:spPr>
              <a:xfrm>
                <a:off x="3901944" y="224965"/>
                <a:ext cx="13236" cy="31705"/>
              </a:xfrm>
              <a:custGeom>
                <a:avLst/>
                <a:gdLst>
                  <a:gd name="connsiteX0" fmla="*/ 11850 w 13236"/>
                  <a:gd name="connsiteY0" fmla="*/ 31706 h 31705"/>
                  <a:gd name="connsiteX1" fmla="*/ 0 w 13236"/>
                  <a:gd name="connsiteY1" fmla="*/ 756 h 31705"/>
                  <a:gd name="connsiteX2" fmla="*/ 1450 w 13236"/>
                  <a:gd name="connsiteY2" fmla="*/ 0 h 31705"/>
                  <a:gd name="connsiteX3" fmla="*/ 13237 w 13236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705">
                    <a:moveTo>
                      <a:pt x="11850" y="31706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: Shape 10526"/>
              <p:cNvSpPr/>
              <p:nvPr/>
            </p:nvSpPr>
            <p:spPr>
              <a:xfrm>
                <a:off x="3899044" y="266116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756 h 31642"/>
                  <a:gd name="connsiteX2" fmla="*/ 1450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Freeform: Shape 10527"/>
              <p:cNvSpPr/>
              <p:nvPr/>
            </p:nvSpPr>
            <p:spPr>
              <a:xfrm>
                <a:off x="3909381" y="239714"/>
                <a:ext cx="48283" cy="28680"/>
              </a:xfrm>
              <a:custGeom>
                <a:avLst/>
                <a:gdLst>
                  <a:gd name="connsiteX0" fmla="*/ 126 w 48283"/>
                  <a:gd name="connsiteY0" fmla="*/ 28680 h 28680"/>
                  <a:gd name="connsiteX1" fmla="*/ 0 w 48283"/>
                  <a:gd name="connsiteY1" fmla="*/ 28239 h 28680"/>
                  <a:gd name="connsiteX2" fmla="*/ 47905 w 48283"/>
                  <a:gd name="connsiteY2" fmla="*/ 0 h 28680"/>
                  <a:gd name="connsiteX3" fmla="*/ 48283 w 48283"/>
                  <a:gd name="connsiteY3" fmla="*/ 882 h 2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83" h="28680">
                    <a:moveTo>
                      <a:pt x="126" y="28680"/>
                    </a:moveTo>
                    <a:lnTo>
                      <a:pt x="0" y="28239"/>
                    </a:lnTo>
                    <a:lnTo>
                      <a:pt x="47905" y="0"/>
                    </a:lnTo>
                    <a:lnTo>
                      <a:pt x="48283" y="882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: Shape 10528"/>
              <p:cNvSpPr/>
              <p:nvPr/>
            </p:nvSpPr>
            <p:spPr>
              <a:xfrm>
                <a:off x="3949344" y="263541"/>
                <a:ext cx="52254" cy="40278"/>
              </a:xfrm>
              <a:custGeom>
                <a:avLst/>
                <a:gdLst>
                  <a:gd name="connsiteX0" fmla="*/ 52254 w 52254"/>
                  <a:gd name="connsiteY0" fmla="*/ 12481 h 40278"/>
                  <a:gd name="connsiteX1" fmla="*/ 4160 w 52254"/>
                  <a:gd name="connsiteY1" fmla="*/ 40278 h 40278"/>
                  <a:gd name="connsiteX2" fmla="*/ 0 w 52254"/>
                  <a:gd name="connsiteY2" fmla="*/ 27798 h 40278"/>
                  <a:gd name="connsiteX3" fmla="*/ 48094 w 52254"/>
                  <a:gd name="connsiteY3" fmla="*/ 0 h 40278"/>
                  <a:gd name="connsiteX4" fmla="*/ 52254 w 52254"/>
                  <a:gd name="connsiteY4" fmla="*/ 12481 h 4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54" h="40278">
                    <a:moveTo>
                      <a:pt x="52254" y="12481"/>
                    </a:moveTo>
                    <a:lnTo>
                      <a:pt x="4160" y="40278"/>
                    </a:lnTo>
                    <a:cubicBezTo>
                      <a:pt x="4160" y="40278"/>
                      <a:pt x="441" y="34416"/>
                      <a:pt x="0" y="27798"/>
                    </a:cubicBezTo>
                    <a:lnTo>
                      <a:pt x="48094" y="0"/>
                    </a:lnTo>
                    <a:cubicBezTo>
                      <a:pt x="48599" y="5673"/>
                      <a:pt x="52254" y="12481"/>
                      <a:pt x="52254" y="12481"/>
                    </a:cubicBezTo>
                    <a:close/>
                  </a:path>
                </a:pathLst>
              </a:custGeom>
              <a:solidFill>
                <a:srgbClr val="D6D6D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70" name="Graphic 4368"/>
              <p:cNvGrpSpPr/>
              <p:nvPr/>
            </p:nvGrpSpPr>
            <p:grpSpPr>
              <a:xfrm>
                <a:off x="3910264" y="239588"/>
                <a:ext cx="60826" cy="36244"/>
                <a:chOff x="3910264" y="239588"/>
                <a:chExt cx="60826" cy="36244"/>
              </a:xfrm>
              <a:solidFill>
                <a:schemeClr val="accent1"/>
              </a:solidFill>
            </p:grpSpPr>
            <p:sp>
              <p:nvSpPr>
                <p:cNvPr id="87" name="Freeform: Shape 10530"/>
                <p:cNvSpPr/>
                <p:nvPr/>
              </p:nvSpPr>
              <p:spPr>
                <a:xfrm>
                  <a:off x="3910264" y="239588"/>
                  <a:ext cx="60826" cy="35487"/>
                </a:xfrm>
                <a:custGeom>
                  <a:avLst/>
                  <a:gdLst>
                    <a:gd name="connsiteX0" fmla="*/ 6051 w 60826"/>
                    <a:gd name="connsiteY0" fmla="*/ 35488 h 35487"/>
                    <a:gd name="connsiteX1" fmla="*/ 5106 w 60826"/>
                    <a:gd name="connsiteY1" fmla="*/ 32525 h 35487"/>
                    <a:gd name="connsiteX2" fmla="*/ 0 w 60826"/>
                    <a:gd name="connsiteY2" fmla="*/ 31958 h 35487"/>
                    <a:gd name="connsiteX3" fmla="*/ 54713 w 60826"/>
                    <a:gd name="connsiteY3" fmla="*/ 0 h 35487"/>
                    <a:gd name="connsiteX4" fmla="*/ 60827 w 60826"/>
                    <a:gd name="connsiteY4" fmla="*/ 3530 h 35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26" h="35487">
                      <a:moveTo>
                        <a:pt x="6051" y="35488"/>
                      </a:moveTo>
                      <a:lnTo>
                        <a:pt x="5106" y="32525"/>
                      </a:lnTo>
                      <a:lnTo>
                        <a:pt x="0" y="31958"/>
                      </a:lnTo>
                      <a:lnTo>
                        <a:pt x="54713" y="0"/>
                      </a:lnTo>
                      <a:lnTo>
                        <a:pt x="60827" y="353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8" name="Freeform: Shape 10531"/>
                <p:cNvSpPr/>
                <p:nvPr/>
              </p:nvSpPr>
              <p:spPr>
                <a:xfrm>
                  <a:off x="3916315" y="243118"/>
                  <a:ext cx="54775" cy="32714"/>
                </a:xfrm>
                <a:custGeom>
                  <a:avLst/>
                  <a:gdLst>
                    <a:gd name="connsiteX0" fmla="*/ 54776 w 54775"/>
                    <a:gd name="connsiteY0" fmla="*/ 1387 h 32714"/>
                    <a:gd name="connsiteX1" fmla="*/ 54208 w 54775"/>
                    <a:gd name="connsiteY1" fmla="*/ 1072 h 32714"/>
                    <a:gd name="connsiteX2" fmla="*/ 0 w 54775"/>
                    <a:gd name="connsiteY2" fmla="*/ 32714 h 32714"/>
                    <a:gd name="connsiteX3" fmla="*/ 0 w 54775"/>
                    <a:gd name="connsiteY3" fmla="*/ 31958 h 32714"/>
                    <a:gd name="connsiteX4" fmla="*/ 54776 w 54775"/>
                    <a:gd name="connsiteY4" fmla="*/ 0 h 3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775" h="32714">
                      <a:moveTo>
                        <a:pt x="54776" y="1387"/>
                      </a:moveTo>
                      <a:lnTo>
                        <a:pt x="54208" y="1072"/>
                      </a:lnTo>
                      <a:lnTo>
                        <a:pt x="0" y="32714"/>
                      </a:lnTo>
                      <a:lnTo>
                        <a:pt x="0" y="31958"/>
                      </a:lnTo>
                      <a:lnTo>
                        <a:pt x="54776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9" name="Freeform: Shape 10532"/>
                <p:cNvSpPr/>
                <p:nvPr/>
              </p:nvSpPr>
              <p:spPr>
                <a:xfrm>
                  <a:off x="3915370" y="272113"/>
                  <a:ext cx="945" cy="3718"/>
                </a:xfrm>
                <a:custGeom>
                  <a:avLst/>
                  <a:gdLst>
                    <a:gd name="connsiteX0" fmla="*/ 946 w 945"/>
                    <a:gd name="connsiteY0" fmla="*/ 2963 h 3718"/>
                    <a:gd name="connsiteX1" fmla="*/ 946 w 945"/>
                    <a:gd name="connsiteY1" fmla="*/ 3719 h 3718"/>
                    <a:gd name="connsiteX2" fmla="*/ 0 w 945"/>
                    <a:gd name="connsiteY2" fmla="*/ 756 h 3718"/>
                    <a:gd name="connsiteX3" fmla="*/ 0 w 945"/>
                    <a:gd name="connsiteY3" fmla="*/ 0 h 3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5" h="3718">
                      <a:moveTo>
                        <a:pt x="946" y="2963"/>
                      </a:moveTo>
                      <a:lnTo>
                        <a:pt x="946" y="3719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B2B2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0" name="Freeform: Shape 10533"/>
                <p:cNvSpPr/>
                <p:nvPr/>
              </p:nvSpPr>
              <p:spPr>
                <a:xfrm>
                  <a:off x="3910264" y="271546"/>
                  <a:ext cx="5105" cy="1323"/>
                </a:xfrm>
                <a:custGeom>
                  <a:avLst/>
                  <a:gdLst>
                    <a:gd name="connsiteX0" fmla="*/ 5106 w 5105"/>
                    <a:gd name="connsiteY0" fmla="*/ 567 h 1323"/>
                    <a:gd name="connsiteX1" fmla="*/ 5106 w 5105"/>
                    <a:gd name="connsiteY1" fmla="*/ 1324 h 1323"/>
                    <a:gd name="connsiteX2" fmla="*/ 0 w 5105"/>
                    <a:gd name="connsiteY2" fmla="*/ 756 h 1323"/>
                    <a:gd name="connsiteX3" fmla="*/ 0 w 5105"/>
                    <a:gd name="connsiteY3" fmla="*/ 0 h 1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05" h="1323">
                      <a:moveTo>
                        <a:pt x="5106" y="567"/>
                      </a:moveTo>
                      <a:lnTo>
                        <a:pt x="5106" y="1324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81" name="Freeform: Shape 10534"/>
              <p:cNvSpPr/>
              <p:nvPr/>
            </p:nvSpPr>
            <p:spPr>
              <a:xfrm>
                <a:off x="3914109" y="283459"/>
                <a:ext cx="40026" cy="24898"/>
              </a:xfrm>
              <a:custGeom>
                <a:avLst/>
                <a:gdLst>
                  <a:gd name="connsiteX0" fmla="*/ 40026 w 40026"/>
                  <a:gd name="connsiteY0" fmla="*/ 24898 h 24898"/>
                  <a:gd name="connsiteX1" fmla="*/ 0 w 40026"/>
                  <a:gd name="connsiteY1" fmla="*/ 1828 h 24898"/>
                  <a:gd name="connsiteX2" fmla="*/ 0 w 40026"/>
                  <a:gd name="connsiteY2" fmla="*/ 0 h 24898"/>
                  <a:gd name="connsiteX3" fmla="*/ 40026 w 40026"/>
                  <a:gd name="connsiteY3" fmla="*/ 23070 h 24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26" h="24898">
                    <a:moveTo>
                      <a:pt x="40026" y="24898"/>
                    </a:moveTo>
                    <a:lnTo>
                      <a:pt x="0" y="1828"/>
                    </a:lnTo>
                    <a:lnTo>
                      <a:pt x="0" y="0"/>
                    </a:lnTo>
                    <a:lnTo>
                      <a:pt x="40026" y="2307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771" name="Graphic 4368"/>
              <p:cNvGrpSpPr/>
              <p:nvPr/>
            </p:nvGrpSpPr>
            <p:grpSpPr>
              <a:xfrm>
                <a:off x="3917261" y="282955"/>
                <a:ext cx="16325" cy="10148"/>
                <a:chOff x="3917261" y="282955"/>
                <a:chExt cx="16325" cy="10148"/>
              </a:xfrm>
              <a:solidFill>
                <a:schemeClr val="accent1"/>
              </a:solidFill>
            </p:grpSpPr>
            <p:sp>
              <p:nvSpPr>
                <p:cNvPr id="83" name="Freeform: Shape 10536"/>
                <p:cNvSpPr/>
                <p:nvPr/>
              </p:nvSpPr>
              <p:spPr>
                <a:xfrm>
                  <a:off x="3917261" y="282955"/>
                  <a:ext cx="16325" cy="9391"/>
                </a:xfrm>
                <a:custGeom>
                  <a:avLst/>
                  <a:gdLst>
                    <a:gd name="connsiteX0" fmla="*/ 5988 w 16325"/>
                    <a:gd name="connsiteY0" fmla="*/ 9392 h 9391"/>
                    <a:gd name="connsiteX1" fmla="*/ 5043 w 16325"/>
                    <a:gd name="connsiteY1" fmla="*/ 6492 h 9391"/>
                    <a:gd name="connsiteX2" fmla="*/ 0 w 16325"/>
                    <a:gd name="connsiteY2" fmla="*/ 5988 h 9391"/>
                    <a:gd name="connsiteX3" fmla="*/ 10337 w 16325"/>
                    <a:gd name="connsiteY3" fmla="*/ 0 h 9391"/>
                    <a:gd name="connsiteX4" fmla="*/ 16326 w 16325"/>
                    <a:gd name="connsiteY4" fmla="*/ 3467 h 9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25" h="9391">
                      <a:moveTo>
                        <a:pt x="5988" y="9392"/>
                      </a:moveTo>
                      <a:lnTo>
                        <a:pt x="5043" y="6492"/>
                      </a:lnTo>
                      <a:lnTo>
                        <a:pt x="0" y="5988"/>
                      </a:lnTo>
                      <a:lnTo>
                        <a:pt x="10337" y="0"/>
                      </a:lnTo>
                      <a:lnTo>
                        <a:pt x="16326" y="3467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4" name="Freeform: Shape 10537"/>
                <p:cNvSpPr/>
                <p:nvPr/>
              </p:nvSpPr>
              <p:spPr>
                <a:xfrm>
                  <a:off x="3923249" y="286422"/>
                  <a:ext cx="10337" cy="6681"/>
                </a:xfrm>
                <a:custGeom>
                  <a:avLst/>
                  <a:gdLst>
                    <a:gd name="connsiteX0" fmla="*/ 10337 w 10337"/>
                    <a:gd name="connsiteY0" fmla="*/ 756 h 6681"/>
                    <a:gd name="connsiteX1" fmla="*/ 0 w 10337"/>
                    <a:gd name="connsiteY1" fmla="*/ 6682 h 6681"/>
                    <a:gd name="connsiteX2" fmla="*/ 0 w 10337"/>
                    <a:gd name="connsiteY2" fmla="*/ 5925 h 6681"/>
                    <a:gd name="connsiteX3" fmla="*/ 10337 w 10337"/>
                    <a:gd name="connsiteY3" fmla="*/ 0 h 6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37" h="6681">
                      <a:moveTo>
                        <a:pt x="10337" y="756"/>
                      </a:moveTo>
                      <a:lnTo>
                        <a:pt x="0" y="6682"/>
                      </a:lnTo>
                      <a:lnTo>
                        <a:pt x="0" y="5925"/>
                      </a:lnTo>
                      <a:lnTo>
                        <a:pt x="10337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5" name="Freeform: Shape 10538"/>
                <p:cNvSpPr/>
                <p:nvPr/>
              </p:nvSpPr>
              <p:spPr>
                <a:xfrm>
                  <a:off x="3922303" y="289447"/>
                  <a:ext cx="945" cy="3655"/>
                </a:xfrm>
                <a:custGeom>
                  <a:avLst/>
                  <a:gdLst>
                    <a:gd name="connsiteX0" fmla="*/ 945 w 945"/>
                    <a:gd name="connsiteY0" fmla="*/ 2900 h 3655"/>
                    <a:gd name="connsiteX1" fmla="*/ 945 w 945"/>
                    <a:gd name="connsiteY1" fmla="*/ 3656 h 3655"/>
                    <a:gd name="connsiteX2" fmla="*/ 0 w 945"/>
                    <a:gd name="connsiteY2" fmla="*/ 756 h 3655"/>
                    <a:gd name="connsiteX3" fmla="*/ 0 w 945"/>
                    <a:gd name="connsiteY3" fmla="*/ 0 h 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5" h="3655">
                      <a:moveTo>
                        <a:pt x="945" y="2900"/>
                      </a:moveTo>
                      <a:lnTo>
                        <a:pt x="945" y="3656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6" name="Freeform: Shape 10539"/>
                <p:cNvSpPr/>
                <p:nvPr/>
              </p:nvSpPr>
              <p:spPr>
                <a:xfrm>
                  <a:off x="3917261" y="288943"/>
                  <a:ext cx="5042" cy="1260"/>
                </a:xfrm>
                <a:custGeom>
                  <a:avLst/>
                  <a:gdLst>
                    <a:gd name="connsiteX0" fmla="*/ 5043 w 5042"/>
                    <a:gd name="connsiteY0" fmla="*/ 504 h 1260"/>
                    <a:gd name="connsiteX1" fmla="*/ 5043 w 5042"/>
                    <a:gd name="connsiteY1" fmla="*/ 1261 h 1260"/>
                    <a:gd name="connsiteX2" fmla="*/ 0 w 5042"/>
                    <a:gd name="connsiteY2" fmla="*/ 756 h 1260"/>
                    <a:gd name="connsiteX3" fmla="*/ 0 w 5042"/>
                    <a:gd name="connsiteY3" fmla="*/ 0 h 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42" h="1260">
                      <a:moveTo>
                        <a:pt x="5043" y="504"/>
                      </a:moveTo>
                      <a:lnTo>
                        <a:pt x="5043" y="1261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grpSp>
        <p:nvGrpSpPr>
          <p:cNvPr id="772" name="Graphic 4368"/>
          <p:cNvGrpSpPr/>
          <p:nvPr/>
        </p:nvGrpSpPr>
        <p:grpSpPr>
          <a:xfrm rot="151230" flipH="1">
            <a:off x="7641643" y="3474791"/>
            <a:ext cx="1155931" cy="1934849"/>
            <a:chOff x="3793275" y="1191577"/>
            <a:chExt cx="363322" cy="617724"/>
          </a:xfrm>
          <a:solidFill>
            <a:schemeClr val="accent1"/>
          </a:solidFill>
        </p:grpSpPr>
        <p:grpSp>
          <p:nvGrpSpPr>
            <p:cNvPr id="773" name="Graphic 4368"/>
            <p:cNvGrpSpPr/>
            <p:nvPr/>
          </p:nvGrpSpPr>
          <p:grpSpPr>
            <a:xfrm>
              <a:off x="4063182" y="1191577"/>
              <a:ext cx="93415" cy="461024"/>
              <a:chOff x="4063182" y="1191577"/>
              <a:chExt cx="93415" cy="461024"/>
            </a:xfrm>
            <a:solidFill>
              <a:schemeClr val="accent1"/>
            </a:solidFill>
          </p:grpSpPr>
          <p:sp>
            <p:nvSpPr>
              <p:cNvPr id="528" name="Freeform: Shape 10893"/>
              <p:cNvSpPr/>
              <p:nvPr/>
            </p:nvSpPr>
            <p:spPr>
              <a:xfrm>
                <a:off x="4072700" y="1191577"/>
                <a:ext cx="83897" cy="461024"/>
              </a:xfrm>
              <a:custGeom>
                <a:avLst/>
                <a:gdLst>
                  <a:gd name="connsiteX0" fmla="*/ 83897 w 83897"/>
                  <a:gd name="connsiteY0" fmla="*/ 455540 h 461024"/>
                  <a:gd name="connsiteX1" fmla="*/ 74379 w 83897"/>
                  <a:gd name="connsiteY1" fmla="*/ 461024 h 461024"/>
                  <a:gd name="connsiteX2" fmla="*/ 0 w 83897"/>
                  <a:gd name="connsiteY2" fmla="*/ 407131 h 461024"/>
                  <a:gd name="connsiteX3" fmla="*/ 0 w 83897"/>
                  <a:gd name="connsiteY3" fmla="*/ 0 h 461024"/>
                  <a:gd name="connsiteX4" fmla="*/ 83897 w 83897"/>
                  <a:gd name="connsiteY4" fmla="*/ 48409 h 4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97" h="461024">
                    <a:moveTo>
                      <a:pt x="83897" y="455540"/>
                    </a:moveTo>
                    <a:lnTo>
                      <a:pt x="74379" y="461024"/>
                    </a:lnTo>
                    <a:lnTo>
                      <a:pt x="0" y="407131"/>
                    </a:lnTo>
                    <a:lnTo>
                      <a:pt x="0" y="0"/>
                    </a:lnTo>
                    <a:lnTo>
                      <a:pt x="83897" y="48409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9" name="Freeform: Shape 10894"/>
              <p:cNvSpPr/>
              <p:nvPr/>
            </p:nvSpPr>
            <p:spPr>
              <a:xfrm>
                <a:off x="4063182" y="1191577"/>
                <a:ext cx="93415" cy="53956"/>
              </a:xfrm>
              <a:custGeom>
                <a:avLst/>
                <a:gdLst>
                  <a:gd name="connsiteX0" fmla="*/ 83897 w 93415"/>
                  <a:gd name="connsiteY0" fmla="*/ 53956 h 53956"/>
                  <a:gd name="connsiteX1" fmla="*/ 0 w 93415"/>
                  <a:gd name="connsiteY1" fmla="*/ 5484 h 53956"/>
                  <a:gd name="connsiteX2" fmla="*/ 9518 w 93415"/>
                  <a:gd name="connsiteY2" fmla="*/ 0 h 53956"/>
                  <a:gd name="connsiteX3" fmla="*/ 93415 w 93415"/>
                  <a:gd name="connsiteY3" fmla="*/ 48409 h 5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15" h="53956">
                    <a:moveTo>
                      <a:pt x="83897" y="53956"/>
                    </a:moveTo>
                    <a:lnTo>
                      <a:pt x="0" y="5484"/>
                    </a:lnTo>
                    <a:lnTo>
                      <a:pt x="9518" y="0"/>
                    </a:lnTo>
                    <a:lnTo>
                      <a:pt x="93415" y="48409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0" name="Freeform: Shape 10895"/>
              <p:cNvSpPr/>
              <p:nvPr/>
            </p:nvSpPr>
            <p:spPr>
              <a:xfrm>
                <a:off x="4063182" y="1197061"/>
                <a:ext cx="83897" cy="455540"/>
              </a:xfrm>
              <a:custGeom>
                <a:avLst/>
                <a:gdLst>
                  <a:gd name="connsiteX0" fmla="*/ 83897 w 83897"/>
                  <a:gd name="connsiteY0" fmla="*/ 455540 h 455540"/>
                  <a:gd name="connsiteX1" fmla="*/ 0 w 83897"/>
                  <a:gd name="connsiteY1" fmla="*/ 407131 h 455540"/>
                  <a:gd name="connsiteX2" fmla="*/ 0 w 83897"/>
                  <a:gd name="connsiteY2" fmla="*/ 0 h 455540"/>
                  <a:gd name="connsiteX3" fmla="*/ 83897 w 83897"/>
                  <a:gd name="connsiteY3" fmla="*/ 48472 h 455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97" h="455540">
                    <a:moveTo>
                      <a:pt x="83897" y="455540"/>
                    </a:moveTo>
                    <a:lnTo>
                      <a:pt x="0" y="407131"/>
                    </a:lnTo>
                    <a:lnTo>
                      <a:pt x="0" y="0"/>
                    </a:lnTo>
                    <a:lnTo>
                      <a:pt x="83897" y="48472"/>
                    </a:lnTo>
                    <a:close/>
                  </a:path>
                </a:pathLst>
              </a:custGeom>
              <a:solidFill>
                <a:srgbClr val="69413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74" name="Graphic 4368"/>
            <p:cNvGrpSpPr/>
            <p:nvPr/>
          </p:nvGrpSpPr>
          <p:grpSpPr>
            <a:xfrm>
              <a:off x="3802793" y="1547714"/>
              <a:ext cx="344286" cy="212169"/>
              <a:chOff x="3802793" y="1547714"/>
              <a:chExt cx="344286" cy="212169"/>
            </a:xfrm>
            <a:solidFill>
              <a:schemeClr val="accent1"/>
            </a:solidFill>
          </p:grpSpPr>
          <p:sp>
            <p:nvSpPr>
              <p:cNvPr id="526" name="Freeform: Shape 10897"/>
              <p:cNvSpPr/>
              <p:nvPr/>
            </p:nvSpPr>
            <p:spPr>
              <a:xfrm>
                <a:off x="3886690" y="1596186"/>
                <a:ext cx="260389" cy="163697"/>
              </a:xfrm>
              <a:custGeom>
                <a:avLst/>
                <a:gdLst>
                  <a:gd name="connsiteX0" fmla="*/ 260390 w 260389"/>
                  <a:gd name="connsiteY0" fmla="*/ 12859 h 163697"/>
                  <a:gd name="connsiteX1" fmla="*/ 0 w 260389"/>
                  <a:gd name="connsiteY1" fmla="*/ 163697 h 163697"/>
                  <a:gd name="connsiteX2" fmla="*/ 0 w 260389"/>
                  <a:gd name="connsiteY2" fmla="*/ 150334 h 163697"/>
                  <a:gd name="connsiteX3" fmla="*/ 260390 w 260389"/>
                  <a:gd name="connsiteY3" fmla="*/ 0 h 16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7">
                    <a:moveTo>
                      <a:pt x="260390" y="12859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7" name="Freeform: Shape 10898"/>
              <p:cNvSpPr/>
              <p:nvPr/>
            </p:nvSpPr>
            <p:spPr>
              <a:xfrm>
                <a:off x="3802793" y="1547714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901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901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75" name="Graphic 4368"/>
            <p:cNvGrpSpPr/>
            <p:nvPr/>
          </p:nvGrpSpPr>
          <p:grpSpPr>
            <a:xfrm>
              <a:off x="4064884" y="1484996"/>
              <a:ext cx="73937" cy="120897"/>
              <a:chOff x="4064884" y="1484996"/>
              <a:chExt cx="73937" cy="120897"/>
            </a:xfrm>
            <a:solidFill>
              <a:schemeClr val="accent1"/>
            </a:solidFill>
          </p:grpSpPr>
          <p:sp>
            <p:nvSpPr>
              <p:cNvPr id="516" name="Freeform: Shape 10900"/>
              <p:cNvSpPr/>
              <p:nvPr/>
            </p:nvSpPr>
            <p:spPr>
              <a:xfrm>
                <a:off x="4081273" y="1486005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7" name="Freeform: Shape 10901"/>
              <p:cNvSpPr/>
              <p:nvPr/>
            </p:nvSpPr>
            <p:spPr>
              <a:xfrm>
                <a:off x="4068036" y="1488589"/>
                <a:ext cx="65239" cy="37630"/>
              </a:xfrm>
              <a:custGeom>
                <a:avLst/>
                <a:gdLst>
                  <a:gd name="connsiteX0" fmla="*/ 50426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6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8" name="Freeform: Shape 10902"/>
              <p:cNvSpPr/>
              <p:nvPr/>
            </p:nvSpPr>
            <p:spPr>
              <a:xfrm>
                <a:off x="4064884" y="1484996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9" name="Freeform: Shape 10903"/>
              <p:cNvSpPr/>
              <p:nvPr/>
            </p:nvSpPr>
            <p:spPr>
              <a:xfrm>
                <a:off x="4120479" y="1516954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0" name="Freeform: Shape 10904"/>
              <p:cNvSpPr/>
              <p:nvPr/>
            </p:nvSpPr>
            <p:spPr>
              <a:xfrm>
                <a:off x="4064884" y="149539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1" name="Freeform: Shape 10905"/>
              <p:cNvSpPr/>
              <p:nvPr/>
            </p:nvSpPr>
            <p:spPr>
              <a:xfrm>
                <a:off x="4074780" y="1518574"/>
                <a:ext cx="33596" cy="64811"/>
              </a:xfrm>
              <a:custGeom>
                <a:avLst/>
                <a:gdLst>
                  <a:gd name="connsiteX0" fmla="*/ 27735 w 33596"/>
                  <a:gd name="connsiteY0" fmla="*/ 63997 h 64811"/>
                  <a:gd name="connsiteX1" fmla="*/ 5862 w 33596"/>
                  <a:gd name="connsiteY1" fmla="*/ 51328 h 64811"/>
                  <a:gd name="connsiteX2" fmla="*/ 0 w 33596"/>
                  <a:gd name="connsiteY2" fmla="*/ 41242 h 64811"/>
                  <a:gd name="connsiteX3" fmla="*/ 0 w 33596"/>
                  <a:gd name="connsiteY3" fmla="*/ 4179 h 64811"/>
                  <a:gd name="connsiteX4" fmla="*/ 5862 w 33596"/>
                  <a:gd name="connsiteY4" fmla="*/ 775 h 64811"/>
                  <a:gd name="connsiteX5" fmla="*/ 27735 w 33596"/>
                  <a:gd name="connsiteY5" fmla="*/ 13445 h 64811"/>
                  <a:gd name="connsiteX6" fmla="*/ 33597 w 33596"/>
                  <a:gd name="connsiteY6" fmla="*/ 23530 h 64811"/>
                  <a:gd name="connsiteX7" fmla="*/ 33597 w 33596"/>
                  <a:gd name="connsiteY7" fmla="*/ 60594 h 64811"/>
                  <a:gd name="connsiteX8" fmla="*/ 27735 w 33596"/>
                  <a:gd name="connsiteY8" fmla="*/ 63997 h 6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811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88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2" name="Freeform: Shape 10906"/>
              <p:cNvSpPr/>
              <p:nvPr/>
            </p:nvSpPr>
            <p:spPr>
              <a:xfrm>
                <a:off x="4120479" y="153019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3" name="Freeform: Shape 10907"/>
              <p:cNvSpPr/>
              <p:nvPr/>
            </p:nvSpPr>
            <p:spPr>
              <a:xfrm>
                <a:off x="4120479" y="1538133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4" name="Freeform: Shape 10908"/>
              <p:cNvSpPr/>
              <p:nvPr/>
            </p:nvSpPr>
            <p:spPr>
              <a:xfrm>
                <a:off x="4120479" y="1576394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5" name="Freeform: Shape 10909"/>
              <p:cNvSpPr/>
              <p:nvPr/>
            </p:nvSpPr>
            <p:spPr>
              <a:xfrm>
                <a:off x="4120479" y="1584399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76" name="Graphic 4368"/>
            <p:cNvGrpSpPr/>
            <p:nvPr/>
          </p:nvGrpSpPr>
          <p:grpSpPr>
            <a:xfrm>
              <a:off x="4041310" y="1497729"/>
              <a:ext cx="73937" cy="120834"/>
              <a:chOff x="4041310" y="1497729"/>
              <a:chExt cx="73937" cy="120834"/>
            </a:xfrm>
            <a:solidFill>
              <a:schemeClr val="accent1"/>
            </a:solidFill>
          </p:grpSpPr>
          <p:sp>
            <p:nvSpPr>
              <p:cNvPr id="507" name="Freeform: Shape 10911"/>
              <p:cNvSpPr/>
              <p:nvPr/>
            </p:nvSpPr>
            <p:spPr>
              <a:xfrm>
                <a:off x="4057698" y="1498674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8" name="Freeform: Shape 10912"/>
              <p:cNvSpPr/>
              <p:nvPr/>
            </p:nvSpPr>
            <p:spPr>
              <a:xfrm>
                <a:off x="4044461" y="150125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9" name="Freeform: Shape 10913"/>
              <p:cNvSpPr/>
              <p:nvPr/>
            </p:nvSpPr>
            <p:spPr>
              <a:xfrm>
                <a:off x="4041310" y="149772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0" name="Freeform: Shape 10914"/>
              <p:cNvSpPr/>
              <p:nvPr/>
            </p:nvSpPr>
            <p:spPr>
              <a:xfrm>
                <a:off x="4096905" y="1529686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1" name="Freeform: Shape 10915"/>
              <p:cNvSpPr/>
              <p:nvPr/>
            </p:nvSpPr>
            <p:spPr>
              <a:xfrm>
                <a:off x="4041310" y="150812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2" name="Freeform: Shape 10916"/>
              <p:cNvSpPr/>
              <p:nvPr/>
            </p:nvSpPr>
            <p:spPr>
              <a:xfrm>
                <a:off x="4096905" y="1581121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3" name="Freeform: Shape 10917"/>
              <p:cNvSpPr/>
              <p:nvPr/>
            </p:nvSpPr>
            <p:spPr>
              <a:xfrm>
                <a:off x="4096905" y="1550866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4" name="Freeform: Shape 10918"/>
              <p:cNvSpPr/>
              <p:nvPr/>
            </p:nvSpPr>
            <p:spPr>
              <a:xfrm>
                <a:off x="4096905" y="158912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5" name="Freeform: Shape 10919"/>
              <p:cNvSpPr/>
              <p:nvPr/>
            </p:nvSpPr>
            <p:spPr>
              <a:xfrm>
                <a:off x="4096905" y="159713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77" name="Graphic 4368"/>
            <p:cNvGrpSpPr/>
            <p:nvPr/>
          </p:nvGrpSpPr>
          <p:grpSpPr>
            <a:xfrm>
              <a:off x="4016853" y="1509579"/>
              <a:ext cx="73937" cy="120897"/>
              <a:chOff x="4016853" y="1509579"/>
              <a:chExt cx="73937" cy="120897"/>
            </a:xfrm>
            <a:solidFill>
              <a:schemeClr val="accent1"/>
            </a:solidFill>
          </p:grpSpPr>
          <p:sp>
            <p:nvSpPr>
              <p:cNvPr id="498" name="Freeform: Shape 10921"/>
              <p:cNvSpPr/>
              <p:nvPr/>
            </p:nvSpPr>
            <p:spPr>
              <a:xfrm>
                <a:off x="4033242" y="151058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9" name="Freeform: Shape 10922"/>
              <p:cNvSpPr/>
              <p:nvPr/>
            </p:nvSpPr>
            <p:spPr>
              <a:xfrm>
                <a:off x="4020005" y="1513172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0" name="Freeform: Shape 10923"/>
              <p:cNvSpPr/>
              <p:nvPr/>
            </p:nvSpPr>
            <p:spPr>
              <a:xfrm>
                <a:off x="4016853" y="1509579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3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3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1" name="Freeform: Shape 10924"/>
              <p:cNvSpPr/>
              <p:nvPr/>
            </p:nvSpPr>
            <p:spPr>
              <a:xfrm>
                <a:off x="4072448" y="1541600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2" name="Freeform: Shape 10925"/>
              <p:cNvSpPr/>
              <p:nvPr/>
            </p:nvSpPr>
            <p:spPr>
              <a:xfrm>
                <a:off x="4016853" y="1520042"/>
                <a:ext cx="55595" cy="110434"/>
              </a:xfrm>
              <a:custGeom>
                <a:avLst/>
                <a:gdLst>
                  <a:gd name="connsiteX0" fmla="*/ 55595 w 55595"/>
                  <a:gd name="connsiteY0" fmla="*/ 110434 h 110434"/>
                  <a:gd name="connsiteX1" fmla="*/ 0 w 55595"/>
                  <a:gd name="connsiteY1" fmla="*/ 78350 h 110434"/>
                  <a:gd name="connsiteX2" fmla="*/ 0 w 55595"/>
                  <a:gd name="connsiteY2" fmla="*/ 0 h 110434"/>
                  <a:gd name="connsiteX3" fmla="*/ 55595 w 55595"/>
                  <a:gd name="connsiteY3" fmla="*/ 32084 h 11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4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3" name="Freeform: Shape 10926"/>
              <p:cNvSpPr/>
              <p:nvPr/>
            </p:nvSpPr>
            <p:spPr>
              <a:xfrm>
                <a:off x="4072448" y="159303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4" name="Freeform: Shape 10927"/>
              <p:cNvSpPr/>
              <p:nvPr/>
            </p:nvSpPr>
            <p:spPr>
              <a:xfrm>
                <a:off x="4072448" y="156277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5" name="Freeform: Shape 10928"/>
              <p:cNvSpPr/>
              <p:nvPr/>
            </p:nvSpPr>
            <p:spPr>
              <a:xfrm>
                <a:off x="4072448" y="160104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6" name="Freeform: Shape 10929"/>
              <p:cNvSpPr/>
              <p:nvPr/>
            </p:nvSpPr>
            <p:spPr>
              <a:xfrm>
                <a:off x="4072448" y="1608982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78" name="Graphic 4368"/>
            <p:cNvGrpSpPr/>
            <p:nvPr/>
          </p:nvGrpSpPr>
          <p:grpSpPr>
            <a:xfrm>
              <a:off x="3993405" y="1522942"/>
              <a:ext cx="73937" cy="120897"/>
              <a:chOff x="3993405" y="1522942"/>
              <a:chExt cx="73937" cy="120897"/>
            </a:xfrm>
            <a:solidFill>
              <a:schemeClr val="accent1"/>
            </a:solidFill>
          </p:grpSpPr>
          <p:sp>
            <p:nvSpPr>
              <p:cNvPr id="489" name="Freeform: Shape 10931"/>
              <p:cNvSpPr/>
              <p:nvPr/>
            </p:nvSpPr>
            <p:spPr>
              <a:xfrm>
                <a:off x="4009793" y="1523951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0" name="Freeform: Shape 10932"/>
              <p:cNvSpPr/>
              <p:nvPr/>
            </p:nvSpPr>
            <p:spPr>
              <a:xfrm>
                <a:off x="3996556" y="1526472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636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636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1" name="Freeform: Shape 10933"/>
              <p:cNvSpPr/>
              <p:nvPr/>
            </p:nvSpPr>
            <p:spPr>
              <a:xfrm>
                <a:off x="3993405" y="1522942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206 w 73937"/>
                  <a:gd name="connsiteY5" fmla="*/ 9392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2" name="Freeform: Shape 10934"/>
              <p:cNvSpPr/>
              <p:nvPr/>
            </p:nvSpPr>
            <p:spPr>
              <a:xfrm>
                <a:off x="4049000" y="1554900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3" name="Freeform: Shape 10935"/>
              <p:cNvSpPr/>
              <p:nvPr/>
            </p:nvSpPr>
            <p:spPr>
              <a:xfrm>
                <a:off x="3993405" y="1533342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4" name="Freeform: Shape 10936"/>
              <p:cNvSpPr/>
              <p:nvPr/>
            </p:nvSpPr>
            <p:spPr>
              <a:xfrm>
                <a:off x="4049000" y="156813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5" name="Freeform: Shape 10937"/>
              <p:cNvSpPr/>
              <p:nvPr/>
            </p:nvSpPr>
            <p:spPr>
              <a:xfrm>
                <a:off x="4049000" y="1576079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6" name="Freeform: Shape 10938"/>
              <p:cNvSpPr/>
              <p:nvPr/>
            </p:nvSpPr>
            <p:spPr>
              <a:xfrm>
                <a:off x="4049000" y="1614340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7" name="Freeform: Shape 10939"/>
              <p:cNvSpPr/>
              <p:nvPr/>
            </p:nvSpPr>
            <p:spPr>
              <a:xfrm>
                <a:off x="4049000" y="162234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79" name="Graphic 4368"/>
            <p:cNvGrpSpPr/>
            <p:nvPr/>
          </p:nvGrpSpPr>
          <p:grpSpPr>
            <a:xfrm>
              <a:off x="3969956" y="1537944"/>
              <a:ext cx="73874" cy="120897"/>
              <a:chOff x="3969956" y="1537944"/>
              <a:chExt cx="73874" cy="120897"/>
            </a:xfrm>
            <a:solidFill>
              <a:schemeClr val="accent1"/>
            </a:solidFill>
          </p:grpSpPr>
          <p:sp>
            <p:nvSpPr>
              <p:cNvPr id="480" name="Freeform: Shape 10941"/>
              <p:cNvSpPr/>
              <p:nvPr/>
            </p:nvSpPr>
            <p:spPr>
              <a:xfrm>
                <a:off x="3986282" y="1538952"/>
                <a:ext cx="55595" cy="110434"/>
              </a:xfrm>
              <a:custGeom>
                <a:avLst/>
                <a:gdLst>
                  <a:gd name="connsiteX0" fmla="*/ 55595 w 55595"/>
                  <a:gd name="connsiteY0" fmla="*/ 110434 h 110434"/>
                  <a:gd name="connsiteX1" fmla="*/ 0 w 55595"/>
                  <a:gd name="connsiteY1" fmla="*/ 78350 h 110434"/>
                  <a:gd name="connsiteX2" fmla="*/ 0 w 55595"/>
                  <a:gd name="connsiteY2" fmla="*/ 0 h 110434"/>
                  <a:gd name="connsiteX3" fmla="*/ 55595 w 55595"/>
                  <a:gd name="connsiteY3" fmla="*/ 32084 h 11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4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1" name="Freeform: Shape 10942"/>
              <p:cNvSpPr/>
              <p:nvPr/>
            </p:nvSpPr>
            <p:spPr>
              <a:xfrm>
                <a:off x="3973108" y="154147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2" name="Freeform: Shape 10943"/>
              <p:cNvSpPr/>
              <p:nvPr/>
            </p:nvSpPr>
            <p:spPr>
              <a:xfrm>
                <a:off x="3969956" y="1537944"/>
                <a:ext cx="73874" cy="42484"/>
              </a:xfrm>
              <a:custGeom>
                <a:avLst/>
                <a:gdLst>
                  <a:gd name="connsiteX0" fmla="*/ 73875 w 73874"/>
                  <a:gd name="connsiteY0" fmla="*/ 31958 h 42484"/>
                  <a:gd name="connsiteX1" fmla="*/ 18532 w 73874"/>
                  <a:gd name="connsiteY1" fmla="*/ 0 h 42484"/>
                  <a:gd name="connsiteX2" fmla="*/ 16326 w 73874"/>
                  <a:gd name="connsiteY2" fmla="*/ 1008 h 42484"/>
                  <a:gd name="connsiteX3" fmla="*/ 69652 w 73874"/>
                  <a:gd name="connsiteY3" fmla="*/ 31769 h 42484"/>
                  <a:gd name="connsiteX4" fmla="*/ 55280 w 73874"/>
                  <a:gd name="connsiteY4" fmla="*/ 40089 h 42484"/>
                  <a:gd name="connsiteX5" fmla="*/ 2143 w 73874"/>
                  <a:gd name="connsiteY5" fmla="*/ 9392 h 42484"/>
                  <a:gd name="connsiteX6" fmla="*/ 0 w 73874"/>
                  <a:gd name="connsiteY6" fmla="*/ 10400 h 42484"/>
                  <a:gd name="connsiteX7" fmla="*/ 55595 w 73874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484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8"/>
                    </a:lnTo>
                    <a:lnTo>
                      <a:pt x="69652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3" name="Freeform: Shape 10944"/>
              <p:cNvSpPr/>
              <p:nvPr/>
            </p:nvSpPr>
            <p:spPr>
              <a:xfrm>
                <a:off x="4025551" y="1569902"/>
                <a:ext cx="18279" cy="88939"/>
              </a:xfrm>
              <a:custGeom>
                <a:avLst/>
                <a:gdLst>
                  <a:gd name="connsiteX0" fmla="*/ 18280 w 18279"/>
                  <a:gd name="connsiteY0" fmla="*/ 78350 h 88939"/>
                  <a:gd name="connsiteX1" fmla="*/ 0 w 18279"/>
                  <a:gd name="connsiteY1" fmla="*/ 88940 h 88939"/>
                  <a:gd name="connsiteX2" fmla="*/ 0 w 18279"/>
                  <a:gd name="connsiteY2" fmla="*/ 10527 h 88939"/>
                  <a:gd name="connsiteX3" fmla="*/ 18280 w 18279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939">
                    <a:moveTo>
                      <a:pt x="18280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4" name="Freeform: Shape 10945"/>
              <p:cNvSpPr/>
              <p:nvPr/>
            </p:nvSpPr>
            <p:spPr>
              <a:xfrm>
                <a:off x="3969956" y="1548344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084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5" name="Freeform: Shape 10946"/>
              <p:cNvSpPr/>
              <p:nvPr/>
            </p:nvSpPr>
            <p:spPr>
              <a:xfrm>
                <a:off x="4025551" y="1621400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6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6" name="Freeform: Shape 10947"/>
              <p:cNvSpPr/>
              <p:nvPr/>
            </p:nvSpPr>
            <p:spPr>
              <a:xfrm>
                <a:off x="4025551" y="159108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7" name="Freeform: Shape 10948"/>
              <p:cNvSpPr/>
              <p:nvPr/>
            </p:nvSpPr>
            <p:spPr>
              <a:xfrm>
                <a:off x="4025551" y="162934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8" name="Freeform: Shape 10949"/>
              <p:cNvSpPr/>
              <p:nvPr/>
            </p:nvSpPr>
            <p:spPr>
              <a:xfrm>
                <a:off x="4025551" y="163734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83" name="Graphic 4368"/>
            <p:cNvGrpSpPr/>
            <p:nvPr/>
          </p:nvGrpSpPr>
          <p:grpSpPr>
            <a:xfrm>
              <a:off x="3945436" y="1551496"/>
              <a:ext cx="73937" cy="120834"/>
              <a:chOff x="3945436" y="1551496"/>
              <a:chExt cx="73937" cy="120834"/>
            </a:xfrm>
            <a:solidFill>
              <a:schemeClr val="accent1"/>
            </a:solidFill>
          </p:grpSpPr>
          <p:sp>
            <p:nvSpPr>
              <p:cNvPr id="468" name="Freeform: Shape 10951"/>
              <p:cNvSpPr/>
              <p:nvPr/>
            </p:nvSpPr>
            <p:spPr>
              <a:xfrm>
                <a:off x="3961762" y="1552441"/>
                <a:ext cx="55658" cy="110497"/>
              </a:xfrm>
              <a:custGeom>
                <a:avLst/>
                <a:gdLst>
                  <a:gd name="connsiteX0" fmla="*/ 55658 w 55658"/>
                  <a:gd name="connsiteY0" fmla="*/ 110497 h 110497"/>
                  <a:gd name="connsiteX1" fmla="*/ 0 w 55658"/>
                  <a:gd name="connsiteY1" fmla="*/ 78413 h 110497"/>
                  <a:gd name="connsiteX2" fmla="*/ 0 w 55658"/>
                  <a:gd name="connsiteY2" fmla="*/ 0 h 110497"/>
                  <a:gd name="connsiteX3" fmla="*/ 55658 w 55658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97">
                    <a:moveTo>
                      <a:pt x="55658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658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9" name="Freeform: Shape 10952"/>
              <p:cNvSpPr/>
              <p:nvPr/>
            </p:nvSpPr>
            <p:spPr>
              <a:xfrm>
                <a:off x="3948588" y="1555026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0" name="Freeform: Shape 10953"/>
              <p:cNvSpPr/>
              <p:nvPr/>
            </p:nvSpPr>
            <p:spPr>
              <a:xfrm>
                <a:off x="3945436" y="1551496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1" name="Freeform: Shape 10954"/>
              <p:cNvSpPr/>
              <p:nvPr/>
            </p:nvSpPr>
            <p:spPr>
              <a:xfrm>
                <a:off x="4001032" y="1583454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2" name="Freeform: Shape 10955"/>
              <p:cNvSpPr/>
              <p:nvPr/>
            </p:nvSpPr>
            <p:spPr>
              <a:xfrm>
                <a:off x="3945436" y="156189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3" name="Freeform: Shape 10956"/>
              <p:cNvSpPr/>
              <p:nvPr/>
            </p:nvSpPr>
            <p:spPr>
              <a:xfrm>
                <a:off x="3955333" y="1585074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3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3"/>
                    </a:lnTo>
                    <a:cubicBezTo>
                      <a:pt x="33534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4" name="Freeform: Shape 10957"/>
              <p:cNvSpPr/>
              <p:nvPr/>
            </p:nvSpPr>
            <p:spPr>
              <a:xfrm>
                <a:off x="3964914" y="1614837"/>
                <a:ext cx="13236" cy="25542"/>
              </a:xfrm>
              <a:custGeom>
                <a:avLst/>
                <a:gdLst>
                  <a:gd name="connsiteX0" fmla="*/ 10968 w 13236"/>
                  <a:gd name="connsiteY0" fmla="*/ 25220 h 25542"/>
                  <a:gd name="connsiteX1" fmla="*/ 2332 w 13236"/>
                  <a:gd name="connsiteY1" fmla="*/ 20240 h 25542"/>
                  <a:gd name="connsiteX2" fmla="*/ 0 w 13236"/>
                  <a:gd name="connsiteY2" fmla="*/ 16269 h 25542"/>
                  <a:gd name="connsiteX3" fmla="*/ 0 w 13236"/>
                  <a:gd name="connsiteY3" fmla="*/ 1646 h 25542"/>
                  <a:gd name="connsiteX4" fmla="*/ 2332 w 13236"/>
                  <a:gd name="connsiteY4" fmla="*/ 322 h 25542"/>
                  <a:gd name="connsiteX5" fmla="*/ 10968 w 13236"/>
                  <a:gd name="connsiteY5" fmla="*/ 5302 h 25542"/>
                  <a:gd name="connsiteX6" fmla="*/ 13237 w 13236"/>
                  <a:gd name="connsiteY6" fmla="*/ 9273 h 25542"/>
                  <a:gd name="connsiteX7" fmla="*/ 13237 w 13236"/>
                  <a:gd name="connsiteY7" fmla="*/ 23897 h 25542"/>
                  <a:gd name="connsiteX8" fmla="*/ 10968 w 13236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36" h="25542">
                    <a:moveTo>
                      <a:pt x="10968" y="25220"/>
                    </a:moveTo>
                    <a:lnTo>
                      <a:pt x="2332" y="20240"/>
                    </a:lnTo>
                    <a:cubicBezTo>
                      <a:pt x="1072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332" y="322"/>
                    </a:cubicBezTo>
                    <a:lnTo>
                      <a:pt x="10968" y="5302"/>
                    </a:lnTo>
                    <a:cubicBezTo>
                      <a:pt x="12228" y="6058"/>
                      <a:pt x="13237" y="7823"/>
                      <a:pt x="13237" y="9273"/>
                    </a:cubicBezTo>
                    <a:lnTo>
                      <a:pt x="13237" y="23897"/>
                    </a:lnTo>
                    <a:cubicBezTo>
                      <a:pt x="13237" y="25346"/>
                      <a:pt x="12228" y="25977"/>
                      <a:pt x="10968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5" name="Freeform: Shape 10958"/>
              <p:cNvSpPr/>
              <p:nvPr/>
            </p:nvSpPr>
            <p:spPr>
              <a:xfrm>
                <a:off x="3957917" y="1597510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6" name="Freeform: Shape 10959"/>
              <p:cNvSpPr/>
              <p:nvPr/>
            </p:nvSpPr>
            <p:spPr>
              <a:xfrm>
                <a:off x="4001032" y="1596628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7" name="Freeform: Shape 10960"/>
              <p:cNvSpPr/>
              <p:nvPr/>
            </p:nvSpPr>
            <p:spPr>
              <a:xfrm>
                <a:off x="4001032" y="160463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8" name="Freeform: Shape 10961"/>
              <p:cNvSpPr/>
              <p:nvPr/>
            </p:nvSpPr>
            <p:spPr>
              <a:xfrm>
                <a:off x="4001032" y="164289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9" name="Freeform: Shape 10962"/>
              <p:cNvSpPr/>
              <p:nvPr/>
            </p:nvSpPr>
            <p:spPr>
              <a:xfrm>
                <a:off x="4001032" y="165089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85" name="Graphic 4368"/>
            <p:cNvGrpSpPr/>
            <p:nvPr/>
          </p:nvGrpSpPr>
          <p:grpSpPr>
            <a:xfrm>
              <a:off x="3923627" y="1565804"/>
              <a:ext cx="73937" cy="120834"/>
              <a:chOff x="3923627" y="1565804"/>
              <a:chExt cx="73937" cy="120834"/>
            </a:xfrm>
            <a:solidFill>
              <a:schemeClr val="accent1"/>
            </a:solidFill>
          </p:grpSpPr>
          <p:sp>
            <p:nvSpPr>
              <p:cNvPr id="459" name="Freeform: Shape 10964"/>
              <p:cNvSpPr/>
              <p:nvPr/>
            </p:nvSpPr>
            <p:spPr>
              <a:xfrm>
                <a:off x="3940016" y="1566750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0" name="Freeform: Shape 10965"/>
              <p:cNvSpPr/>
              <p:nvPr/>
            </p:nvSpPr>
            <p:spPr>
              <a:xfrm>
                <a:off x="3926842" y="156933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1" name="Freeform: Shape 10966"/>
              <p:cNvSpPr/>
              <p:nvPr/>
            </p:nvSpPr>
            <p:spPr>
              <a:xfrm>
                <a:off x="3923627" y="156580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2" name="Freeform: Shape 10967"/>
              <p:cNvSpPr/>
              <p:nvPr/>
            </p:nvSpPr>
            <p:spPr>
              <a:xfrm>
                <a:off x="3979285" y="1597762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3" name="Freeform: Shape 10968"/>
              <p:cNvSpPr/>
              <p:nvPr/>
            </p:nvSpPr>
            <p:spPr>
              <a:xfrm>
                <a:off x="3923627" y="1576205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4" name="Freeform: Shape 10969"/>
              <p:cNvSpPr/>
              <p:nvPr/>
            </p:nvSpPr>
            <p:spPr>
              <a:xfrm>
                <a:off x="3979285" y="1649197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5" name="Freeform: Shape 10970"/>
              <p:cNvSpPr/>
              <p:nvPr/>
            </p:nvSpPr>
            <p:spPr>
              <a:xfrm>
                <a:off x="3979285" y="161894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6" name="Freeform: Shape 10971"/>
              <p:cNvSpPr/>
              <p:nvPr/>
            </p:nvSpPr>
            <p:spPr>
              <a:xfrm>
                <a:off x="3979285" y="165720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7" name="Freeform: Shape 10972"/>
              <p:cNvSpPr/>
              <p:nvPr/>
            </p:nvSpPr>
            <p:spPr>
              <a:xfrm>
                <a:off x="3979285" y="166520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89" name="Graphic 4368"/>
            <p:cNvGrpSpPr/>
            <p:nvPr/>
          </p:nvGrpSpPr>
          <p:grpSpPr>
            <a:xfrm>
              <a:off x="3899548" y="1579104"/>
              <a:ext cx="73937" cy="120834"/>
              <a:chOff x="3899548" y="1579104"/>
              <a:chExt cx="73937" cy="120834"/>
            </a:xfrm>
            <a:solidFill>
              <a:schemeClr val="accent1"/>
            </a:solidFill>
          </p:grpSpPr>
          <p:sp>
            <p:nvSpPr>
              <p:cNvPr id="447" name="Freeform: Shape 10974"/>
              <p:cNvSpPr/>
              <p:nvPr/>
            </p:nvSpPr>
            <p:spPr>
              <a:xfrm>
                <a:off x="3915937" y="1580050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413 h 110497"/>
                  <a:gd name="connsiteX2" fmla="*/ 0 w 55595"/>
                  <a:gd name="connsiteY2" fmla="*/ 0 h 110497"/>
                  <a:gd name="connsiteX3" fmla="*/ 55595 w 55595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8" name="Freeform: Shape 10975"/>
              <p:cNvSpPr/>
              <p:nvPr/>
            </p:nvSpPr>
            <p:spPr>
              <a:xfrm>
                <a:off x="3902700" y="1582634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9" name="Freeform: Shape 10976"/>
              <p:cNvSpPr/>
              <p:nvPr/>
            </p:nvSpPr>
            <p:spPr>
              <a:xfrm>
                <a:off x="3899548" y="157910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0" name="Freeform: Shape 10977"/>
              <p:cNvSpPr/>
              <p:nvPr/>
            </p:nvSpPr>
            <p:spPr>
              <a:xfrm>
                <a:off x="3955144" y="1611062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1" name="Freeform: Shape 10978"/>
              <p:cNvSpPr/>
              <p:nvPr/>
            </p:nvSpPr>
            <p:spPr>
              <a:xfrm>
                <a:off x="3899548" y="1589505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2" name="Freeform: Shape 10979"/>
              <p:cNvSpPr/>
              <p:nvPr/>
            </p:nvSpPr>
            <p:spPr>
              <a:xfrm>
                <a:off x="3909445" y="1612768"/>
                <a:ext cx="33596" cy="64689"/>
              </a:xfrm>
              <a:custGeom>
                <a:avLst/>
                <a:gdLst>
                  <a:gd name="connsiteX0" fmla="*/ 27735 w 33596"/>
                  <a:gd name="connsiteY0" fmla="*/ 63912 h 64689"/>
                  <a:gd name="connsiteX1" fmla="*/ 5862 w 33596"/>
                  <a:gd name="connsiteY1" fmla="*/ 51305 h 64689"/>
                  <a:gd name="connsiteX2" fmla="*/ 0 w 33596"/>
                  <a:gd name="connsiteY2" fmla="*/ 41220 h 64689"/>
                  <a:gd name="connsiteX3" fmla="*/ 0 w 33596"/>
                  <a:gd name="connsiteY3" fmla="*/ 4156 h 64689"/>
                  <a:gd name="connsiteX4" fmla="*/ 5862 w 33596"/>
                  <a:gd name="connsiteY4" fmla="*/ 816 h 64689"/>
                  <a:gd name="connsiteX5" fmla="*/ 27735 w 33596"/>
                  <a:gd name="connsiteY5" fmla="*/ 13485 h 64689"/>
                  <a:gd name="connsiteX6" fmla="*/ 33597 w 33596"/>
                  <a:gd name="connsiteY6" fmla="*/ 23571 h 64689"/>
                  <a:gd name="connsiteX7" fmla="*/ 33597 w 33596"/>
                  <a:gd name="connsiteY7" fmla="*/ 60634 h 64689"/>
                  <a:gd name="connsiteX8" fmla="*/ 27735 w 33596"/>
                  <a:gd name="connsiteY8" fmla="*/ 63912 h 64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9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85"/>
                    </a:lnTo>
                    <a:cubicBezTo>
                      <a:pt x="30949" y="15313"/>
                      <a:pt x="33597" y="19852"/>
                      <a:pt x="33597" y="23571"/>
                    </a:cubicBezTo>
                    <a:lnTo>
                      <a:pt x="33597" y="60634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3" name="Freeform: Shape 10980"/>
              <p:cNvSpPr/>
              <p:nvPr/>
            </p:nvSpPr>
            <p:spPr>
              <a:xfrm>
                <a:off x="3919089" y="1642446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4" name="Freeform: Shape 10981"/>
              <p:cNvSpPr/>
              <p:nvPr/>
            </p:nvSpPr>
            <p:spPr>
              <a:xfrm>
                <a:off x="3912092" y="1625119"/>
                <a:ext cx="28301" cy="22565"/>
              </a:xfrm>
              <a:custGeom>
                <a:avLst/>
                <a:gdLst>
                  <a:gd name="connsiteX0" fmla="*/ 28302 w 28301"/>
                  <a:gd name="connsiteY0" fmla="*/ 22566 h 22565"/>
                  <a:gd name="connsiteX1" fmla="*/ 0 w 28301"/>
                  <a:gd name="connsiteY1" fmla="*/ 6177 h 22565"/>
                  <a:gd name="connsiteX2" fmla="*/ 0 w 28301"/>
                  <a:gd name="connsiteY2" fmla="*/ 0 h 22565"/>
                  <a:gd name="connsiteX3" fmla="*/ 28302 w 28301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1" h="22565">
                    <a:moveTo>
                      <a:pt x="28302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02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5" name="Freeform: Shape 10982"/>
              <p:cNvSpPr/>
              <p:nvPr/>
            </p:nvSpPr>
            <p:spPr>
              <a:xfrm>
                <a:off x="3955144" y="162423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6" name="Freeform: Shape 10983"/>
              <p:cNvSpPr/>
              <p:nvPr/>
            </p:nvSpPr>
            <p:spPr>
              <a:xfrm>
                <a:off x="3955144" y="163224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7" name="Freeform: Shape 10984"/>
              <p:cNvSpPr/>
              <p:nvPr/>
            </p:nvSpPr>
            <p:spPr>
              <a:xfrm>
                <a:off x="3955144" y="167050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8" name="Freeform: Shape 10985"/>
              <p:cNvSpPr/>
              <p:nvPr/>
            </p:nvSpPr>
            <p:spPr>
              <a:xfrm>
                <a:off x="3955144" y="167850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90" name="Graphic 4368"/>
            <p:cNvGrpSpPr/>
            <p:nvPr/>
          </p:nvGrpSpPr>
          <p:grpSpPr>
            <a:xfrm>
              <a:off x="3876667" y="1594358"/>
              <a:ext cx="73937" cy="120834"/>
              <a:chOff x="3876667" y="1594358"/>
              <a:chExt cx="73937" cy="120834"/>
            </a:xfrm>
            <a:solidFill>
              <a:schemeClr val="accent1"/>
            </a:solidFill>
          </p:grpSpPr>
          <p:sp>
            <p:nvSpPr>
              <p:cNvPr id="438" name="Freeform: Shape 10987"/>
              <p:cNvSpPr/>
              <p:nvPr/>
            </p:nvSpPr>
            <p:spPr>
              <a:xfrm>
                <a:off x="3893056" y="15953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9" name="Freeform: Shape 10988"/>
              <p:cNvSpPr/>
              <p:nvPr/>
            </p:nvSpPr>
            <p:spPr>
              <a:xfrm>
                <a:off x="3879882" y="1597888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0" name="Freeform: Shape 10989"/>
              <p:cNvSpPr/>
              <p:nvPr/>
            </p:nvSpPr>
            <p:spPr>
              <a:xfrm>
                <a:off x="3876667" y="1594358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1" name="Freeform: Shape 10990"/>
              <p:cNvSpPr/>
              <p:nvPr/>
            </p:nvSpPr>
            <p:spPr>
              <a:xfrm>
                <a:off x="3932326" y="1626316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6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6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2" name="Freeform: Shape 10991"/>
              <p:cNvSpPr/>
              <p:nvPr/>
            </p:nvSpPr>
            <p:spPr>
              <a:xfrm>
                <a:off x="3876667" y="1604759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3" name="Freeform: Shape 10992"/>
              <p:cNvSpPr/>
              <p:nvPr/>
            </p:nvSpPr>
            <p:spPr>
              <a:xfrm>
                <a:off x="3932326" y="1639490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4" name="Freeform: Shape 10993"/>
              <p:cNvSpPr/>
              <p:nvPr/>
            </p:nvSpPr>
            <p:spPr>
              <a:xfrm>
                <a:off x="3932326" y="1647495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5" name="Freeform: Shape 10994"/>
              <p:cNvSpPr/>
              <p:nvPr/>
            </p:nvSpPr>
            <p:spPr>
              <a:xfrm>
                <a:off x="3932326" y="1685756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6" name="Freeform: Shape 10995"/>
              <p:cNvSpPr/>
              <p:nvPr/>
            </p:nvSpPr>
            <p:spPr>
              <a:xfrm>
                <a:off x="3932326" y="1693762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91" name="Graphic 4368"/>
            <p:cNvGrpSpPr/>
            <p:nvPr/>
          </p:nvGrpSpPr>
          <p:grpSpPr>
            <a:xfrm>
              <a:off x="3854795" y="1603813"/>
              <a:ext cx="73937" cy="120897"/>
              <a:chOff x="3854795" y="1603813"/>
              <a:chExt cx="73937" cy="120897"/>
            </a:xfrm>
            <a:solidFill>
              <a:schemeClr val="accent1"/>
            </a:solidFill>
          </p:grpSpPr>
          <p:sp>
            <p:nvSpPr>
              <p:cNvPr id="429" name="Freeform: Shape 10997"/>
              <p:cNvSpPr/>
              <p:nvPr/>
            </p:nvSpPr>
            <p:spPr>
              <a:xfrm>
                <a:off x="3871183" y="160482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0" name="Freeform: Shape 10998"/>
              <p:cNvSpPr/>
              <p:nvPr/>
            </p:nvSpPr>
            <p:spPr>
              <a:xfrm>
                <a:off x="3857946" y="1607406"/>
                <a:ext cx="65302" cy="37630"/>
              </a:xfrm>
              <a:custGeom>
                <a:avLst/>
                <a:gdLst>
                  <a:gd name="connsiteX0" fmla="*/ 50426 w 65302"/>
                  <a:gd name="connsiteY0" fmla="*/ 37631 h 37630"/>
                  <a:gd name="connsiteX1" fmla="*/ 65302 w 65302"/>
                  <a:gd name="connsiteY1" fmla="*/ 29058 h 37630"/>
                  <a:gd name="connsiteX2" fmla="*/ 14876 w 65302"/>
                  <a:gd name="connsiteY2" fmla="*/ 0 h 37630"/>
                  <a:gd name="connsiteX3" fmla="*/ 0 w 65302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30">
                    <a:moveTo>
                      <a:pt x="50426" y="37631"/>
                    </a:moveTo>
                    <a:lnTo>
                      <a:pt x="65302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1" name="Freeform: Shape 10999"/>
              <p:cNvSpPr/>
              <p:nvPr/>
            </p:nvSpPr>
            <p:spPr>
              <a:xfrm>
                <a:off x="3854795" y="1603813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2" name="Freeform: Shape 11000"/>
              <p:cNvSpPr/>
              <p:nvPr/>
            </p:nvSpPr>
            <p:spPr>
              <a:xfrm>
                <a:off x="3910390" y="1635771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3" name="Freeform: Shape 11001"/>
              <p:cNvSpPr/>
              <p:nvPr/>
            </p:nvSpPr>
            <p:spPr>
              <a:xfrm>
                <a:off x="3854795" y="1614214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4" name="Freeform: Shape 11002"/>
              <p:cNvSpPr/>
              <p:nvPr/>
            </p:nvSpPr>
            <p:spPr>
              <a:xfrm>
                <a:off x="3910390" y="164900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8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8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5" name="Freeform: Shape 11003"/>
              <p:cNvSpPr/>
              <p:nvPr/>
            </p:nvSpPr>
            <p:spPr>
              <a:xfrm>
                <a:off x="3910390" y="165701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6" name="Freeform: Shape 11004"/>
              <p:cNvSpPr/>
              <p:nvPr/>
            </p:nvSpPr>
            <p:spPr>
              <a:xfrm>
                <a:off x="3910390" y="169527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7" name="Freeform: Shape 11005"/>
              <p:cNvSpPr/>
              <p:nvPr/>
            </p:nvSpPr>
            <p:spPr>
              <a:xfrm>
                <a:off x="3910390" y="170321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92" name="Graphic 4368"/>
            <p:cNvGrpSpPr/>
            <p:nvPr/>
          </p:nvGrpSpPr>
          <p:grpSpPr>
            <a:xfrm>
              <a:off x="3833679" y="1619824"/>
              <a:ext cx="73937" cy="120834"/>
              <a:chOff x="3833679" y="1619824"/>
              <a:chExt cx="73937" cy="120834"/>
            </a:xfrm>
            <a:solidFill>
              <a:schemeClr val="accent1"/>
            </a:solidFill>
          </p:grpSpPr>
          <p:sp>
            <p:nvSpPr>
              <p:cNvPr id="419" name="Freeform: Shape 11007"/>
              <p:cNvSpPr/>
              <p:nvPr/>
            </p:nvSpPr>
            <p:spPr>
              <a:xfrm>
                <a:off x="3850067" y="162083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0" name="Freeform: Shape 11008"/>
              <p:cNvSpPr/>
              <p:nvPr/>
            </p:nvSpPr>
            <p:spPr>
              <a:xfrm>
                <a:off x="3836830" y="1623354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2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2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1" name="Freeform: Shape 11009"/>
              <p:cNvSpPr/>
              <p:nvPr/>
            </p:nvSpPr>
            <p:spPr>
              <a:xfrm>
                <a:off x="3833679" y="161982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2" name="Freeform: Shape 11010"/>
              <p:cNvSpPr/>
              <p:nvPr/>
            </p:nvSpPr>
            <p:spPr>
              <a:xfrm>
                <a:off x="3889274" y="1651782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3" name="Freeform: Shape 11011"/>
              <p:cNvSpPr/>
              <p:nvPr/>
            </p:nvSpPr>
            <p:spPr>
              <a:xfrm>
                <a:off x="3833679" y="163022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4" name="Freeform: Shape 11012"/>
              <p:cNvSpPr/>
              <p:nvPr/>
            </p:nvSpPr>
            <p:spPr>
              <a:xfrm>
                <a:off x="3843575" y="1653487"/>
                <a:ext cx="33596" cy="64688"/>
              </a:xfrm>
              <a:custGeom>
                <a:avLst/>
                <a:gdLst>
                  <a:gd name="connsiteX0" fmla="*/ 27735 w 33596"/>
                  <a:gd name="connsiteY0" fmla="*/ 63912 h 64688"/>
                  <a:gd name="connsiteX1" fmla="*/ 5862 w 33596"/>
                  <a:gd name="connsiteY1" fmla="*/ 51305 h 64688"/>
                  <a:gd name="connsiteX2" fmla="*/ 0 w 33596"/>
                  <a:gd name="connsiteY2" fmla="*/ 41220 h 64688"/>
                  <a:gd name="connsiteX3" fmla="*/ 0 w 33596"/>
                  <a:gd name="connsiteY3" fmla="*/ 4156 h 64688"/>
                  <a:gd name="connsiteX4" fmla="*/ 5862 w 33596"/>
                  <a:gd name="connsiteY4" fmla="*/ 816 h 64688"/>
                  <a:gd name="connsiteX5" fmla="*/ 27735 w 33596"/>
                  <a:gd name="connsiteY5" fmla="*/ 13422 h 64688"/>
                  <a:gd name="connsiteX6" fmla="*/ 33597 w 33596"/>
                  <a:gd name="connsiteY6" fmla="*/ 23507 h 64688"/>
                  <a:gd name="connsiteX7" fmla="*/ 33597 w 33596"/>
                  <a:gd name="connsiteY7" fmla="*/ 60571 h 64688"/>
                  <a:gd name="connsiteX8" fmla="*/ 27735 w 33596"/>
                  <a:gd name="connsiteY8" fmla="*/ 63912 h 6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8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8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7"/>
                    </a:cubicBezTo>
                    <a:lnTo>
                      <a:pt x="33597" y="60571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5" name="Freeform: Shape 11013"/>
              <p:cNvSpPr/>
              <p:nvPr/>
            </p:nvSpPr>
            <p:spPr>
              <a:xfrm>
                <a:off x="3889274" y="166501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6" name="Freeform: Shape 11014"/>
              <p:cNvSpPr/>
              <p:nvPr/>
            </p:nvSpPr>
            <p:spPr>
              <a:xfrm>
                <a:off x="3889274" y="1672961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7" name="Freeform: Shape 11015"/>
              <p:cNvSpPr/>
              <p:nvPr/>
            </p:nvSpPr>
            <p:spPr>
              <a:xfrm>
                <a:off x="3889274" y="171122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8" name="Freeform: Shape 11016"/>
              <p:cNvSpPr/>
              <p:nvPr/>
            </p:nvSpPr>
            <p:spPr>
              <a:xfrm>
                <a:off x="3889274" y="171922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93" name="Graphic 4368"/>
            <p:cNvGrpSpPr/>
            <p:nvPr/>
          </p:nvGrpSpPr>
          <p:grpSpPr>
            <a:xfrm>
              <a:off x="3802793" y="1430851"/>
              <a:ext cx="344286" cy="212169"/>
              <a:chOff x="3802793" y="1430851"/>
              <a:chExt cx="344286" cy="212169"/>
            </a:xfrm>
            <a:solidFill>
              <a:schemeClr val="accent1"/>
            </a:solidFill>
          </p:grpSpPr>
          <p:sp>
            <p:nvSpPr>
              <p:cNvPr id="417" name="Freeform: Shape 11018"/>
              <p:cNvSpPr/>
              <p:nvPr/>
            </p:nvSpPr>
            <p:spPr>
              <a:xfrm>
                <a:off x="3886690" y="1479323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796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796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8" name="Freeform: Shape 11019"/>
              <p:cNvSpPr/>
              <p:nvPr/>
            </p:nvSpPr>
            <p:spPr>
              <a:xfrm>
                <a:off x="3802793" y="1430851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838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838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94" name="Graphic 4368"/>
            <p:cNvGrpSpPr/>
            <p:nvPr/>
          </p:nvGrpSpPr>
          <p:grpSpPr>
            <a:xfrm>
              <a:off x="4066082" y="1369519"/>
              <a:ext cx="73874" cy="120834"/>
              <a:chOff x="4066082" y="1369519"/>
              <a:chExt cx="73874" cy="120834"/>
            </a:xfrm>
            <a:solidFill>
              <a:schemeClr val="accent1"/>
            </a:solidFill>
          </p:grpSpPr>
          <p:sp>
            <p:nvSpPr>
              <p:cNvPr id="408" name="Freeform: Shape 11021"/>
              <p:cNvSpPr/>
              <p:nvPr/>
            </p:nvSpPr>
            <p:spPr>
              <a:xfrm>
                <a:off x="4082407" y="137052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9" name="Freeform: Shape 11022"/>
              <p:cNvSpPr/>
              <p:nvPr/>
            </p:nvSpPr>
            <p:spPr>
              <a:xfrm>
                <a:off x="4069233" y="1373049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0" name="Freeform: Shape 11023"/>
              <p:cNvSpPr/>
              <p:nvPr/>
            </p:nvSpPr>
            <p:spPr>
              <a:xfrm>
                <a:off x="4066082" y="1369519"/>
                <a:ext cx="73874" cy="42484"/>
              </a:xfrm>
              <a:custGeom>
                <a:avLst/>
                <a:gdLst>
                  <a:gd name="connsiteX0" fmla="*/ 73875 w 73874"/>
                  <a:gd name="connsiteY0" fmla="*/ 31958 h 42484"/>
                  <a:gd name="connsiteX1" fmla="*/ 18532 w 73874"/>
                  <a:gd name="connsiteY1" fmla="*/ 0 h 42484"/>
                  <a:gd name="connsiteX2" fmla="*/ 16326 w 73874"/>
                  <a:gd name="connsiteY2" fmla="*/ 1008 h 42484"/>
                  <a:gd name="connsiteX3" fmla="*/ 69652 w 73874"/>
                  <a:gd name="connsiteY3" fmla="*/ 31769 h 42484"/>
                  <a:gd name="connsiteX4" fmla="*/ 55280 w 73874"/>
                  <a:gd name="connsiteY4" fmla="*/ 40089 h 42484"/>
                  <a:gd name="connsiteX5" fmla="*/ 2143 w 73874"/>
                  <a:gd name="connsiteY5" fmla="*/ 9392 h 42484"/>
                  <a:gd name="connsiteX6" fmla="*/ 0 w 73874"/>
                  <a:gd name="connsiteY6" fmla="*/ 10400 h 42484"/>
                  <a:gd name="connsiteX7" fmla="*/ 55595 w 73874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484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8"/>
                    </a:lnTo>
                    <a:lnTo>
                      <a:pt x="69652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1" name="Freeform: Shape 11024"/>
              <p:cNvSpPr/>
              <p:nvPr/>
            </p:nvSpPr>
            <p:spPr>
              <a:xfrm>
                <a:off x="4121677" y="1401477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2" name="Freeform: Shape 11025"/>
              <p:cNvSpPr/>
              <p:nvPr/>
            </p:nvSpPr>
            <p:spPr>
              <a:xfrm>
                <a:off x="4066082" y="137992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3" name="Freeform: Shape 11026"/>
              <p:cNvSpPr/>
              <p:nvPr/>
            </p:nvSpPr>
            <p:spPr>
              <a:xfrm>
                <a:off x="4121677" y="1414651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4" name="Freeform: Shape 11027"/>
              <p:cNvSpPr/>
              <p:nvPr/>
            </p:nvSpPr>
            <p:spPr>
              <a:xfrm>
                <a:off x="4121677" y="1422656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5" name="Freeform: Shape 11028"/>
              <p:cNvSpPr/>
              <p:nvPr/>
            </p:nvSpPr>
            <p:spPr>
              <a:xfrm>
                <a:off x="4121677" y="1460917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6" name="Freeform: Shape 11029"/>
              <p:cNvSpPr/>
              <p:nvPr/>
            </p:nvSpPr>
            <p:spPr>
              <a:xfrm>
                <a:off x="4121677" y="1468923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95" name="Graphic 4368"/>
            <p:cNvGrpSpPr/>
            <p:nvPr/>
          </p:nvGrpSpPr>
          <p:grpSpPr>
            <a:xfrm>
              <a:off x="4041310" y="1384773"/>
              <a:ext cx="73937" cy="120834"/>
              <a:chOff x="4041310" y="1384773"/>
              <a:chExt cx="73937" cy="120834"/>
            </a:xfrm>
            <a:solidFill>
              <a:schemeClr val="accent1"/>
            </a:solidFill>
          </p:grpSpPr>
          <p:sp>
            <p:nvSpPr>
              <p:cNvPr id="396" name="Freeform: Shape 11031"/>
              <p:cNvSpPr/>
              <p:nvPr/>
            </p:nvSpPr>
            <p:spPr>
              <a:xfrm>
                <a:off x="4057698" y="138578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7" name="Freeform: Shape 11032"/>
              <p:cNvSpPr/>
              <p:nvPr/>
            </p:nvSpPr>
            <p:spPr>
              <a:xfrm>
                <a:off x="4044461" y="1388303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8" name="Freeform: Shape 11033"/>
              <p:cNvSpPr/>
              <p:nvPr/>
            </p:nvSpPr>
            <p:spPr>
              <a:xfrm>
                <a:off x="4041310" y="138477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9" name="Freeform: Shape 11034"/>
              <p:cNvSpPr/>
              <p:nvPr/>
            </p:nvSpPr>
            <p:spPr>
              <a:xfrm>
                <a:off x="4096905" y="1416731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0" name="Freeform: Shape 11035"/>
              <p:cNvSpPr/>
              <p:nvPr/>
            </p:nvSpPr>
            <p:spPr>
              <a:xfrm>
                <a:off x="4041310" y="139517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1" name="Freeform: Shape 11036"/>
              <p:cNvSpPr/>
              <p:nvPr/>
            </p:nvSpPr>
            <p:spPr>
              <a:xfrm>
                <a:off x="4051206" y="1418351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2" name="Freeform: Shape 11037"/>
              <p:cNvSpPr/>
              <p:nvPr/>
            </p:nvSpPr>
            <p:spPr>
              <a:xfrm>
                <a:off x="4060850" y="1448115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3" name="Freeform: Shape 11038"/>
              <p:cNvSpPr/>
              <p:nvPr/>
            </p:nvSpPr>
            <p:spPr>
              <a:xfrm>
                <a:off x="4053790" y="1430788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4" name="Freeform: Shape 11039"/>
              <p:cNvSpPr/>
              <p:nvPr/>
            </p:nvSpPr>
            <p:spPr>
              <a:xfrm>
                <a:off x="4096905" y="142996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5" name="Freeform: Shape 11040"/>
              <p:cNvSpPr/>
              <p:nvPr/>
            </p:nvSpPr>
            <p:spPr>
              <a:xfrm>
                <a:off x="4096905" y="1437910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6" name="Freeform: Shape 11041"/>
              <p:cNvSpPr/>
              <p:nvPr/>
            </p:nvSpPr>
            <p:spPr>
              <a:xfrm>
                <a:off x="4096905" y="1476171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7" name="Freeform: Shape 11042"/>
              <p:cNvSpPr/>
              <p:nvPr/>
            </p:nvSpPr>
            <p:spPr>
              <a:xfrm>
                <a:off x="4096905" y="148417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96" name="Graphic 4368"/>
            <p:cNvGrpSpPr/>
            <p:nvPr/>
          </p:nvGrpSpPr>
          <p:grpSpPr>
            <a:xfrm>
              <a:off x="4018240" y="1395930"/>
              <a:ext cx="73937" cy="120897"/>
              <a:chOff x="4018240" y="1395930"/>
              <a:chExt cx="73937" cy="120897"/>
            </a:xfrm>
            <a:solidFill>
              <a:schemeClr val="accent1"/>
            </a:solidFill>
          </p:grpSpPr>
          <p:sp>
            <p:nvSpPr>
              <p:cNvPr id="387" name="Freeform: Shape 11044"/>
              <p:cNvSpPr/>
              <p:nvPr/>
            </p:nvSpPr>
            <p:spPr>
              <a:xfrm>
                <a:off x="4034628" y="139693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8" name="Freeform: Shape 11045"/>
              <p:cNvSpPr/>
              <p:nvPr/>
            </p:nvSpPr>
            <p:spPr>
              <a:xfrm>
                <a:off x="4021391" y="1399523"/>
                <a:ext cx="65239" cy="37630"/>
              </a:xfrm>
              <a:custGeom>
                <a:avLst/>
                <a:gdLst>
                  <a:gd name="connsiteX0" fmla="*/ 50427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7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9" name="Freeform: Shape 11046"/>
              <p:cNvSpPr/>
              <p:nvPr/>
            </p:nvSpPr>
            <p:spPr>
              <a:xfrm>
                <a:off x="4018240" y="1395930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0" name="Freeform: Shape 11047"/>
              <p:cNvSpPr/>
              <p:nvPr/>
            </p:nvSpPr>
            <p:spPr>
              <a:xfrm>
                <a:off x="4073835" y="1427888"/>
                <a:ext cx="18342" cy="88939"/>
              </a:xfrm>
              <a:custGeom>
                <a:avLst/>
                <a:gdLst>
                  <a:gd name="connsiteX0" fmla="*/ 18343 w 18342"/>
                  <a:gd name="connsiteY0" fmla="*/ 78413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413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1" name="Freeform: Shape 11048"/>
              <p:cNvSpPr/>
              <p:nvPr/>
            </p:nvSpPr>
            <p:spPr>
              <a:xfrm>
                <a:off x="4018240" y="1406331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2" name="Freeform: Shape 11049"/>
              <p:cNvSpPr/>
              <p:nvPr/>
            </p:nvSpPr>
            <p:spPr>
              <a:xfrm>
                <a:off x="4073835" y="144112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3" name="Freeform: Shape 11050"/>
              <p:cNvSpPr/>
              <p:nvPr/>
            </p:nvSpPr>
            <p:spPr>
              <a:xfrm>
                <a:off x="4073835" y="144913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4" name="Freeform: Shape 11051"/>
              <p:cNvSpPr/>
              <p:nvPr/>
            </p:nvSpPr>
            <p:spPr>
              <a:xfrm>
                <a:off x="4073835" y="148739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5" name="Freeform: Shape 11052"/>
              <p:cNvSpPr/>
              <p:nvPr/>
            </p:nvSpPr>
            <p:spPr>
              <a:xfrm>
                <a:off x="4073835" y="149533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97" name="Graphic 4368"/>
            <p:cNvGrpSpPr/>
            <p:nvPr/>
          </p:nvGrpSpPr>
          <p:grpSpPr>
            <a:xfrm>
              <a:off x="3997628" y="1408033"/>
              <a:ext cx="73937" cy="120834"/>
              <a:chOff x="3997628" y="1408033"/>
              <a:chExt cx="73937" cy="120834"/>
            </a:xfrm>
            <a:solidFill>
              <a:schemeClr val="accent1"/>
            </a:solidFill>
          </p:grpSpPr>
          <p:sp>
            <p:nvSpPr>
              <p:cNvPr id="375" name="Freeform: Shape 11054"/>
              <p:cNvSpPr/>
              <p:nvPr/>
            </p:nvSpPr>
            <p:spPr>
              <a:xfrm>
                <a:off x="4014016" y="1408978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6" name="Freeform: Shape 11055"/>
              <p:cNvSpPr/>
              <p:nvPr/>
            </p:nvSpPr>
            <p:spPr>
              <a:xfrm>
                <a:off x="4000779" y="1411562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7" name="Freeform: Shape 11056"/>
              <p:cNvSpPr/>
              <p:nvPr/>
            </p:nvSpPr>
            <p:spPr>
              <a:xfrm>
                <a:off x="3997628" y="140803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343 w 73937"/>
                  <a:gd name="connsiteY4" fmla="*/ 40026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343" y="40026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8" name="Freeform: Shape 11057"/>
              <p:cNvSpPr/>
              <p:nvPr/>
            </p:nvSpPr>
            <p:spPr>
              <a:xfrm>
                <a:off x="4053223" y="1439990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9" name="Freeform: Shape 11058"/>
              <p:cNvSpPr/>
              <p:nvPr/>
            </p:nvSpPr>
            <p:spPr>
              <a:xfrm>
                <a:off x="3997628" y="1418433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0" name="Freeform: Shape 11059"/>
              <p:cNvSpPr/>
              <p:nvPr/>
            </p:nvSpPr>
            <p:spPr>
              <a:xfrm>
                <a:off x="4007524" y="1441610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437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1" name="Freeform: Shape 11060"/>
              <p:cNvSpPr/>
              <p:nvPr/>
            </p:nvSpPr>
            <p:spPr>
              <a:xfrm>
                <a:off x="4017168" y="1471374"/>
                <a:ext cx="13176" cy="25514"/>
              </a:xfrm>
              <a:custGeom>
                <a:avLst/>
                <a:gdLst>
                  <a:gd name="connsiteX0" fmla="*/ 10905 w 13176"/>
                  <a:gd name="connsiteY0" fmla="*/ 25220 h 25514"/>
                  <a:gd name="connsiteX1" fmla="*/ 2269 w 13176"/>
                  <a:gd name="connsiteY1" fmla="*/ 20240 h 25514"/>
                  <a:gd name="connsiteX2" fmla="*/ 0 w 13176"/>
                  <a:gd name="connsiteY2" fmla="*/ 16269 h 25514"/>
                  <a:gd name="connsiteX3" fmla="*/ 0 w 13176"/>
                  <a:gd name="connsiteY3" fmla="*/ 1646 h 25514"/>
                  <a:gd name="connsiteX4" fmla="*/ 2269 w 13176"/>
                  <a:gd name="connsiteY4" fmla="*/ 322 h 25514"/>
                  <a:gd name="connsiteX5" fmla="*/ 10905 w 13176"/>
                  <a:gd name="connsiteY5" fmla="*/ 5302 h 25514"/>
                  <a:gd name="connsiteX6" fmla="*/ 13174 w 13176"/>
                  <a:gd name="connsiteY6" fmla="*/ 9273 h 25514"/>
                  <a:gd name="connsiteX7" fmla="*/ 13174 w 13176"/>
                  <a:gd name="connsiteY7" fmla="*/ 23896 h 25514"/>
                  <a:gd name="connsiteX8" fmla="*/ 10905 w 13176"/>
                  <a:gd name="connsiteY8" fmla="*/ 25220 h 2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14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346"/>
                      <a:pt x="12165" y="25913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2" name="Freeform: Shape 11061"/>
              <p:cNvSpPr/>
              <p:nvPr/>
            </p:nvSpPr>
            <p:spPr>
              <a:xfrm>
                <a:off x="4010171" y="1454047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3" name="Freeform: Shape 11062"/>
              <p:cNvSpPr/>
              <p:nvPr/>
            </p:nvSpPr>
            <p:spPr>
              <a:xfrm>
                <a:off x="4053223" y="145316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4" name="Freeform: Shape 11063"/>
              <p:cNvSpPr/>
              <p:nvPr/>
            </p:nvSpPr>
            <p:spPr>
              <a:xfrm>
                <a:off x="4053223" y="146117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5" name="Freeform: Shape 11064"/>
              <p:cNvSpPr/>
              <p:nvPr/>
            </p:nvSpPr>
            <p:spPr>
              <a:xfrm>
                <a:off x="4053223" y="149943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6" name="Freeform: Shape 11065"/>
              <p:cNvSpPr/>
              <p:nvPr/>
            </p:nvSpPr>
            <p:spPr>
              <a:xfrm>
                <a:off x="4053223" y="1507436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98" name="Graphic 4368"/>
            <p:cNvGrpSpPr/>
            <p:nvPr/>
          </p:nvGrpSpPr>
          <p:grpSpPr>
            <a:xfrm>
              <a:off x="3947453" y="1439423"/>
              <a:ext cx="73937" cy="120897"/>
              <a:chOff x="3947453" y="1439423"/>
              <a:chExt cx="73937" cy="120897"/>
            </a:xfrm>
            <a:solidFill>
              <a:schemeClr val="accent1"/>
            </a:solidFill>
          </p:grpSpPr>
          <p:sp>
            <p:nvSpPr>
              <p:cNvPr id="365" name="Freeform: Shape 11067"/>
              <p:cNvSpPr/>
              <p:nvPr/>
            </p:nvSpPr>
            <p:spPr>
              <a:xfrm>
                <a:off x="3963842" y="1440432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6" name="Freeform: Shape 11068"/>
              <p:cNvSpPr/>
              <p:nvPr/>
            </p:nvSpPr>
            <p:spPr>
              <a:xfrm>
                <a:off x="3950605" y="1443016"/>
                <a:ext cx="65239" cy="37630"/>
              </a:xfrm>
              <a:custGeom>
                <a:avLst/>
                <a:gdLst>
                  <a:gd name="connsiteX0" fmla="*/ 50426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6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7" name="Freeform: Shape 11069"/>
              <p:cNvSpPr/>
              <p:nvPr/>
            </p:nvSpPr>
            <p:spPr>
              <a:xfrm>
                <a:off x="3947453" y="1439423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4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8" name="Freeform: Shape 11070"/>
              <p:cNvSpPr/>
              <p:nvPr/>
            </p:nvSpPr>
            <p:spPr>
              <a:xfrm>
                <a:off x="4003049" y="1471381"/>
                <a:ext cx="18342" cy="88939"/>
              </a:xfrm>
              <a:custGeom>
                <a:avLst/>
                <a:gdLst>
                  <a:gd name="connsiteX0" fmla="*/ 18343 w 18342"/>
                  <a:gd name="connsiteY0" fmla="*/ 78413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413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9" name="Freeform: Shape 11071"/>
              <p:cNvSpPr/>
              <p:nvPr/>
            </p:nvSpPr>
            <p:spPr>
              <a:xfrm>
                <a:off x="3947453" y="144988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0" name="Freeform: Shape 11072"/>
              <p:cNvSpPr/>
              <p:nvPr/>
            </p:nvSpPr>
            <p:spPr>
              <a:xfrm>
                <a:off x="3957350" y="1473087"/>
                <a:ext cx="33596" cy="64727"/>
              </a:xfrm>
              <a:custGeom>
                <a:avLst/>
                <a:gdLst>
                  <a:gd name="connsiteX0" fmla="*/ 27735 w 33596"/>
                  <a:gd name="connsiteY0" fmla="*/ 63912 h 64727"/>
                  <a:gd name="connsiteX1" fmla="*/ 5862 w 33596"/>
                  <a:gd name="connsiteY1" fmla="*/ 51305 h 64727"/>
                  <a:gd name="connsiteX2" fmla="*/ 0 w 33596"/>
                  <a:gd name="connsiteY2" fmla="*/ 41220 h 64727"/>
                  <a:gd name="connsiteX3" fmla="*/ 0 w 33596"/>
                  <a:gd name="connsiteY3" fmla="*/ 4156 h 64727"/>
                  <a:gd name="connsiteX4" fmla="*/ 5862 w 33596"/>
                  <a:gd name="connsiteY4" fmla="*/ 816 h 64727"/>
                  <a:gd name="connsiteX5" fmla="*/ 27735 w 33596"/>
                  <a:gd name="connsiteY5" fmla="*/ 13422 h 64727"/>
                  <a:gd name="connsiteX6" fmla="*/ 33597 w 33596"/>
                  <a:gd name="connsiteY6" fmla="*/ 23508 h 64727"/>
                  <a:gd name="connsiteX7" fmla="*/ 33597 w 33596"/>
                  <a:gd name="connsiteY7" fmla="*/ 60571 h 64727"/>
                  <a:gd name="connsiteX8" fmla="*/ 27735 w 33596"/>
                  <a:gd name="connsiteY8" fmla="*/ 63912 h 6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27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8"/>
                    </a:cubicBezTo>
                    <a:lnTo>
                      <a:pt x="33597" y="60571"/>
                    </a:lnTo>
                    <a:cubicBezTo>
                      <a:pt x="33534" y="64290"/>
                      <a:pt x="30949" y="65803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1" name="Freeform: Shape 11073"/>
              <p:cNvSpPr/>
              <p:nvPr/>
            </p:nvSpPr>
            <p:spPr>
              <a:xfrm>
                <a:off x="4003049" y="1484618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2" name="Freeform: Shape 11074"/>
              <p:cNvSpPr/>
              <p:nvPr/>
            </p:nvSpPr>
            <p:spPr>
              <a:xfrm>
                <a:off x="4003049" y="149262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3" name="Freeform: Shape 11075"/>
              <p:cNvSpPr/>
              <p:nvPr/>
            </p:nvSpPr>
            <p:spPr>
              <a:xfrm>
                <a:off x="4003049" y="153088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4" name="Freeform: Shape 11076"/>
              <p:cNvSpPr/>
              <p:nvPr/>
            </p:nvSpPr>
            <p:spPr>
              <a:xfrm>
                <a:off x="4003049" y="153882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99" name="Graphic 4368"/>
            <p:cNvGrpSpPr/>
            <p:nvPr/>
          </p:nvGrpSpPr>
          <p:grpSpPr>
            <a:xfrm>
              <a:off x="3924825" y="1450769"/>
              <a:ext cx="73937" cy="120834"/>
              <a:chOff x="3924825" y="1450769"/>
              <a:chExt cx="73937" cy="120834"/>
            </a:xfrm>
            <a:solidFill>
              <a:schemeClr val="accent1"/>
            </a:solidFill>
          </p:grpSpPr>
          <p:sp>
            <p:nvSpPr>
              <p:cNvPr id="356" name="Freeform: Shape 11078"/>
              <p:cNvSpPr/>
              <p:nvPr/>
            </p:nvSpPr>
            <p:spPr>
              <a:xfrm>
                <a:off x="3941213" y="145177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7" name="Freeform: Shape 11079"/>
              <p:cNvSpPr/>
              <p:nvPr/>
            </p:nvSpPr>
            <p:spPr>
              <a:xfrm>
                <a:off x="3927976" y="145429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8" name="Freeform: Shape 11080"/>
              <p:cNvSpPr/>
              <p:nvPr/>
            </p:nvSpPr>
            <p:spPr>
              <a:xfrm>
                <a:off x="3924825" y="145076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9" name="Freeform: Shape 11081"/>
              <p:cNvSpPr/>
              <p:nvPr/>
            </p:nvSpPr>
            <p:spPr>
              <a:xfrm>
                <a:off x="3980420" y="1482727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0" name="Freeform: Shape 11082"/>
              <p:cNvSpPr/>
              <p:nvPr/>
            </p:nvSpPr>
            <p:spPr>
              <a:xfrm>
                <a:off x="3924825" y="146117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1" name="Freeform: Shape 11083"/>
              <p:cNvSpPr/>
              <p:nvPr/>
            </p:nvSpPr>
            <p:spPr>
              <a:xfrm>
                <a:off x="3980420" y="153422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2" name="Freeform: Shape 11084"/>
              <p:cNvSpPr/>
              <p:nvPr/>
            </p:nvSpPr>
            <p:spPr>
              <a:xfrm>
                <a:off x="3980420" y="150390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3" name="Freeform: Shape 11085"/>
              <p:cNvSpPr/>
              <p:nvPr/>
            </p:nvSpPr>
            <p:spPr>
              <a:xfrm>
                <a:off x="3980420" y="154216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4" name="Freeform: Shape 11086"/>
              <p:cNvSpPr/>
              <p:nvPr/>
            </p:nvSpPr>
            <p:spPr>
              <a:xfrm>
                <a:off x="3980420" y="155017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4" name="Graphic 4368"/>
            <p:cNvGrpSpPr/>
            <p:nvPr/>
          </p:nvGrpSpPr>
          <p:grpSpPr>
            <a:xfrm>
              <a:off x="3900746" y="1464888"/>
              <a:ext cx="73937" cy="120897"/>
              <a:chOff x="3900746" y="1464888"/>
              <a:chExt cx="73937" cy="120897"/>
            </a:xfrm>
            <a:solidFill>
              <a:schemeClr val="accent1"/>
            </a:solidFill>
          </p:grpSpPr>
          <p:sp>
            <p:nvSpPr>
              <p:cNvPr id="346" name="Freeform: Shape 11088"/>
              <p:cNvSpPr/>
              <p:nvPr/>
            </p:nvSpPr>
            <p:spPr>
              <a:xfrm>
                <a:off x="3917072" y="1465897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7" name="Freeform: Shape 11089"/>
              <p:cNvSpPr/>
              <p:nvPr/>
            </p:nvSpPr>
            <p:spPr>
              <a:xfrm>
                <a:off x="3903898" y="1468418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8" name="Freeform: Shape 11090"/>
              <p:cNvSpPr/>
              <p:nvPr/>
            </p:nvSpPr>
            <p:spPr>
              <a:xfrm>
                <a:off x="3900746" y="1464888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9" name="Freeform: Shape 11091"/>
              <p:cNvSpPr/>
              <p:nvPr/>
            </p:nvSpPr>
            <p:spPr>
              <a:xfrm>
                <a:off x="3956341" y="1496846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0" name="Freeform: Shape 11092"/>
              <p:cNvSpPr/>
              <p:nvPr/>
            </p:nvSpPr>
            <p:spPr>
              <a:xfrm>
                <a:off x="3900746" y="147528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1" name="Freeform: Shape 11093"/>
              <p:cNvSpPr/>
              <p:nvPr/>
            </p:nvSpPr>
            <p:spPr>
              <a:xfrm>
                <a:off x="3910642" y="1498466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34" y="64312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2" name="Freeform: Shape 11094"/>
              <p:cNvSpPr/>
              <p:nvPr/>
            </p:nvSpPr>
            <p:spPr>
              <a:xfrm>
                <a:off x="3956341" y="151008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3" name="Freeform: Shape 11095"/>
              <p:cNvSpPr/>
              <p:nvPr/>
            </p:nvSpPr>
            <p:spPr>
              <a:xfrm>
                <a:off x="3956341" y="151802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4" name="Freeform: Shape 11096"/>
              <p:cNvSpPr/>
              <p:nvPr/>
            </p:nvSpPr>
            <p:spPr>
              <a:xfrm>
                <a:off x="3956341" y="155628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5" name="Freeform: Shape 11097"/>
              <p:cNvSpPr/>
              <p:nvPr/>
            </p:nvSpPr>
            <p:spPr>
              <a:xfrm>
                <a:off x="3956341" y="156429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5" name="Graphic 4368"/>
            <p:cNvGrpSpPr/>
            <p:nvPr/>
          </p:nvGrpSpPr>
          <p:grpSpPr>
            <a:xfrm>
              <a:off x="3876667" y="1478630"/>
              <a:ext cx="73937" cy="120834"/>
              <a:chOff x="3876667" y="1478630"/>
              <a:chExt cx="73937" cy="120834"/>
            </a:xfrm>
            <a:solidFill>
              <a:schemeClr val="accent1"/>
            </a:solidFill>
          </p:grpSpPr>
          <p:sp>
            <p:nvSpPr>
              <p:cNvPr id="336" name="Freeform: Shape 11099"/>
              <p:cNvSpPr/>
              <p:nvPr/>
            </p:nvSpPr>
            <p:spPr>
              <a:xfrm>
                <a:off x="3893056" y="147963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7" name="Freeform: Shape 11100"/>
              <p:cNvSpPr/>
              <p:nvPr/>
            </p:nvSpPr>
            <p:spPr>
              <a:xfrm>
                <a:off x="3879882" y="1482160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8" name="Freeform: Shape 11101"/>
              <p:cNvSpPr/>
              <p:nvPr/>
            </p:nvSpPr>
            <p:spPr>
              <a:xfrm>
                <a:off x="3876667" y="1478630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9" name="Freeform: Shape 11102"/>
              <p:cNvSpPr/>
              <p:nvPr/>
            </p:nvSpPr>
            <p:spPr>
              <a:xfrm>
                <a:off x="3932326" y="1510587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0" name="Freeform: Shape 11103"/>
              <p:cNvSpPr/>
              <p:nvPr/>
            </p:nvSpPr>
            <p:spPr>
              <a:xfrm>
                <a:off x="3876667" y="1489030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1" name="Freeform: Shape 11104"/>
              <p:cNvSpPr/>
              <p:nvPr/>
            </p:nvSpPr>
            <p:spPr>
              <a:xfrm>
                <a:off x="3886563" y="1512208"/>
                <a:ext cx="33596" cy="64783"/>
              </a:xfrm>
              <a:custGeom>
                <a:avLst/>
                <a:gdLst>
                  <a:gd name="connsiteX0" fmla="*/ 27735 w 33596"/>
                  <a:gd name="connsiteY0" fmla="*/ 63997 h 64783"/>
                  <a:gd name="connsiteX1" fmla="*/ 5862 w 33596"/>
                  <a:gd name="connsiteY1" fmla="*/ 51328 h 64783"/>
                  <a:gd name="connsiteX2" fmla="*/ 0 w 33596"/>
                  <a:gd name="connsiteY2" fmla="*/ 41242 h 64783"/>
                  <a:gd name="connsiteX3" fmla="*/ 0 w 33596"/>
                  <a:gd name="connsiteY3" fmla="*/ 4179 h 64783"/>
                  <a:gd name="connsiteX4" fmla="*/ 5862 w 33596"/>
                  <a:gd name="connsiteY4" fmla="*/ 775 h 64783"/>
                  <a:gd name="connsiteX5" fmla="*/ 27735 w 33596"/>
                  <a:gd name="connsiteY5" fmla="*/ 13445 h 64783"/>
                  <a:gd name="connsiteX6" fmla="*/ 33597 w 33596"/>
                  <a:gd name="connsiteY6" fmla="*/ 23530 h 64783"/>
                  <a:gd name="connsiteX7" fmla="*/ 33597 w 33596"/>
                  <a:gd name="connsiteY7" fmla="*/ 60594 h 64783"/>
                  <a:gd name="connsiteX8" fmla="*/ 27735 w 33596"/>
                  <a:gd name="connsiteY8" fmla="*/ 63997 h 6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83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437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2" name="Freeform: Shape 11105"/>
              <p:cNvSpPr/>
              <p:nvPr/>
            </p:nvSpPr>
            <p:spPr>
              <a:xfrm>
                <a:off x="3932326" y="1523824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3" name="Freeform: Shape 11106"/>
              <p:cNvSpPr/>
              <p:nvPr/>
            </p:nvSpPr>
            <p:spPr>
              <a:xfrm>
                <a:off x="3932326" y="1531767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4" name="Freeform: Shape 11107"/>
              <p:cNvSpPr/>
              <p:nvPr/>
            </p:nvSpPr>
            <p:spPr>
              <a:xfrm>
                <a:off x="3932326" y="1570028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5" name="Freeform: Shape 11108"/>
              <p:cNvSpPr/>
              <p:nvPr/>
            </p:nvSpPr>
            <p:spPr>
              <a:xfrm>
                <a:off x="3932326" y="1578033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6" name="Graphic 4368"/>
            <p:cNvGrpSpPr/>
            <p:nvPr/>
          </p:nvGrpSpPr>
          <p:grpSpPr>
            <a:xfrm>
              <a:off x="3854795" y="1490984"/>
              <a:ext cx="73937" cy="120897"/>
              <a:chOff x="3854795" y="1490984"/>
              <a:chExt cx="73937" cy="120897"/>
            </a:xfrm>
            <a:solidFill>
              <a:schemeClr val="accent1"/>
            </a:solidFill>
          </p:grpSpPr>
          <p:sp>
            <p:nvSpPr>
              <p:cNvPr id="327" name="Freeform: Shape 11110"/>
              <p:cNvSpPr/>
              <p:nvPr/>
            </p:nvSpPr>
            <p:spPr>
              <a:xfrm>
                <a:off x="3871183" y="1491993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8" name="Freeform: Shape 11111"/>
              <p:cNvSpPr/>
              <p:nvPr/>
            </p:nvSpPr>
            <p:spPr>
              <a:xfrm>
                <a:off x="3857946" y="1494577"/>
                <a:ext cx="65302" cy="37630"/>
              </a:xfrm>
              <a:custGeom>
                <a:avLst/>
                <a:gdLst>
                  <a:gd name="connsiteX0" fmla="*/ 50426 w 65302"/>
                  <a:gd name="connsiteY0" fmla="*/ 37631 h 37630"/>
                  <a:gd name="connsiteX1" fmla="*/ 65302 w 65302"/>
                  <a:gd name="connsiteY1" fmla="*/ 29058 h 37630"/>
                  <a:gd name="connsiteX2" fmla="*/ 14876 w 65302"/>
                  <a:gd name="connsiteY2" fmla="*/ 0 h 37630"/>
                  <a:gd name="connsiteX3" fmla="*/ 0 w 65302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30">
                    <a:moveTo>
                      <a:pt x="50426" y="37631"/>
                    </a:moveTo>
                    <a:lnTo>
                      <a:pt x="65302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9" name="Freeform: Shape 11112"/>
              <p:cNvSpPr/>
              <p:nvPr/>
            </p:nvSpPr>
            <p:spPr>
              <a:xfrm>
                <a:off x="3854795" y="1490984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0" name="Freeform: Shape 11113"/>
              <p:cNvSpPr/>
              <p:nvPr/>
            </p:nvSpPr>
            <p:spPr>
              <a:xfrm>
                <a:off x="3910390" y="1522942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1" name="Freeform: Shape 11114"/>
              <p:cNvSpPr/>
              <p:nvPr/>
            </p:nvSpPr>
            <p:spPr>
              <a:xfrm>
                <a:off x="3854795" y="1501385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2" name="Freeform: Shape 11115"/>
              <p:cNvSpPr/>
              <p:nvPr/>
            </p:nvSpPr>
            <p:spPr>
              <a:xfrm>
                <a:off x="3910390" y="153617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3" name="Freeform: Shape 11116"/>
              <p:cNvSpPr/>
              <p:nvPr/>
            </p:nvSpPr>
            <p:spPr>
              <a:xfrm>
                <a:off x="3910390" y="154418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4" name="Freeform: Shape 11117"/>
              <p:cNvSpPr/>
              <p:nvPr/>
            </p:nvSpPr>
            <p:spPr>
              <a:xfrm>
                <a:off x="3910390" y="158244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5" name="Freeform: Shape 11118"/>
              <p:cNvSpPr/>
              <p:nvPr/>
            </p:nvSpPr>
            <p:spPr>
              <a:xfrm>
                <a:off x="3910390" y="159038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7" name="Graphic 4368"/>
            <p:cNvGrpSpPr/>
            <p:nvPr/>
          </p:nvGrpSpPr>
          <p:grpSpPr>
            <a:xfrm>
              <a:off x="3834183" y="1502897"/>
              <a:ext cx="73937" cy="120897"/>
              <a:chOff x="3834183" y="1502897"/>
              <a:chExt cx="73937" cy="120897"/>
            </a:xfrm>
            <a:solidFill>
              <a:schemeClr val="accent1"/>
            </a:solidFill>
          </p:grpSpPr>
          <p:sp>
            <p:nvSpPr>
              <p:cNvPr id="318" name="Freeform: Shape 11120"/>
              <p:cNvSpPr/>
              <p:nvPr/>
            </p:nvSpPr>
            <p:spPr>
              <a:xfrm>
                <a:off x="3850572" y="1503906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9" name="Freeform: Shape 11121"/>
              <p:cNvSpPr/>
              <p:nvPr/>
            </p:nvSpPr>
            <p:spPr>
              <a:xfrm>
                <a:off x="3837398" y="1506490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058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058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0" name="Freeform: Shape 11122"/>
              <p:cNvSpPr/>
              <p:nvPr/>
            </p:nvSpPr>
            <p:spPr>
              <a:xfrm>
                <a:off x="3834183" y="1502897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95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4 h 42547"/>
                  <a:gd name="connsiteX7" fmla="*/ 55658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95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64"/>
                    </a:lnTo>
                    <a:lnTo>
                      <a:pt x="55658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1" name="Freeform: Shape 11123"/>
              <p:cNvSpPr/>
              <p:nvPr/>
            </p:nvSpPr>
            <p:spPr>
              <a:xfrm>
                <a:off x="3889841" y="1534918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2" name="Freeform: Shape 11124"/>
              <p:cNvSpPr/>
              <p:nvPr/>
            </p:nvSpPr>
            <p:spPr>
              <a:xfrm>
                <a:off x="3834183" y="1513361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3" name="Freeform: Shape 11125"/>
              <p:cNvSpPr/>
              <p:nvPr/>
            </p:nvSpPr>
            <p:spPr>
              <a:xfrm>
                <a:off x="3889841" y="154809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4" name="Freeform: Shape 11126"/>
              <p:cNvSpPr/>
              <p:nvPr/>
            </p:nvSpPr>
            <p:spPr>
              <a:xfrm>
                <a:off x="3889841" y="155609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5" name="Freeform: Shape 11127"/>
              <p:cNvSpPr/>
              <p:nvPr/>
            </p:nvSpPr>
            <p:spPr>
              <a:xfrm>
                <a:off x="3889841" y="159435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6" name="Freeform: Shape 11128"/>
              <p:cNvSpPr/>
              <p:nvPr/>
            </p:nvSpPr>
            <p:spPr>
              <a:xfrm>
                <a:off x="3889841" y="1602301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8" name="Graphic 4368"/>
            <p:cNvGrpSpPr/>
            <p:nvPr/>
          </p:nvGrpSpPr>
          <p:grpSpPr>
            <a:xfrm>
              <a:off x="3802793" y="1313924"/>
              <a:ext cx="344286" cy="212169"/>
              <a:chOff x="3802793" y="1313924"/>
              <a:chExt cx="344286" cy="212169"/>
            </a:xfrm>
            <a:solidFill>
              <a:schemeClr val="accent1"/>
            </a:solidFill>
          </p:grpSpPr>
          <p:sp>
            <p:nvSpPr>
              <p:cNvPr id="316" name="Freeform: Shape 11130"/>
              <p:cNvSpPr/>
              <p:nvPr/>
            </p:nvSpPr>
            <p:spPr>
              <a:xfrm>
                <a:off x="3886690" y="1362397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859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859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7" name="Freeform: Shape 11131"/>
              <p:cNvSpPr/>
              <p:nvPr/>
            </p:nvSpPr>
            <p:spPr>
              <a:xfrm>
                <a:off x="3802793" y="1313924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901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901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0" name="Graphic 4368"/>
            <p:cNvGrpSpPr/>
            <p:nvPr/>
          </p:nvGrpSpPr>
          <p:grpSpPr>
            <a:xfrm>
              <a:off x="4062930" y="1249378"/>
              <a:ext cx="73937" cy="120897"/>
              <a:chOff x="4062930" y="1249378"/>
              <a:chExt cx="73937" cy="120897"/>
            </a:xfrm>
            <a:solidFill>
              <a:schemeClr val="accent1"/>
            </a:solidFill>
          </p:grpSpPr>
          <p:sp>
            <p:nvSpPr>
              <p:cNvPr id="306" name="Freeform: Shape 11133"/>
              <p:cNvSpPr/>
              <p:nvPr/>
            </p:nvSpPr>
            <p:spPr>
              <a:xfrm>
                <a:off x="4079319" y="125038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7" name="Freeform: Shape 11134"/>
              <p:cNvSpPr/>
              <p:nvPr/>
            </p:nvSpPr>
            <p:spPr>
              <a:xfrm>
                <a:off x="4066082" y="1252971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8" name="Freeform: Shape 11135"/>
              <p:cNvSpPr/>
              <p:nvPr/>
            </p:nvSpPr>
            <p:spPr>
              <a:xfrm>
                <a:off x="4062930" y="1249378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3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206" y="9455"/>
                    </a:lnTo>
                    <a:lnTo>
                      <a:pt x="0" y="10463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9" name="Freeform: Shape 11136"/>
              <p:cNvSpPr/>
              <p:nvPr/>
            </p:nvSpPr>
            <p:spPr>
              <a:xfrm>
                <a:off x="4118525" y="1281399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0" name="Freeform: Shape 11137"/>
              <p:cNvSpPr/>
              <p:nvPr/>
            </p:nvSpPr>
            <p:spPr>
              <a:xfrm>
                <a:off x="4062930" y="125984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1" name="Freeform: Shape 11138"/>
              <p:cNvSpPr/>
              <p:nvPr/>
            </p:nvSpPr>
            <p:spPr>
              <a:xfrm>
                <a:off x="4072826" y="1283105"/>
                <a:ext cx="33596" cy="64688"/>
              </a:xfrm>
              <a:custGeom>
                <a:avLst/>
                <a:gdLst>
                  <a:gd name="connsiteX0" fmla="*/ 27735 w 33596"/>
                  <a:gd name="connsiteY0" fmla="*/ 63912 h 64688"/>
                  <a:gd name="connsiteX1" fmla="*/ 5862 w 33596"/>
                  <a:gd name="connsiteY1" fmla="*/ 51305 h 64688"/>
                  <a:gd name="connsiteX2" fmla="*/ 0 w 33596"/>
                  <a:gd name="connsiteY2" fmla="*/ 41220 h 64688"/>
                  <a:gd name="connsiteX3" fmla="*/ 0 w 33596"/>
                  <a:gd name="connsiteY3" fmla="*/ 4156 h 64688"/>
                  <a:gd name="connsiteX4" fmla="*/ 5862 w 33596"/>
                  <a:gd name="connsiteY4" fmla="*/ 816 h 64688"/>
                  <a:gd name="connsiteX5" fmla="*/ 27735 w 33596"/>
                  <a:gd name="connsiteY5" fmla="*/ 13422 h 64688"/>
                  <a:gd name="connsiteX6" fmla="*/ 33597 w 33596"/>
                  <a:gd name="connsiteY6" fmla="*/ 23508 h 64688"/>
                  <a:gd name="connsiteX7" fmla="*/ 33597 w 33596"/>
                  <a:gd name="connsiteY7" fmla="*/ 60571 h 64688"/>
                  <a:gd name="connsiteX8" fmla="*/ 27735 w 33596"/>
                  <a:gd name="connsiteY8" fmla="*/ 63912 h 6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8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8"/>
                    </a:cubicBezTo>
                    <a:lnTo>
                      <a:pt x="33597" y="60571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2" name="Freeform: Shape 11139"/>
              <p:cNvSpPr/>
              <p:nvPr/>
            </p:nvSpPr>
            <p:spPr>
              <a:xfrm>
                <a:off x="4118525" y="129457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3" name="Freeform: Shape 11140"/>
              <p:cNvSpPr/>
              <p:nvPr/>
            </p:nvSpPr>
            <p:spPr>
              <a:xfrm>
                <a:off x="4118525" y="130257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4" name="Freeform: Shape 11141"/>
              <p:cNvSpPr/>
              <p:nvPr/>
            </p:nvSpPr>
            <p:spPr>
              <a:xfrm>
                <a:off x="4118525" y="134083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5" name="Freeform: Shape 11142"/>
              <p:cNvSpPr/>
              <p:nvPr/>
            </p:nvSpPr>
            <p:spPr>
              <a:xfrm>
                <a:off x="4118525" y="1348781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2" name="Graphic 4368"/>
            <p:cNvGrpSpPr/>
            <p:nvPr/>
          </p:nvGrpSpPr>
          <p:grpSpPr>
            <a:xfrm>
              <a:off x="4042318" y="1267343"/>
              <a:ext cx="73937" cy="120834"/>
              <a:chOff x="4042318" y="1267343"/>
              <a:chExt cx="73937" cy="120834"/>
            </a:xfrm>
            <a:solidFill>
              <a:schemeClr val="accent1"/>
            </a:solidFill>
          </p:grpSpPr>
          <p:sp>
            <p:nvSpPr>
              <p:cNvPr id="294" name="Freeform: Shape 11144"/>
              <p:cNvSpPr/>
              <p:nvPr/>
            </p:nvSpPr>
            <p:spPr>
              <a:xfrm>
                <a:off x="4058707" y="1268351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5" name="Freeform: Shape 11145"/>
              <p:cNvSpPr/>
              <p:nvPr/>
            </p:nvSpPr>
            <p:spPr>
              <a:xfrm>
                <a:off x="4045533" y="1270873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6" name="Freeform: Shape 11146"/>
              <p:cNvSpPr/>
              <p:nvPr/>
            </p:nvSpPr>
            <p:spPr>
              <a:xfrm>
                <a:off x="4042318" y="126734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1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1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7" name="Freeform: Shape 11147"/>
              <p:cNvSpPr/>
              <p:nvPr/>
            </p:nvSpPr>
            <p:spPr>
              <a:xfrm>
                <a:off x="4097976" y="1299301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8" name="Freeform: Shape 11148"/>
              <p:cNvSpPr/>
              <p:nvPr/>
            </p:nvSpPr>
            <p:spPr>
              <a:xfrm>
                <a:off x="4042318" y="1277743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9" name="Freeform: Shape 11149"/>
              <p:cNvSpPr/>
              <p:nvPr/>
            </p:nvSpPr>
            <p:spPr>
              <a:xfrm>
                <a:off x="4052214" y="1300921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1012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0" name="Freeform: Shape 11150"/>
              <p:cNvSpPr/>
              <p:nvPr/>
            </p:nvSpPr>
            <p:spPr>
              <a:xfrm>
                <a:off x="4061859" y="1330684"/>
                <a:ext cx="13176" cy="25542"/>
              </a:xfrm>
              <a:custGeom>
                <a:avLst/>
                <a:gdLst>
                  <a:gd name="connsiteX0" fmla="*/ 10905 w 13176"/>
                  <a:gd name="connsiteY0" fmla="*/ 25220 h 25542"/>
                  <a:gd name="connsiteX1" fmla="*/ 2269 w 13176"/>
                  <a:gd name="connsiteY1" fmla="*/ 20241 h 25542"/>
                  <a:gd name="connsiteX2" fmla="*/ 0 w 13176"/>
                  <a:gd name="connsiteY2" fmla="*/ 16269 h 25542"/>
                  <a:gd name="connsiteX3" fmla="*/ 0 w 13176"/>
                  <a:gd name="connsiteY3" fmla="*/ 1646 h 25542"/>
                  <a:gd name="connsiteX4" fmla="*/ 2269 w 13176"/>
                  <a:gd name="connsiteY4" fmla="*/ 322 h 25542"/>
                  <a:gd name="connsiteX5" fmla="*/ 10905 w 13176"/>
                  <a:gd name="connsiteY5" fmla="*/ 5302 h 25542"/>
                  <a:gd name="connsiteX6" fmla="*/ 13174 w 13176"/>
                  <a:gd name="connsiteY6" fmla="*/ 9273 h 25542"/>
                  <a:gd name="connsiteX7" fmla="*/ 13174 w 13176"/>
                  <a:gd name="connsiteY7" fmla="*/ 23896 h 25542"/>
                  <a:gd name="connsiteX8" fmla="*/ 10905 w 13176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42">
                    <a:moveTo>
                      <a:pt x="10905" y="25220"/>
                    </a:moveTo>
                    <a:lnTo>
                      <a:pt x="2269" y="20241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346"/>
                      <a:pt x="12165" y="25976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1" name="Freeform: Shape 11151"/>
              <p:cNvSpPr/>
              <p:nvPr/>
            </p:nvSpPr>
            <p:spPr>
              <a:xfrm>
                <a:off x="4054862" y="1313357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2" name="Freeform: Shape 11152"/>
              <p:cNvSpPr/>
              <p:nvPr/>
            </p:nvSpPr>
            <p:spPr>
              <a:xfrm>
                <a:off x="4097976" y="131253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3" name="Freeform: Shape 11153"/>
              <p:cNvSpPr/>
              <p:nvPr/>
            </p:nvSpPr>
            <p:spPr>
              <a:xfrm>
                <a:off x="4097976" y="1320480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4" name="Freeform: Shape 11154"/>
              <p:cNvSpPr/>
              <p:nvPr/>
            </p:nvSpPr>
            <p:spPr>
              <a:xfrm>
                <a:off x="4097976" y="135874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5" name="Freeform: Shape 11155"/>
              <p:cNvSpPr/>
              <p:nvPr/>
            </p:nvSpPr>
            <p:spPr>
              <a:xfrm>
                <a:off x="4097976" y="1366746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59" name="Graphic 4368"/>
            <p:cNvGrpSpPr/>
            <p:nvPr/>
          </p:nvGrpSpPr>
          <p:grpSpPr>
            <a:xfrm>
              <a:off x="4018240" y="1278058"/>
              <a:ext cx="73937" cy="120897"/>
              <a:chOff x="4018240" y="1278058"/>
              <a:chExt cx="73937" cy="120897"/>
            </a:xfrm>
            <a:solidFill>
              <a:schemeClr val="accent1"/>
            </a:solidFill>
          </p:grpSpPr>
          <p:sp>
            <p:nvSpPr>
              <p:cNvPr id="285" name="Freeform: Shape 11157"/>
              <p:cNvSpPr/>
              <p:nvPr/>
            </p:nvSpPr>
            <p:spPr>
              <a:xfrm>
                <a:off x="4034628" y="12790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6" name="Freeform: Shape 11158"/>
              <p:cNvSpPr/>
              <p:nvPr/>
            </p:nvSpPr>
            <p:spPr>
              <a:xfrm>
                <a:off x="4021391" y="1281651"/>
                <a:ext cx="65239" cy="37630"/>
              </a:xfrm>
              <a:custGeom>
                <a:avLst/>
                <a:gdLst>
                  <a:gd name="connsiteX0" fmla="*/ 50427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7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7" name="Freeform: Shape 11159"/>
              <p:cNvSpPr/>
              <p:nvPr/>
            </p:nvSpPr>
            <p:spPr>
              <a:xfrm>
                <a:off x="4018240" y="1278058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8" name="Freeform: Shape 11160"/>
              <p:cNvSpPr/>
              <p:nvPr/>
            </p:nvSpPr>
            <p:spPr>
              <a:xfrm>
                <a:off x="4073835" y="1310016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9" name="Freeform: Shape 11161"/>
              <p:cNvSpPr/>
              <p:nvPr/>
            </p:nvSpPr>
            <p:spPr>
              <a:xfrm>
                <a:off x="4018240" y="128845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0" name="Freeform: Shape 11162"/>
              <p:cNvSpPr/>
              <p:nvPr/>
            </p:nvSpPr>
            <p:spPr>
              <a:xfrm>
                <a:off x="4073835" y="136151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1" name="Freeform: Shape 11163"/>
              <p:cNvSpPr/>
              <p:nvPr/>
            </p:nvSpPr>
            <p:spPr>
              <a:xfrm>
                <a:off x="4073835" y="1331195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2" name="Freeform: Shape 11164"/>
              <p:cNvSpPr/>
              <p:nvPr/>
            </p:nvSpPr>
            <p:spPr>
              <a:xfrm>
                <a:off x="4073835" y="136951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3" name="Freeform: Shape 11165"/>
              <p:cNvSpPr/>
              <p:nvPr/>
            </p:nvSpPr>
            <p:spPr>
              <a:xfrm>
                <a:off x="4073835" y="137746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92" name="Graphic 4368"/>
            <p:cNvGrpSpPr/>
            <p:nvPr/>
          </p:nvGrpSpPr>
          <p:grpSpPr>
            <a:xfrm>
              <a:off x="3997628" y="1293060"/>
              <a:ext cx="73937" cy="120897"/>
              <a:chOff x="3997628" y="1293060"/>
              <a:chExt cx="73937" cy="120897"/>
            </a:xfrm>
            <a:solidFill>
              <a:schemeClr val="accent1"/>
            </a:solidFill>
          </p:grpSpPr>
          <p:sp>
            <p:nvSpPr>
              <p:cNvPr id="276" name="Freeform: Shape 11167"/>
              <p:cNvSpPr/>
              <p:nvPr/>
            </p:nvSpPr>
            <p:spPr>
              <a:xfrm>
                <a:off x="4014016" y="129406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7" name="Freeform: Shape 11168"/>
              <p:cNvSpPr/>
              <p:nvPr/>
            </p:nvSpPr>
            <p:spPr>
              <a:xfrm>
                <a:off x="4000779" y="1296590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8" name="Freeform: Shape 11169"/>
              <p:cNvSpPr/>
              <p:nvPr/>
            </p:nvSpPr>
            <p:spPr>
              <a:xfrm>
                <a:off x="3997628" y="1293060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9" name="Freeform: Shape 11170"/>
              <p:cNvSpPr/>
              <p:nvPr/>
            </p:nvSpPr>
            <p:spPr>
              <a:xfrm>
                <a:off x="4053223" y="1325018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0" name="Freeform: Shape 11171"/>
              <p:cNvSpPr/>
              <p:nvPr/>
            </p:nvSpPr>
            <p:spPr>
              <a:xfrm>
                <a:off x="3997628" y="1303461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084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1" name="Freeform: Shape 11172"/>
              <p:cNvSpPr/>
              <p:nvPr/>
            </p:nvSpPr>
            <p:spPr>
              <a:xfrm>
                <a:off x="4053223" y="133825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2" name="Freeform: Shape 11173"/>
              <p:cNvSpPr/>
              <p:nvPr/>
            </p:nvSpPr>
            <p:spPr>
              <a:xfrm>
                <a:off x="4053223" y="134619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3" name="Freeform: Shape 11174"/>
              <p:cNvSpPr/>
              <p:nvPr/>
            </p:nvSpPr>
            <p:spPr>
              <a:xfrm>
                <a:off x="4053223" y="1384458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4" name="Freeform: Shape 11175"/>
              <p:cNvSpPr/>
              <p:nvPr/>
            </p:nvSpPr>
            <p:spPr>
              <a:xfrm>
                <a:off x="4053223" y="139246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93" name="Graphic 4368"/>
            <p:cNvGrpSpPr/>
            <p:nvPr/>
          </p:nvGrpSpPr>
          <p:grpSpPr>
            <a:xfrm>
              <a:off x="3971091" y="1306297"/>
              <a:ext cx="73937" cy="120897"/>
              <a:chOff x="3971091" y="1306297"/>
              <a:chExt cx="73937" cy="120897"/>
            </a:xfrm>
            <a:solidFill>
              <a:schemeClr val="accent1"/>
            </a:solidFill>
          </p:grpSpPr>
          <p:sp>
            <p:nvSpPr>
              <p:cNvPr id="267" name="Freeform: Shape 11177"/>
              <p:cNvSpPr/>
              <p:nvPr/>
            </p:nvSpPr>
            <p:spPr>
              <a:xfrm>
                <a:off x="3987479" y="130730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8" name="Freeform: Shape 11178"/>
              <p:cNvSpPr/>
              <p:nvPr/>
            </p:nvSpPr>
            <p:spPr>
              <a:xfrm>
                <a:off x="3974243" y="1309827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9" name="Freeform: Shape 11179"/>
              <p:cNvSpPr/>
              <p:nvPr/>
            </p:nvSpPr>
            <p:spPr>
              <a:xfrm>
                <a:off x="3971091" y="1306297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8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0" name="Freeform: Shape 11180"/>
              <p:cNvSpPr/>
              <p:nvPr/>
            </p:nvSpPr>
            <p:spPr>
              <a:xfrm>
                <a:off x="4026686" y="1338255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1" name="Freeform: Shape 11181"/>
              <p:cNvSpPr/>
              <p:nvPr/>
            </p:nvSpPr>
            <p:spPr>
              <a:xfrm>
                <a:off x="3971091" y="1316698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2" name="Freeform: Shape 11182"/>
              <p:cNvSpPr/>
              <p:nvPr/>
            </p:nvSpPr>
            <p:spPr>
              <a:xfrm>
                <a:off x="4026686" y="138975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3" name="Freeform: Shape 11183"/>
              <p:cNvSpPr/>
              <p:nvPr/>
            </p:nvSpPr>
            <p:spPr>
              <a:xfrm>
                <a:off x="4026686" y="135943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4" name="Freeform: Shape 11184"/>
              <p:cNvSpPr/>
              <p:nvPr/>
            </p:nvSpPr>
            <p:spPr>
              <a:xfrm>
                <a:off x="4026686" y="1397695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5" name="Freeform: Shape 11185"/>
              <p:cNvSpPr/>
              <p:nvPr/>
            </p:nvSpPr>
            <p:spPr>
              <a:xfrm>
                <a:off x="4026686" y="140570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94" name="Graphic 4368"/>
            <p:cNvGrpSpPr/>
            <p:nvPr/>
          </p:nvGrpSpPr>
          <p:grpSpPr>
            <a:xfrm>
              <a:off x="3946445" y="1319345"/>
              <a:ext cx="73937" cy="120897"/>
              <a:chOff x="3946445" y="1319345"/>
              <a:chExt cx="73937" cy="120897"/>
            </a:xfrm>
            <a:solidFill>
              <a:schemeClr val="accent1"/>
            </a:solidFill>
          </p:grpSpPr>
          <p:sp>
            <p:nvSpPr>
              <p:cNvPr id="255" name="Freeform: Shape 11187"/>
              <p:cNvSpPr/>
              <p:nvPr/>
            </p:nvSpPr>
            <p:spPr>
              <a:xfrm>
                <a:off x="3962834" y="132035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6" name="Freeform: Shape 11188"/>
              <p:cNvSpPr/>
              <p:nvPr/>
            </p:nvSpPr>
            <p:spPr>
              <a:xfrm>
                <a:off x="3949597" y="1322875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7" name="Freeform: Shape 11189"/>
              <p:cNvSpPr/>
              <p:nvPr/>
            </p:nvSpPr>
            <p:spPr>
              <a:xfrm>
                <a:off x="3946445" y="1319345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8" name="Freeform: Shape 11190"/>
              <p:cNvSpPr/>
              <p:nvPr/>
            </p:nvSpPr>
            <p:spPr>
              <a:xfrm>
                <a:off x="4002040" y="1351303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9" name="Freeform: Shape 11191"/>
              <p:cNvSpPr/>
              <p:nvPr/>
            </p:nvSpPr>
            <p:spPr>
              <a:xfrm>
                <a:off x="3946445" y="1329746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0" name="Freeform: Shape 11192"/>
              <p:cNvSpPr/>
              <p:nvPr/>
            </p:nvSpPr>
            <p:spPr>
              <a:xfrm>
                <a:off x="3956341" y="1352923"/>
                <a:ext cx="33596" cy="64783"/>
              </a:xfrm>
              <a:custGeom>
                <a:avLst/>
                <a:gdLst>
                  <a:gd name="connsiteX0" fmla="*/ 27735 w 33596"/>
                  <a:gd name="connsiteY0" fmla="*/ 63997 h 64783"/>
                  <a:gd name="connsiteX1" fmla="*/ 5862 w 33596"/>
                  <a:gd name="connsiteY1" fmla="*/ 51328 h 64783"/>
                  <a:gd name="connsiteX2" fmla="*/ 0 w 33596"/>
                  <a:gd name="connsiteY2" fmla="*/ 41242 h 64783"/>
                  <a:gd name="connsiteX3" fmla="*/ 0 w 33596"/>
                  <a:gd name="connsiteY3" fmla="*/ 4179 h 64783"/>
                  <a:gd name="connsiteX4" fmla="*/ 5862 w 33596"/>
                  <a:gd name="connsiteY4" fmla="*/ 775 h 64783"/>
                  <a:gd name="connsiteX5" fmla="*/ 27735 w 33596"/>
                  <a:gd name="connsiteY5" fmla="*/ 13445 h 64783"/>
                  <a:gd name="connsiteX6" fmla="*/ 33597 w 33596"/>
                  <a:gd name="connsiteY6" fmla="*/ 23530 h 64783"/>
                  <a:gd name="connsiteX7" fmla="*/ 33597 w 33596"/>
                  <a:gd name="connsiteY7" fmla="*/ 60594 h 64783"/>
                  <a:gd name="connsiteX8" fmla="*/ 27735 w 33596"/>
                  <a:gd name="connsiteY8" fmla="*/ 63997 h 6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83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1" name="Freeform: Shape 11193"/>
              <p:cNvSpPr/>
              <p:nvPr/>
            </p:nvSpPr>
            <p:spPr>
              <a:xfrm>
                <a:off x="3965985" y="1382686"/>
                <a:ext cx="13176" cy="25553"/>
              </a:xfrm>
              <a:custGeom>
                <a:avLst/>
                <a:gdLst>
                  <a:gd name="connsiteX0" fmla="*/ 10905 w 13176"/>
                  <a:gd name="connsiteY0" fmla="*/ 25220 h 25553"/>
                  <a:gd name="connsiteX1" fmla="*/ 2269 w 13176"/>
                  <a:gd name="connsiteY1" fmla="*/ 20241 h 25553"/>
                  <a:gd name="connsiteX2" fmla="*/ 0 w 13176"/>
                  <a:gd name="connsiteY2" fmla="*/ 16269 h 25553"/>
                  <a:gd name="connsiteX3" fmla="*/ 0 w 13176"/>
                  <a:gd name="connsiteY3" fmla="*/ 1646 h 25553"/>
                  <a:gd name="connsiteX4" fmla="*/ 2269 w 13176"/>
                  <a:gd name="connsiteY4" fmla="*/ 322 h 25553"/>
                  <a:gd name="connsiteX5" fmla="*/ 10905 w 13176"/>
                  <a:gd name="connsiteY5" fmla="*/ 5302 h 25553"/>
                  <a:gd name="connsiteX6" fmla="*/ 13174 w 13176"/>
                  <a:gd name="connsiteY6" fmla="*/ 9273 h 25553"/>
                  <a:gd name="connsiteX7" fmla="*/ 13174 w 13176"/>
                  <a:gd name="connsiteY7" fmla="*/ 23896 h 25553"/>
                  <a:gd name="connsiteX8" fmla="*/ 10905 w 13176"/>
                  <a:gd name="connsiteY8" fmla="*/ 25220 h 2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53">
                    <a:moveTo>
                      <a:pt x="10905" y="25220"/>
                    </a:moveTo>
                    <a:lnTo>
                      <a:pt x="2269" y="20241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409"/>
                      <a:pt x="12165" y="25976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2" name="Freeform: Shape 11194"/>
              <p:cNvSpPr/>
              <p:nvPr/>
            </p:nvSpPr>
            <p:spPr>
              <a:xfrm>
                <a:off x="3958989" y="1365359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3" name="Freeform: Shape 11195"/>
              <p:cNvSpPr/>
              <p:nvPr/>
            </p:nvSpPr>
            <p:spPr>
              <a:xfrm>
                <a:off x="4002040" y="136454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4" name="Freeform: Shape 11196"/>
              <p:cNvSpPr/>
              <p:nvPr/>
            </p:nvSpPr>
            <p:spPr>
              <a:xfrm>
                <a:off x="4002040" y="137248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5" name="Freeform: Shape 11197"/>
              <p:cNvSpPr/>
              <p:nvPr/>
            </p:nvSpPr>
            <p:spPr>
              <a:xfrm>
                <a:off x="4002040" y="141074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6" name="Freeform: Shape 11198"/>
              <p:cNvSpPr/>
              <p:nvPr/>
            </p:nvSpPr>
            <p:spPr>
              <a:xfrm>
                <a:off x="4002040" y="141874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95" name="Graphic 4368"/>
            <p:cNvGrpSpPr/>
            <p:nvPr/>
          </p:nvGrpSpPr>
          <p:grpSpPr>
            <a:xfrm>
              <a:off x="3921358" y="1332708"/>
              <a:ext cx="73874" cy="120897"/>
              <a:chOff x="3921358" y="1332708"/>
              <a:chExt cx="73874" cy="120897"/>
            </a:xfrm>
            <a:solidFill>
              <a:schemeClr val="accent1"/>
            </a:solidFill>
          </p:grpSpPr>
          <p:sp>
            <p:nvSpPr>
              <p:cNvPr id="243" name="Freeform: Shape 11200"/>
              <p:cNvSpPr/>
              <p:nvPr/>
            </p:nvSpPr>
            <p:spPr>
              <a:xfrm>
                <a:off x="3937683" y="133371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4" name="Freeform: Shape 11201"/>
              <p:cNvSpPr/>
              <p:nvPr/>
            </p:nvSpPr>
            <p:spPr>
              <a:xfrm>
                <a:off x="3924509" y="1336301"/>
                <a:ext cx="65239" cy="37630"/>
              </a:xfrm>
              <a:custGeom>
                <a:avLst/>
                <a:gdLst>
                  <a:gd name="connsiteX0" fmla="*/ 50363 w 65239"/>
                  <a:gd name="connsiteY0" fmla="*/ 37631 h 37630"/>
                  <a:gd name="connsiteX1" fmla="*/ 65239 w 65239"/>
                  <a:gd name="connsiteY1" fmla="*/ 29058 h 37630"/>
                  <a:gd name="connsiteX2" fmla="*/ 14813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363" y="37631"/>
                    </a:moveTo>
                    <a:lnTo>
                      <a:pt x="65239" y="29058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5" name="Freeform: Shape 11202"/>
              <p:cNvSpPr/>
              <p:nvPr/>
            </p:nvSpPr>
            <p:spPr>
              <a:xfrm>
                <a:off x="3921358" y="1332708"/>
                <a:ext cx="73874" cy="42547"/>
              </a:xfrm>
              <a:custGeom>
                <a:avLst/>
                <a:gdLst>
                  <a:gd name="connsiteX0" fmla="*/ 73875 w 73874"/>
                  <a:gd name="connsiteY0" fmla="*/ 31958 h 42547"/>
                  <a:gd name="connsiteX1" fmla="*/ 18532 w 73874"/>
                  <a:gd name="connsiteY1" fmla="*/ 0 h 42547"/>
                  <a:gd name="connsiteX2" fmla="*/ 16326 w 73874"/>
                  <a:gd name="connsiteY2" fmla="*/ 1009 h 42547"/>
                  <a:gd name="connsiteX3" fmla="*/ 69652 w 73874"/>
                  <a:gd name="connsiteY3" fmla="*/ 31832 h 42547"/>
                  <a:gd name="connsiteX4" fmla="*/ 55280 w 73874"/>
                  <a:gd name="connsiteY4" fmla="*/ 40089 h 42547"/>
                  <a:gd name="connsiteX5" fmla="*/ 2143 w 73874"/>
                  <a:gd name="connsiteY5" fmla="*/ 9455 h 42547"/>
                  <a:gd name="connsiteX6" fmla="*/ 0 w 73874"/>
                  <a:gd name="connsiteY6" fmla="*/ 10464 h 42547"/>
                  <a:gd name="connsiteX7" fmla="*/ 55595 w 73874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547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652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7" name="Freeform: Shape 11204"/>
              <p:cNvSpPr/>
              <p:nvPr/>
            </p:nvSpPr>
            <p:spPr>
              <a:xfrm>
                <a:off x="3921358" y="134317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8" name="Freeform: Shape 11205"/>
              <p:cNvSpPr/>
              <p:nvPr/>
            </p:nvSpPr>
            <p:spPr>
              <a:xfrm>
                <a:off x="3931254" y="1366308"/>
                <a:ext cx="33596" cy="64790"/>
              </a:xfrm>
              <a:custGeom>
                <a:avLst/>
                <a:gdLst>
                  <a:gd name="connsiteX0" fmla="*/ 27735 w 33596"/>
                  <a:gd name="connsiteY0" fmla="*/ 63975 h 64790"/>
                  <a:gd name="connsiteX1" fmla="*/ 5862 w 33596"/>
                  <a:gd name="connsiteY1" fmla="*/ 51305 h 64790"/>
                  <a:gd name="connsiteX2" fmla="*/ 0 w 33596"/>
                  <a:gd name="connsiteY2" fmla="*/ 41220 h 64790"/>
                  <a:gd name="connsiteX3" fmla="*/ 0 w 33596"/>
                  <a:gd name="connsiteY3" fmla="*/ 4156 h 64790"/>
                  <a:gd name="connsiteX4" fmla="*/ 5862 w 33596"/>
                  <a:gd name="connsiteY4" fmla="*/ 816 h 64790"/>
                  <a:gd name="connsiteX5" fmla="*/ 27735 w 33596"/>
                  <a:gd name="connsiteY5" fmla="*/ 13485 h 64790"/>
                  <a:gd name="connsiteX6" fmla="*/ 33597 w 33596"/>
                  <a:gd name="connsiteY6" fmla="*/ 23571 h 64790"/>
                  <a:gd name="connsiteX7" fmla="*/ 33597 w 33596"/>
                  <a:gd name="connsiteY7" fmla="*/ 60634 h 64790"/>
                  <a:gd name="connsiteX8" fmla="*/ 27735 w 33596"/>
                  <a:gd name="connsiteY8" fmla="*/ 63975 h 64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90">
                    <a:moveTo>
                      <a:pt x="27735" y="63975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85"/>
                    </a:lnTo>
                    <a:cubicBezTo>
                      <a:pt x="30949" y="15313"/>
                      <a:pt x="33597" y="19852"/>
                      <a:pt x="33597" y="23571"/>
                    </a:cubicBezTo>
                    <a:lnTo>
                      <a:pt x="33597" y="60634"/>
                    </a:lnTo>
                    <a:cubicBezTo>
                      <a:pt x="33534" y="64353"/>
                      <a:pt x="30949" y="65866"/>
                      <a:pt x="27735" y="63975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9" name="Freeform: Shape 11206"/>
              <p:cNvSpPr/>
              <p:nvPr/>
            </p:nvSpPr>
            <p:spPr>
              <a:xfrm>
                <a:off x="3940772" y="1396112"/>
                <a:ext cx="13239" cy="25514"/>
              </a:xfrm>
              <a:custGeom>
                <a:avLst/>
                <a:gdLst>
                  <a:gd name="connsiteX0" fmla="*/ 10968 w 13239"/>
                  <a:gd name="connsiteY0" fmla="*/ 25220 h 25514"/>
                  <a:gd name="connsiteX1" fmla="*/ 2332 w 13239"/>
                  <a:gd name="connsiteY1" fmla="*/ 20240 h 25514"/>
                  <a:gd name="connsiteX2" fmla="*/ 0 w 13239"/>
                  <a:gd name="connsiteY2" fmla="*/ 16269 h 25514"/>
                  <a:gd name="connsiteX3" fmla="*/ 0 w 13239"/>
                  <a:gd name="connsiteY3" fmla="*/ 1646 h 25514"/>
                  <a:gd name="connsiteX4" fmla="*/ 2332 w 13239"/>
                  <a:gd name="connsiteY4" fmla="*/ 322 h 25514"/>
                  <a:gd name="connsiteX5" fmla="*/ 10968 w 13239"/>
                  <a:gd name="connsiteY5" fmla="*/ 5302 h 25514"/>
                  <a:gd name="connsiteX6" fmla="*/ 13237 w 13239"/>
                  <a:gd name="connsiteY6" fmla="*/ 9273 h 25514"/>
                  <a:gd name="connsiteX7" fmla="*/ 13237 w 13239"/>
                  <a:gd name="connsiteY7" fmla="*/ 23896 h 25514"/>
                  <a:gd name="connsiteX8" fmla="*/ 10968 w 13239"/>
                  <a:gd name="connsiteY8" fmla="*/ 25220 h 2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39" h="25514">
                    <a:moveTo>
                      <a:pt x="10968" y="25220"/>
                    </a:moveTo>
                    <a:lnTo>
                      <a:pt x="2332" y="20240"/>
                    </a:lnTo>
                    <a:cubicBezTo>
                      <a:pt x="1072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332" y="322"/>
                    </a:cubicBezTo>
                    <a:lnTo>
                      <a:pt x="10968" y="5302"/>
                    </a:lnTo>
                    <a:cubicBezTo>
                      <a:pt x="12228" y="6058"/>
                      <a:pt x="13237" y="7823"/>
                      <a:pt x="13237" y="9273"/>
                    </a:cubicBezTo>
                    <a:lnTo>
                      <a:pt x="13237" y="23896"/>
                    </a:lnTo>
                    <a:cubicBezTo>
                      <a:pt x="13300" y="25346"/>
                      <a:pt x="12228" y="25914"/>
                      <a:pt x="10968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0" name="Freeform: Shape 11207"/>
              <p:cNvSpPr/>
              <p:nvPr/>
            </p:nvSpPr>
            <p:spPr>
              <a:xfrm>
                <a:off x="3933838" y="1378785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26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26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1" name="Freeform: Shape 11208"/>
              <p:cNvSpPr/>
              <p:nvPr/>
            </p:nvSpPr>
            <p:spPr>
              <a:xfrm>
                <a:off x="3976953" y="1377903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2" name="Freeform: Shape 11209"/>
              <p:cNvSpPr/>
              <p:nvPr/>
            </p:nvSpPr>
            <p:spPr>
              <a:xfrm>
                <a:off x="3976953" y="138590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3" name="Freeform: Shape 11210"/>
              <p:cNvSpPr/>
              <p:nvPr/>
            </p:nvSpPr>
            <p:spPr>
              <a:xfrm>
                <a:off x="3976953" y="1424169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4" name="Freeform: Shape 11211"/>
              <p:cNvSpPr/>
              <p:nvPr/>
            </p:nvSpPr>
            <p:spPr>
              <a:xfrm>
                <a:off x="3976953" y="143211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96" name="Graphic 4368"/>
            <p:cNvGrpSpPr/>
            <p:nvPr/>
          </p:nvGrpSpPr>
          <p:grpSpPr>
            <a:xfrm>
              <a:off x="3901944" y="1348971"/>
              <a:ext cx="73937" cy="120897"/>
              <a:chOff x="3901944" y="1348971"/>
              <a:chExt cx="73937" cy="120897"/>
            </a:xfrm>
            <a:solidFill>
              <a:schemeClr val="accent1"/>
            </a:solidFill>
          </p:grpSpPr>
          <p:sp>
            <p:nvSpPr>
              <p:cNvPr id="234" name="Freeform: Shape 11213"/>
              <p:cNvSpPr/>
              <p:nvPr/>
            </p:nvSpPr>
            <p:spPr>
              <a:xfrm>
                <a:off x="3918332" y="134997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" name="Freeform: Shape 11214"/>
              <p:cNvSpPr/>
              <p:nvPr/>
            </p:nvSpPr>
            <p:spPr>
              <a:xfrm>
                <a:off x="3905158" y="135256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6" name="Freeform: Shape 11215"/>
              <p:cNvSpPr/>
              <p:nvPr/>
            </p:nvSpPr>
            <p:spPr>
              <a:xfrm>
                <a:off x="3901944" y="1348971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4 h 42547"/>
                  <a:gd name="connsiteX7" fmla="*/ 55658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64"/>
                    </a:lnTo>
                    <a:lnTo>
                      <a:pt x="55658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7" name="Freeform: Shape 11216"/>
              <p:cNvSpPr/>
              <p:nvPr/>
            </p:nvSpPr>
            <p:spPr>
              <a:xfrm>
                <a:off x="3957602" y="1380991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8" name="Freeform: Shape 11217"/>
              <p:cNvSpPr/>
              <p:nvPr/>
            </p:nvSpPr>
            <p:spPr>
              <a:xfrm>
                <a:off x="3901944" y="1359434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9" name="Freeform: Shape 11218"/>
              <p:cNvSpPr/>
              <p:nvPr/>
            </p:nvSpPr>
            <p:spPr>
              <a:xfrm>
                <a:off x="3957602" y="1394165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0" name="Freeform: Shape 11219"/>
              <p:cNvSpPr/>
              <p:nvPr/>
            </p:nvSpPr>
            <p:spPr>
              <a:xfrm>
                <a:off x="3957602" y="1402171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1" name="Freeform: Shape 11220"/>
              <p:cNvSpPr/>
              <p:nvPr/>
            </p:nvSpPr>
            <p:spPr>
              <a:xfrm>
                <a:off x="3957602" y="1440432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2" name="Freeform: Shape 11221"/>
              <p:cNvSpPr/>
              <p:nvPr/>
            </p:nvSpPr>
            <p:spPr>
              <a:xfrm>
                <a:off x="3957602" y="1448374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97" name="Graphic 4368"/>
            <p:cNvGrpSpPr/>
            <p:nvPr/>
          </p:nvGrpSpPr>
          <p:grpSpPr>
            <a:xfrm>
              <a:off x="3877739" y="1361199"/>
              <a:ext cx="73937" cy="120834"/>
              <a:chOff x="3877739" y="1361199"/>
              <a:chExt cx="73937" cy="120834"/>
            </a:xfrm>
            <a:solidFill>
              <a:schemeClr val="accent1"/>
            </a:solidFill>
          </p:grpSpPr>
          <p:sp>
            <p:nvSpPr>
              <p:cNvPr id="224" name="Freeform: Shape 11223"/>
              <p:cNvSpPr/>
              <p:nvPr/>
            </p:nvSpPr>
            <p:spPr>
              <a:xfrm>
                <a:off x="3894064" y="1362208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" name="Freeform: Shape 11224"/>
              <p:cNvSpPr/>
              <p:nvPr/>
            </p:nvSpPr>
            <p:spPr>
              <a:xfrm>
                <a:off x="3880891" y="136472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" name="Freeform: Shape 11225"/>
              <p:cNvSpPr/>
              <p:nvPr/>
            </p:nvSpPr>
            <p:spPr>
              <a:xfrm>
                <a:off x="3877739" y="136119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7" name="Freeform: Shape 11226"/>
              <p:cNvSpPr/>
              <p:nvPr/>
            </p:nvSpPr>
            <p:spPr>
              <a:xfrm>
                <a:off x="3933334" y="1393157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" name="Freeform: Shape 11227"/>
              <p:cNvSpPr/>
              <p:nvPr/>
            </p:nvSpPr>
            <p:spPr>
              <a:xfrm>
                <a:off x="3877739" y="137160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" name="Freeform: Shape 11228"/>
              <p:cNvSpPr/>
              <p:nvPr/>
            </p:nvSpPr>
            <p:spPr>
              <a:xfrm>
                <a:off x="3887635" y="1394777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34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" name="Freeform: Shape 11229"/>
              <p:cNvSpPr/>
              <p:nvPr/>
            </p:nvSpPr>
            <p:spPr>
              <a:xfrm>
                <a:off x="3933334" y="140639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" name="Freeform: Shape 11230"/>
              <p:cNvSpPr/>
              <p:nvPr/>
            </p:nvSpPr>
            <p:spPr>
              <a:xfrm>
                <a:off x="3933334" y="141433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" name="Freeform: Shape 11231"/>
              <p:cNvSpPr/>
              <p:nvPr/>
            </p:nvSpPr>
            <p:spPr>
              <a:xfrm>
                <a:off x="3933334" y="145259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" name="Freeform: Shape 11232"/>
              <p:cNvSpPr/>
              <p:nvPr/>
            </p:nvSpPr>
            <p:spPr>
              <a:xfrm>
                <a:off x="3933334" y="146060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46" name="Graphic 4368"/>
            <p:cNvGrpSpPr/>
            <p:nvPr/>
          </p:nvGrpSpPr>
          <p:grpSpPr>
            <a:xfrm>
              <a:off x="3855866" y="1371663"/>
              <a:ext cx="73937" cy="120897"/>
              <a:chOff x="3855866" y="1371663"/>
              <a:chExt cx="73937" cy="120897"/>
            </a:xfrm>
            <a:solidFill>
              <a:schemeClr val="accent1"/>
            </a:solidFill>
          </p:grpSpPr>
          <p:sp>
            <p:nvSpPr>
              <p:cNvPr id="215" name="Freeform: Shape 11234"/>
              <p:cNvSpPr/>
              <p:nvPr/>
            </p:nvSpPr>
            <p:spPr>
              <a:xfrm>
                <a:off x="3872192" y="1372671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" name="Freeform: Shape 11235"/>
              <p:cNvSpPr/>
              <p:nvPr/>
            </p:nvSpPr>
            <p:spPr>
              <a:xfrm>
                <a:off x="3859018" y="1375255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" name="Freeform: Shape 11236"/>
              <p:cNvSpPr/>
              <p:nvPr/>
            </p:nvSpPr>
            <p:spPr>
              <a:xfrm>
                <a:off x="3855866" y="1371663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26 w 73937"/>
                  <a:gd name="connsiteY2" fmla="*/ 1009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4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" name="Freeform: Shape 11237"/>
              <p:cNvSpPr/>
              <p:nvPr/>
            </p:nvSpPr>
            <p:spPr>
              <a:xfrm>
                <a:off x="3911462" y="1403683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" name="Freeform: Shape 11238"/>
              <p:cNvSpPr/>
              <p:nvPr/>
            </p:nvSpPr>
            <p:spPr>
              <a:xfrm>
                <a:off x="3855866" y="138212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" name="Freeform: Shape 11239"/>
              <p:cNvSpPr/>
              <p:nvPr/>
            </p:nvSpPr>
            <p:spPr>
              <a:xfrm>
                <a:off x="3911462" y="141685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" name="Freeform: Shape 11240"/>
              <p:cNvSpPr/>
              <p:nvPr/>
            </p:nvSpPr>
            <p:spPr>
              <a:xfrm>
                <a:off x="3911462" y="142486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" name="Freeform: Shape 11241"/>
              <p:cNvSpPr/>
              <p:nvPr/>
            </p:nvSpPr>
            <p:spPr>
              <a:xfrm>
                <a:off x="3911462" y="146312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" name="Freeform: Shape 11242"/>
              <p:cNvSpPr/>
              <p:nvPr/>
            </p:nvSpPr>
            <p:spPr>
              <a:xfrm>
                <a:off x="3911462" y="147106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2528" name="Graphic 4368"/>
            <p:cNvGrpSpPr/>
            <p:nvPr/>
          </p:nvGrpSpPr>
          <p:grpSpPr>
            <a:xfrm>
              <a:off x="3833679" y="1385467"/>
              <a:ext cx="73937" cy="120834"/>
              <a:chOff x="3833679" y="1385467"/>
              <a:chExt cx="73937" cy="120834"/>
            </a:xfrm>
            <a:solidFill>
              <a:schemeClr val="accent1"/>
            </a:solidFill>
          </p:grpSpPr>
          <p:sp>
            <p:nvSpPr>
              <p:cNvPr id="203" name="Freeform: Shape 11244"/>
              <p:cNvSpPr/>
              <p:nvPr/>
            </p:nvSpPr>
            <p:spPr>
              <a:xfrm>
                <a:off x="3850067" y="1386412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" name="Freeform: Shape 11245"/>
              <p:cNvSpPr/>
              <p:nvPr/>
            </p:nvSpPr>
            <p:spPr>
              <a:xfrm>
                <a:off x="3836830" y="1388997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" name="Freeform: Shape 11246"/>
              <p:cNvSpPr/>
              <p:nvPr/>
            </p:nvSpPr>
            <p:spPr>
              <a:xfrm>
                <a:off x="3833679" y="1385467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" name="Freeform: Shape 11247"/>
              <p:cNvSpPr/>
              <p:nvPr/>
            </p:nvSpPr>
            <p:spPr>
              <a:xfrm>
                <a:off x="3889274" y="1417425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" name="Freeform: Shape 11248"/>
              <p:cNvSpPr/>
              <p:nvPr/>
            </p:nvSpPr>
            <p:spPr>
              <a:xfrm>
                <a:off x="3833679" y="13958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" name="Freeform: Shape 11249"/>
              <p:cNvSpPr/>
              <p:nvPr/>
            </p:nvSpPr>
            <p:spPr>
              <a:xfrm>
                <a:off x="3843575" y="1419045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" name="Freeform: Shape 11250"/>
              <p:cNvSpPr/>
              <p:nvPr/>
            </p:nvSpPr>
            <p:spPr>
              <a:xfrm>
                <a:off x="3853219" y="1448808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" name="Freeform: Shape 11251"/>
              <p:cNvSpPr/>
              <p:nvPr/>
            </p:nvSpPr>
            <p:spPr>
              <a:xfrm>
                <a:off x="3846222" y="1431481"/>
                <a:ext cx="28301" cy="22565"/>
              </a:xfrm>
              <a:custGeom>
                <a:avLst/>
                <a:gdLst>
                  <a:gd name="connsiteX0" fmla="*/ 28302 w 28301"/>
                  <a:gd name="connsiteY0" fmla="*/ 22566 h 22565"/>
                  <a:gd name="connsiteX1" fmla="*/ 0 w 28301"/>
                  <a:gd name="connsiteY1" fmla="*/ 6177 h 22565"/>
                  <a:gd name="connsiteX2" fmla="*/ 0 w 28301"/>
                  <a:gd name="connsiteY2" fmla="*/ 0 h 22565"/>
                  <a:gd name="connsiteX3" fmla="*/ 28302 w 28301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1" h="22565">
                    <a:moveTo>
                      <a:pt x="28302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02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" name="Freeform: Shape 11252"/>
              <p:cNvSpPr/>
              <p:nvPr/>
            </p:nvSpPr>
            <p:spPr>
              <a:xfrm>
                <a:off x="3889274" y="1430599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" name="Freeform: Shape 11253"/>
              <p:cNvSpPr/>
              <p:nvPr/>
            </p:nvSpPr>
            <p:spPr>
              <a:xfrm>
                <a:off x="3889274" y="143860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" name="Freeform: Shape 11254"/>
              <p:cNvSpPr/>
              <p:nvPr/>
            </p:nvSpPr>
            <p:spPr>
              <a:xfrm>
                <a:off x="3889274" y="147686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" name="Freeform: Shape 11255"/>
              <p:cNvSpPr/>
              <p:nvPr/>
            </p:nvSpPr>
            <p:spPr>
              <a:xfrm>
                <a:off x="3889274" y="148487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2529" name="Graphic 4368"/>
            <p:cNvGrpSpPr/>
            <p:nvPr/>
          </p:nvGrpSpPr>
          <p:grpSpPr>
            <a:xfrm>
              <a:off x="3802793" y="1197061"/>
              <a:ext cx="344286" cy="212168"/>
              <a:chOff x="3802793" y="1197061"/>
              <a:chExt cx="344286" cy="212168"/>
            </a:xfrm>
            <a:solidFill>
              <a:schemeClr val="accent1"/>
            </a:solidFill>
          </p:grpSpPr>
          <p:sp>
            <p:nvSpPr>
              <p:cNvPr id="201" name="Freeform: Shape 11257"/>
              <p:cNvSpPr/>
              <p:nvPr/>
            </p:nvSpPr>
            <p:spPr>
              <a:xfrm>
                <a:off x="3886690" y="1245533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796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796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" name="Freeform: Shape 11258"/>
              <p:cNvSpPr/>
              <p:nvPr/>
            </p:nvSpPr>
            <p:spPr>
              <a:xfrm>
                <a:off x="3802793" y="1197061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838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838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2530" name="Graphic 4368"/>
            <p:cNvGrpSpPr/>
            <p:nvPr/>
          </p:nvGrpSpPr>
          <p:grpSpPr>
            <a:xfrm>
              <a:off x="3793275" y="1347458"/>
              <a:ext cx="93415" cy="461843"/>
              <a:chOff x="3793275" y="1347458"/>
              <a:chExt cx="93415" cy="461843"/>
            </a:xfrm>
            <a:solidFill>
              <a:schemeClr val="accent1"/>
            </a:solidFill>
          </p:grpSpPr>
          <p:sp>
            <p:nvSpPr>
              <p:cNvPr id="198" name="Freeform: Shape 11260"/>
              <p:cNvSpPr/>
              <p:nvPr/>
            </p:nvSpPr>
            <p:spPr>
              <a:xfrm>
                <a:off x="3802793" y="1347458"/>
                <a:ext cx="83897" cy="461843"/>
              </a:xfrm>
              <a:custGeom>
                <a:avLst/>
                <a:gdLst>
                  <a:gd name="connsiteX0" fmla="*/ 83897 w 83897"/>
                  <a:gd name="connsiteY0" fmla="*/ 456360 h 461843"/>
                  <a:gd name="connsiteX1" fmla="*/ 74379 w 83897"/>
                  <a:gd name="connsiteY1" fmla="*/ 461843 h 461843"/>
                  <a:gd name="connsiteX2" fmla="*/ 0 w 83897"/>
                  <a:gd name="connsiteY2" fmla="*/ 407887 h 461843"/>
                  <a:gd name="connsiteX3" fmla="*/ 0 w 83897"/>
                  <a:gd name="connsiteY3" fmla="*/ 0 h 461843"/>
                  <a:gd name="connsiteX4" fmla="*/ 83897 w 83897"/>
                  <a:gd name="connsiteY4" fmla="*/ 48472 h 461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97" h="461843">
                    <a:moveTo>
                      <a:pt x="83897" y="456360"/>
                    </a:moveTo>
                    <a:lnTo>
                      <a:pt x="74379" y="461843"/>
                    </a:lnTo>
                    <a:lnTo>
                      <a:pt x="0" y="407887"/>
                    </a:lnTo>
                    <a:lnTo>
                      <a:pt x="0" y="0"/>
                    </a:lnTo>
                    <a:lnTo>
                      <a:pt x="83897" y="48472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" name="Freeform: Shape 11261"/>
              <p:cNvSpPr/>
              <p:nvPr/>
            </p:nvSpPr>
            <p:spPr>
              <a:xfrm>
                <a:off x="3793275" y="1353005"/>
                <a:ext cx="83897" cy="456296"/>
              </a:xfrm>
              <a:custGeom>
                <a:avLst/>
                <a:gdLst>
                  <a:gd name="connsiteX0" fmla="*/ 83897 w 83897"/>
                  <a:gd name="connsiteY0" fmla="*/ 456297 h 456296"/>
                  <a:gd name="connsiteX1" fmla="*/ 0 w 83897"/>
                  <a:gd name="connsiteY1" fmla="*/ 407887 h 456296"/>
                  <a:gd name="connsiteX2" fmla="*/ 0 w 83897"/>
                  <a:gd name="connsiteY2" fmla="*/ 0 h 456296"/>
                  <a:gd name="connsiteX3" fmla="*/ 83897 w 83897"/>
                  <a:gd name="connsiteY3" fmla="*/ 48409 h 45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97" h="456296">
                    <a:moveTo>
                      <a:pt x="83897" y="456297"/>
                    </a:moveTo>
                    <a:lnTo>
                      <a:pt x="0" y="407887"/>
                    </a:lnTo>
                    <a:lnTo>
                      <a:pt x="0" y="0"/>
                    </a:lnTo>
                    <a:lnTo>
                      <a:pt x="83897" y="48409"/>
                    </a:lnTo>
                    <a:close/>
                  </a:path>
                </a:pathLst>
              </a:custGeom>
              <a:solidFill>
                <a:srgbClr val="69413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" name="Freeform: Shape 11262"/>
              <p:cNvSpPr/>
              <p:nvPr/>
            </p:nvSpPr>
            <p:spPr>
              <a:xfrm>
                <a:off x="3793275" y="1347458"/>
                <a:ext cx="93415" cy="53956"/>
              </a:xfrm>
              <a:custGeom>
                <a:avLst/>
                <a:gdLst>
                  <a:gd name="connsiteX0" fmla="*/ 83897 w 93415"/>
                  <a:gd name="connsiteY0" fmla="*/ 53956 h 53956"/>
                  <a:gd name="connsiteX1" fmla="*/ 0 w 93415"/>
                  <a:gd name="connsiteY1" fmla="*/ 5547 h 53956"/>
                  <a:gd name="connsiteX2" fmla="*/ 9518 w 93415"/>
                  <a:gd name="connsiteY2" fmla="*/ 0 h 53956"/>
                  <a:gd name="connsiteX3" fmla="*/ 93415 w 93415"/>
                  <a:gd name="connsiteY3" fmla="*/ 48472 h 5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15" h="53956">
                    <a:moveTo>
                      <a:pt x="83897" y="53956"/>
                    </a:moveTo>
                    <a:lnTo>
                      <a:pt x="0" y="5547"/>
                    </a:lnTo>
                    <a:lnTo>
                      <a:pt x="9518" y="0"/>
                    </a:lnTo>
                    <a:lnTo>
                      <a:pt x="93415" y="48472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22531" name="Graphic 4368"/>
          <p:cNvGrpSpPr/>
          <p:nvPr/>
        </p:nvGrpSpPr>
        <p:grpSpPr>
          <a:xfrm rot="253923">
            <a:off x="3242352" y="3784257"/>
            <a:ext cx="558635" cy="615512"/>
            <a:chOff x="7908768" y="22502"/>
            <a:chExt cx="617724" cy="572718"/>
          </a:xfrm>
          <a:solidFill>
            <a:schemeClr val="accent1"/>
          </a:solidFill>
        </p:grpSpPr>
        <p:grpSp>
          <p:nvGrpSpPr>
            <p:cNvPr id="22532" name="Graphic 4368"/>
            <p:cNvGrpSpPr/>
            <p:nvPr/>
          </p:nvGrpSpPr>
          <p:grpSpPr>
            <a:xfrm>
              <a:off x="7908768" y="162058"/>
              <a:ext cx="601020" cy="433163"/>
              <a:chOff x="7908768" y="162058"/>
              <a:chExt cx="601020" cy="433163"/>
            </a:xfrm>
            <a:solidFill>
              <a:schemeClr val="accent1"/>
            </a:solidFill>
          </p:grpSpPr>
          <p:sp>
            <p:nvSpPr>
              <p:cNvPr id="576" name="Freeform: Shape 10234"/>
              <p:cNvSpPr/>
              <p:nvPr/>
            </p:nvSpPr>
            <p:spPr>
              <a:xfrm>
                <a:off x="8170608" y="389229"/>
                <a:ext cx="339181" cy="205992"/>
              </a:xfrm>
              <a:custGeom>
                <a:avLst/>
                <a:gdLst>
                  <a:gd name="connsiteX0" fmla="*/ 0 w 339181"/>
                  <a:gd name="connsiteY0" fmla="*/ 195781 h 205992"/>
                  <a:gd name="connsiteX1" fmla="*/ 0 w 339181"/>
                  <a:gd name="connsiteY1" fmla="*/ 205992 h 205992"/>
                  <a:gd name="connsiteX2" fmla="*/ 339181 w 339181"/>
                  <a:gd name="connsiteY2" fmla="*/ 10211 h 205992"/>
                  <a:gd name="connsiteX3" fmla="*/ 339181 w 339181"/>
                  <a:gd name="connsiteY3" fmla="*/ 0 h 20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181" h="205992">
                    <a:moveTo>
                      <a:pt x="0" y="195781"/>
                    </a:moveTo>
                    <a:lnTo>
                      <a:pt x="0" y="205992"/>
                    </a:lnTo>
                    <a:lnTo>
                      <a:pt x="339181" y="10211"/>
                    </a:lnTo>
                    <a:lnTo>
                      <a:pt x="339181" y="0"/>
                    </a:lnTo>
                    <a:close/>
                  </a:path>
                </a:pathLst>
              </a:custGeom>
              <a:solidFill>
                <a:srgbClr val="472C22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7" name="Freeform: Shape 10235"/>
              <p:cNvSpPr/>
              <p:nvPr/>
            </p:nvSpPr>
            <p:spPr>
              <a:xfrm>
                <a:off x="7912235" y="435810"/>
                <a:ext cx="258372" cy="159410"/>
              </a:xfrm>
              <a:custGeom>
                <a:avLst/>
                <a:gdLst>
                  <a:gd name="connsiteX0" fmla="*/ 0 w 258372"/>
                  <a:gd name="connsiteY0" fmla="*/ 10211 h 159410"/>
                  <a:gd name="connsiteX1" fmla="*/ 258373 w 258372"/>
                  <a:gd name="connsiteY1" fmla="*/ 159411 h 159410"/>
                  <a:gd name="connsiteX2" fmla="*/ 258373 w 258372"/>
                  <a:gd name="connsiteY2" fmla="*/ 149199 h 159410"/>
                  <a:gd name="connsiteX3" fmla="*/ 0 w 258372"/>
                  <a:gd name="connsiteY3" fmla="*/ 0 h 15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372" h="159410">
                    <a:moveTo>
                      <a:pt x="0" y="10211"/>
                    </a:moveTo>
                    <a:lnTo>
                      <a:pt x="258373" y="159411"/>
                    </a:lnTo>
                    <a:lnTo>
                      <a:pt x="258373" y="149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8" name="Freeform: Shape 10236"/>
              <p:cNvSpPr/>
              <p:nvPr/>
            </p:nvSpPr>
            <p:spPr>
              <a:xfrm>
                <a:off x="7912235" y="240030"/>
                <a:ext cx="597553" cy="344980"/>
              </a:xfrm>
              <a:custGeom>
                <a:avLst/>
                <a:gdLst>
                  <a:gd name="connsiteX0" fmla="*/ 0 w 597553"/>
                  <a:gd name="connsiteY0" fmla="*/ 195781 h 344980"/>
                  <a:gd name="connsiteX1" fmla="*/ 258373 w 597553"/>
                  <a:gd name="connsiteY1" fmla="*/ 344980 h 344980"/>
                  <a:gd name="connsiteX2" fmla="*/ 597554 w 597553"/>
                  <a:gd name="connsiteY2" fmla="*/ 149199 h 344980"/>
                  <a:gd name="connsiteX3" fmla="*/ 339118 w 597553"/>
                  <a:gd name="connsiteY3" fmla="*/ 0 h 3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553" h="344980">
                    <a:moveTo>
                      <a:pt x="0" y="195781"/>
                    </a:moveTo>
                    <a:lnTo>
                      <a:pt x="258373" y="344980"/>
                    </a:lnTo>
                    <a:lnTo>
                      <a:pt x="597554" y="149199"/>
                    </a:lnTo>
                    <a:lnTo>
                      <a:pt x="339118" y="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9" name="Freeform: Shape 10237"/>
              <p:cNvSpPr/>
              <p:nvPr/>
            </p:nvSpPr>
            <p:spPr>
              <a:xfrm>
                <a:off x="7929254" y="353552"/>
                <a:ext cx="241353" cy="220741"/>
              </a:xfrm>
              <a:custGeom>
                <a:avLst/>
                <a:gdLst>
                  <a:gd name="connsiteX0" fmla="*/ 241354 w 241353"/>
                  <a:gd name="connsiteY0" fmla="*/ 220742 h 220741"/>
                  <a:gd name="connsiteX1" fmla="*/ 0 w 241353"/>
                  <a:gd name="connsiteY1" fmla="*/ 82006 h 220741"/>
                  <a:gd name="connsiteX2" fmla="*/ 0 w 241353"/>
                  <a:gd name="connsiteY2" fmla="*/ 0 h 220741"/>
                  <a:gd name="connsiteX3" fmla="*/ 241354 w 241353"/>
                  <a:gd name="connsiteY3" fmla="*/ 138673 h 22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53" h="220741">
                    <a:moveTo>
                      <a:pt x="241354" y="220742"/>
                    </a:moveTo>
                    <a:lnTo>
                      <a:pt x="0" y="82006"/>
                    </a:lnTo>
                    <a:lnTo>
                      <a:pt x="0" y="0"/>
                    </a:lnTo>
                    <a:lnTo>
                      <a:pt x="241354" y="138673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0" name="Freeform: Shape 10238"/>
              <p:cNvSpPr/>
              <p:nvPr/>
            </p:nvSpPr>
            <p:spPr>
              <a:xfrm>
                <a:off x="8170608" y="306908"/>
                <a:ext cx="320712" cy="267386"/>
              </a:xfrm>
              <a:custGeom>
                <a:avLst/>
                <a:gdLst>
                  <a:gd name="connsiteX0" fmla="*/ 320712 w 320712"/>
                  <a:gd name="connsiteY0" fmla="*/ 82006 h 267386"/>
                  <a:gd name="connsiteX1" fmla="*/ 0 w 320712"/>
                  <a:gd name="connsiteY1" fmla="*/ 267386 h 267386"/>
                  <a:gd name="connsiteX2" fmla="*/ 0 w 320712"/>
                  <a:gd name="connsiteY2" fmla="*/ 185317 h 267386"/>
                  <a:gd name="connsiteX3" fmla="*/ 320712 w 320712"/>
                  <a:gd name="connsiteY3" fmla="*/ 0 h 267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712" h="267386">
                    <a:moveTo>
                      <a:pt x="320712" y="82006"/>
                    </a:moveTo>
                    <a:lnTo>
                      <a:pt x="0" y="267386"/>
                    </a:lnTo>
                    <a:lnTo>
                      <a:pt x="0" y="185317"/>
                    </a:lnTo>
                    <a:lnTo>
                      <a:pt x="320712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1" name="Freeform: Shape 10239"/>
              <p:cNvSpPr/>
              <p:nvPr/>
            </p:nvSpPr>
            <p:spPr>
              <a:xfrm>
                <a:off x="8170608" y="311257"/>
                <a:ext cx="339181" cy="205992"/>
              </a:xfrm>
              <a:custGeom>
                <a:avLst/>
                <a:gdLst>
                  <a:gd name="connsiteX0" fmla="*/ 0 w 339181"/>
                  <a:gd name="connsiteY0" fmla="*/ 195781 h 205992"/>
                  <a:gd name="connsiteX1" fmla="*/ 0 w 339181"/>
                  <a:gd name="connsiteY1" fmla="*/ 205992 h 205992"/>
                  <a:gd name="connsiteX2" fmla="*/ 339181 w 339181"/>
                  <a:gd name="connsiteY2" fmla="*/ 10211 h 205992"/>
                  <a:gd name="connsiteX3" fmla="*/ 339181 w 339181"/>
                  <a:gd name="connsiteY3" fmla="*/ 0 h 20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181" h="205992">
                    <a:moveTo>
                      <a:pt x="0" y="195781"/>
                    </a:moveTo>
                    <a:lnTo>
                      <a:pt x="0" y="205992"/>
                    </a:lnTo>
                    <a:lnTo>
                      <a:pt x="339181" y="10211"/>
                    </a:lnTo>
                    <a:lnTo>
                      <a:pt x="339181" y="0"/>
                    </a:lnTo>
                    <a:close/>
                  </a:path>
                </a:pathLst>
              </a:custGeom>
              <a:solidFill>
                <a:srgbClr val="472C22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2" name="Freeform: Shape 10240"/>
              <p:cNvSpPr/>
              <p:nvPr/>
            </p:nvSpPr>
            <p:spPr>
              <a:xfrm>
                <a:off x="7912235" y="357838"/>
                <a:ext cx="258372" cy="159410"/>
              </a:xfrm>
              <a:custGeom>
                <a:avLst/>
                <a:gdLst>
                  <a:gd name="connsiteX0" fmla="*/ 0 w 258372"/>
                  <a:gd name="connsiteY0" fmla="*/ 10211 h 159410"/>
                  <a:gd name="connsiteX1" fmla="*/ 258373 w 258372"/>
                  <a:gd name="connsiteY1" fmla="*/ 159411 h 159410"/>
                  <a:gd name="connsiteX2" fmla="*/ 258373 w 258372"/>
                  <a:gd name="connsiteY2" fmla="*/ 149199 h 159410"/>
                  <a:gd name="connsiteX3" fmla="*/ 0 w 258372"/>
                  <a:gd name="connsiteY3" fmla="*/ 0 h 15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372" h="159410">
                    <a:moveTo>
                      <a:pt x="0" y="10211"/>
                    </a:moveTo>
                    <a:lnTo>
                      <a:pt x="258373" y="159411"/>
                    </a:lnTo>
                    <a:lnTo>
                      <a:pt x="258373" y="149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3" name="Freeform: Shape 10241"/>
              <p:cNvSpPr/>
              <p:nvPr/>
            </p:nvSpPr>
            <p:spPr>
              <a:xfrm>
                <a:off x="7912235" y="162058"/>
                <a:ext cx="597553" cy="344980"/>
              </a:xfrm>
              <a:custGeom>
                <a:avLst/>
                <a:gdLst>
                  <a:gd name="connsiteX0" fmla="*/ 0 w 597553"/>
                  <a:gd name="connsiteY0" fmla="*/ 195781 h 344980"/>
                  <a:gd name="connsiteX1" fmla="*/ 258373 w 597553"/>
                  <a:gd name="connsiteY1" fmla="*/ 344980 h 344980"/>
                  <a:gd name="connsiteX2" fmla="*/ 597554 w 597553"/>
                  <a:gd name="connsiteY2" fmla="*/ 149199 h 344980"/>
                  <a:gd name="connsiteX3" fmla="*/ 339118 w 597553"/>
                  <a:gd name="connsiteY3" fmla="*/ 0 h 3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553" h="344980">
                    <a:moveTo>
                      <a:pt x="0" y="195781"/>
                    </a:moveTo>
                    <a:lnTo>
                      <a:pt x="258373" y="344980"/>
                    </a:lnTo>
                    <a:lnTo>
                      <a:pt x="597554" y="149199"/>
                    </a:lnTo>
                    <a:lnTo>
                      <a:pt x="339118" y="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4" name="Freeform: Shape 10242"/>
              <p:cNvSpPr/>
              <p:nvPr/>
            </p:nvSpPr>
            <p:spPr>
              <a:xfrm>
                <a:off x="8109844" y="228242"/>
                <a:ext cx="273689" cy="158023"/>
              </a:xfrm>
              <a:custGeom>
                <a:avLst/>
                <a:gdLst>
                  <a:gd name="connsiteX0" fmla="*/ 97638 w 273689"/>
                  <a:gd name="connsiteY0" fmla="*/ 158024 h 158023"/>
                  <a:gd name="connsiteX1" fmla="*/ 0 w 273689"/>
                  <a:gd name="connsiteY1" fmla="*/ 101609 h 158023"/>
                  <a:gd name="connsiteX2" fmla="*/ 0 w 273689"/>
                  <a:gd name="connsiteY2" fmla="*/ 79674 h 158023"/>
                  <a:gd name="connsiteX3" fmla="*/ 138043 w 273689"/>
                  <a:gd name="connsiteY3" fmla="*/ 0 h 158023"/>
                  <a:gd name="connsiteX4" fmla="*/ 176051 w 273689"/>
                  <a:gd name="connsiteY4" fmla="*/ 0 h 158023"/>
                  <a:gd name="connsiteX5" fmla="*/ 273690 w 273689"/>
                  <a:gd name="connsiteY5" fmla="*/ 56415 h 158023"/>
                  <a:gd name="connsiteX6" fmla="*/ 273690 w 273689"/>
                  <a:gd name="connsiteY6" fmla="*/ 78350 h 158023"/>
                  <a:gd name="connsiteX7" fmla="*/ 135647 w 273689"/>
                  <a:gd name="connsiteY7" fmla="*/ 158024 h 158023"/>
                  <a:gd name="connsiteX8" fmla="*/ 97638 w 273689"/>
                  <a:gd name="connsiteY8" fmla="*/ 158024 h 15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3689" h="158023">
                    <a:moveTo>
                      <a:pt x="97638" y="158024"/>
                    </a:moveTo>
                    <a:lnTo>
                      <a:pt x="0" y="101609"/>
                    </a:lnTo>
                    <a:cubicBezTo>
                      <a:pt x="10464" y="95558"/>
                      <a:pt x="10464" y="85725"/>
                      <a:pt x="0" y="79674"/>
                    </a:cubicBezTo>
                    <a:lnTo>
                      <a:pt x="138043" y="0"/>
                    </a:lnTo>
                    <a:cubicBezTo>
                      <a:pt x="148506" y="6051"/>
                      <a:pt x="165525" y="6051"/>
                      <a:pt x="176051" y="0"/>
                    </a:cubicBezTo>
                    <a:lnTo>
                      <a:pt x="273690" y="56415"/>
                    </a:lnTo>
                    <a:cubicBezTo>
                      <a:pt x="263226" y="62466"/>
                      <a:pt x="263226" y="72299"/>
                      <a:pt x="273690" y="78350"/>
                    </a:cubicBezTo>
                    <a:lnTo>
                      <a:pt x="135647" y="158024"/>
                    </a:lnTo>
                    <a:cubicBezTo>
                      <a:pt x="125121" y="151973"/>
                      <a:pt x="108102" y="151973"/>
                      <a:pt x="97638" y="158024"/>
                    </a:cubicBezTo>
                    <a:close/>
                  </a:path>
                </a:pathLst>
              </a:custGeom>
              <a:solidFill>
                <a:srgbClr val="8C4E2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5" name="Freeform: Shape 10243"/>
              <p:cNvSpPr/>
              <p:nvPr/>
            </p:nvSpPr>
            <p:spPr>
              <a:xfrm>
                <a:off x="8209940" y="252510"/>
                <a:ext cx="131613" cy="75954"/>
              </a:xfrm>
              <a:custGeom>
                <a:avLst/>
                <a:gdLst>
                  <a:gd name="connsiteX0" fmla="*/ 102492 w 131613"/>
                  <a:gd name="connsiteY0" fmla="*/ 75955 h 75954"/>
                  <a:gd name="connsiteX1" fmla="*/ 0 w 131613"/>
                  <a:gd name="connsiteY1" fmla="*/ 16767 h 75954"/>
                  <a:gd name="connsiteX2" fmla="*/ 29058 w 131613"/>
                  <a:gd name="connsiteY2" fmla="*/ 0 h 75954"/>
                  <a:gd name="connsiteX3" fmla="*/ 131613 w 131613"/>
                  <a:gd name="connsiteY3" fmla="*/ 59188 h 7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613" h="75954">
                    <a:moveTo>
                      <a:pt x="102492" y="75955"/>
                    </a:moveTo>
                    <a:lnTo>
                      <a:pt x="0" y="16767"/>
                    </a:lnTo>
                    <a:lnTo>
                      <a:pt x="29058" y="0"/>
                    </a:lnTo>
                    <a:lnTo>
                      <a:pt x="131613" y="59188"/>
                    </a:lnTo>
                    <a:close/>
                  </a:path>
                </a:pathLst>
              </a:custGeom>
              <a:solidFill>
                <a:srgbClr val="4F2C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6" name="Freeform: Shape 10244"/>
              <p:cNvSpPr/>
              <p:nvPr/>
            </p:nvSpPr>
            <p:spPr>
              <a:xfrm>
                <a:off x="7912235" y="367987"/>
                <a:ext cx="8320" cy="72614"/>
              </a:xfrm>
              <a:custGeom>
                <a:avLst/>
                <a:gdLst>
                  <a:gd name="connsiteX0" fmla="*/ 0 w 8320"/>
                  <a:gd name="connsiteY0" fmla="*/ 0 h 72614"/>
                  <a:gd name="connsiteX1" fmla="*/ 8320 w 8320"/>
                  <a:gd name="connsiteY1" fmla="*/ 4791 h 72614"/>
                  <a:gd name="connsiteX2" fmla="*/ 8320 w 8320"/>
                  <a:gd name="connsiteY2" fmla="*/ 72614 h 72614"/>
                  <a:gd name="connsiteX3" fmla="*/ 0 w 8320"/>
                  <a:gd name="connsiteY3" fmla="*/ 67824 h 7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20" h="72614">
                    <a:moveTo>
                      <a:pt x="0" y="0"/>
                    </a:moveTo>
                    <a:lnTo>
                      <a:pt x="8320" y="4791"/>
                    </a:lnTo>
                    <a:lnTo>
                      <a:pt x="8320" y="72614"/>
                    </a:lnTo>
                    <a:lnTo>
                      <a:pt x="0" y="67824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7" name="Freeform: Shape 10245"/>
              <p:cNvSpPr/>
              <p:nvPr/>
            </p:nvSpPr>
            <p:spPr>
              <a:xfrm>
                <a:off x="7920556" y="372777"/>
                <a:ext cx="8698" cy="67823"/>
              </a:xfrm>
              <a:custGeom>
                <a:avLst/>
                <a:gdLst>
                  <a:gd name="connsiteX0" fmla="*/ 8699 w 8698"/>
                  <a:gd name="connsiteY0" fmla="*/ 62781 h 67823"/>
                  <a:gd name="connsiteX1" fmla="*/ 0 w 8698"/>
                  <a:gd name="connsiteY1" fmla="*/ 67824 h 67823"/>
                  <a:gd name="connsiteX2" fmla="*/ 0 w 8698"/>
                  <a:gd name="connsiteY2" fmla="*/ 0 h 67823"/>
                  <a:gd name="connsiteX3" fmla="*/ 8699 w 8698"/>
                  <a:gd name="connsiteY3" fmla="*/ 5106 h 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98" h="67823">
                    <a:moveTo>
                      <a:pt x="8699" y="62781"/>
                    </a:moveTo>
                    <a:lnTo>
                      <a:pt x="0" y="67824"/>
                    </a:lnTo>
                    <a:lnTo>
                      <a:pt x="0" y="0"/>
                    </a:lnTo>
                    <a:lnTo>
                      <a:pt x="8699" y="5106"/>
                    </a:lnTo>
                    <a:close/>
                  </a:path>
                </a:pathLst>
              </a:custGeom>
              <a:solidFill>
                <a:srgbClr val="4A2E2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2533" name="Graphic 4368"/>
              <p:cNvGrpSpPr/>
              <p:nvPr/>
            </p:nvGrpSpPr>
            <p:grpSpPr>
              <a:xfrm>
                <a:off x="7908768" y="408895"/>
                <a:ext cx="94801" cy="59377"/>
                <a:chOff x="7908768" y="408895"/>
                <a:chExt cx="94801" cy="59377"/>
              </a:xfrm>
              <a:solidFill>
                <a:schemeClr val="accent1"/>
              </a:solidFill>
            </p:grpSpPr>
            <p:sp>
              <p:nvSpPr>
                <p:cNvPr id="599" name="Freeform: Shape 10247"/>
                <p:cNvSpPr/>
                <p:nvPr/>
              </p:nvSpPr>
              <p:spPr>
                <a:xfrm>
                  <a:off x="7908768" y="408895"/>
                  <a:ext cx="94801" cy="54586"/>
                </a:xfrm>
                <a:custGeom>
                  <a:avLst/>
                  <a:gdLst>
                    <a:gd name="connsiteX0" fmla="*/ 37757 w 94801"/>
                    <a:gd name="connsiteY0" fmla="*/ 54587 h 54586"/>
                    <a:gd name="connsiteX1" fmla="*/ 31769 w 94801"/>
                    <a:gd name="connsiteY1" fmla="*/ 36244 h 54586"/>
                    <a:gd name="connsiteX2" fmla="*/ 0 w 94801"/>
                    <a:gd name="connsiteY2" fmla="*/ 32777 h 54586"/>
                    <a:gd name="connsiteX3" fmla="*/ 57045 w 94801"/>
                    <a:gd name="connsiteY3" fmla="*/ 0 h 54586"/>
                    <a:gd name="connsiteX4" fmla="*/ 94802 w 94801"/>
                    <a:gd name="connsiteY4" fmla="*/ 21809 h 5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01" h="54586">
                      <a:moveTo>
                        <a:pt x="37757" y="54587"/>
                      </a:moveTo>
                      <a:lnTo>
                        <a:pt x="31769" y="36244"/>
                      </a:lnTo>
                      <a:lnTo>
                        <a:pt x="0" y="32777"/>
                      </a:lnTo>
                      <a:lnTo>
                        <a:pt x="57045" y="0"/>
                      </a:lnTo>
                      <a:lnTo>
                        <a:pt x="94802" y="21809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00" name="Freeform: Shape 10248"/>
                <p:cNvSpPr/>
                <p:nvPr/>
              </p:nvSpPr>
              <p:spPr>
                <a:xfrm>
                  <a:off x="7946525" y="430705"/>
                  <a:ext cx="57044" cy="37567"/>
                </a:xfrm>
                <a:custGeom>
                  <a:avLst/>
                  <a:gdLst>
                    <a:gd name="connsiteX0" fmla="*/ 57045 w 57044"/>
                    <a:gd name="connsiteY0" fmla="*/ 4790 h 37567"/>
                    <a:gd name="connsiteX1" fmla="*/ 0 w 57044"/>
                    <a:gd name="connsiteY1" fmla="*/ 37568 h 37567"/>
                    <a:gd name="connsiteX2" fmla="*/ 0 w 57044"/>
                    <a:gd name="connsiteY2" fmla="*/ 32777 h 37567"/>
                    <a:gd name="connsiteX3" fmla="*/ 57045 w 57044"/>
                    <a:gd name="connsiteY3" fmla="*/ 0 h 37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4" h="37567">
                      <a:moveTo>
                        <a:pt x="57045" y="4790"/>
                      </a:moveTo>
                      <a:lnTo>
                        <a:pt x="0" y="37568"/>
                      </a:lnTo>
                      <a:lnTo>
                        <a:pt x="0" y="32777"/>
                      </a:lnTo>
                      <a:lnTo>
                        <a:pt x="57045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01" name="Freeform: Shape 10249"/>
                <p:cNvSpPr/>
                <p:nvPr/>
              </p:nvSpPr>
              <p:spPr>
                <a:xfrm>
                  <a:off x="7940537" y="445139"/>
                  <a:ext cx="5988" cy="23133"/>
                </a:xfrm>
                <a:custGeom>
                  <a:avLst/>
                  <a:gdLst>
                    <a:gd name="connsiteX0" fmla="*/ 5988 w 5988"/>
                    <a:gd name="connsiteY0" fmla="*/ 18343 h 23133"/>
                    <a:gd name="connsiteX1" fmla="*/ 5988 w 5988"/>
                    <a:gd name="connsiteY1" fmla="*/ 23133 h 23133"/>
                    <a:gd name="connsiteX2" fmla="*/ 0 w 5988"/>
                    <a:gd name="connsiteY2" fmla="*/ 4790 h 23133"/>
                    <a:gd name="connsiteX3" fmla="*/ 0 w 5988"/>
                    <a:gd name="connsiteY3" fmla="*/ 0 h 2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8" h="23133">
                      <a:moveTo>
                        <a:pt x="5988" y="18343"/>
                      </a:moveTo>
                      <a:lnTo>
                        <a:pt x="5988" y="23133"/>
                      </a:lnTo>
                      <a:lnTo>
                        <a:pt x="0" y="47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B2B2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02" name="Freeform: Shape 10250"/>
                <p:cNvSpPr/>
                <p:nvPr/>
              </p:nvSpPr>
              <p:spPr>
                <a:xfrm>
                  <a:off x="7908768" y="441672"/>
                  <a:ext cx="31768" cy="8257"/>
                </a:xfrm>
                <a:custGeom>
                  <a:avLst/>
                  <a:gdLst>
                    <a:gd name="connsiteX0" fmla="*/ 31769 w 31768"/>
                    <a:gd name="connsiteY0" fmla="*/ 3467 h 8257"/>
                    <a:gd name="connsiteX1" fmla="*/ 31769 w 31768"/>
                    <a:gd name="connsiteY1" fmla="*/ 8257 h 8257"/>
                    <a:gd name="connsiteX2" fmla="*/ 0 w 31768"/>
                    <a:gd name="connsiteY2" fmla="*/ 4791 h 8257"/>
                    <a:gd name="connsiteX3" fmla="*/ 0 w 31768"/>
                    <a:gd name="connsiteY3" fmla="*/ 0 h 8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68" h="8257">
                      <a:moveTo>
                        <a:pt x="31769" y="3467"/>
                      </a:moveTo>
                      <a:lnTo>
                        <a:pt x="31769" y="8257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2534" name="Graphic 4368"/>
              <p:cNvGrpSpPr/>
              <p:nvPr/>
            </p:nvGrpSpPr>
            <p:grpSpPr>
              <a:xfrm>
                <a:off x="7953774" y="454972"/>
                <a:ext cx="103374" cy="64482"/>
                <a:chOff x="7953774" y="454972"/>
                <a:chExt cx="103374" cy="64482"/>
              </a:xfrm>
              <a:solidFill>
                <a:schemeClr val="accent1"/>
              </a:solidFill>
            </p:grpSpPr>
            <p:sp>
              <p:nvSpPr>
                <p:cNvPr id="595" name="Freeform: Shape 10252"/>
                <p:cNvSpPr/>
                <p:nvPr/>
              </p:nvSpPr>
              <p:spPr>
                <a:xfrm>
                  <a:off x="7953774" y="454972"/>
                  <a:ext cx="103374" cy="59692"/>
                </a:xfrm>
                <a:custGeom>
                  <a:avLst/>
                  <a:gdLst>
                    <a:gd name="connsiteX0" fmla="*/ 37820 w 103374"/>
                    <a:gd name="connsiteY0" fmla="*/ 59692 h 59692"/>
                    <a:gd name="connsiteX1" fmla="*/ 31832 w 103374"/>
                    <a:gd name="connsiteY1" fmla="*/ 41350 h 59692"/>
                    <a:gd name="connsiteX2" fmla="*/ 0 w 103374"/>
                    <a:gd name="connsiteY2" fmla="*/ 37883 h 59692"/>
                    <a:gd name="connsiteX3" fmla="*/ 65618 w 103374"/>
                    <a:gd name="connsiteY3" fmla="*/ 0 h 59692"/>
                    <a:gd name="connsiteX4" fmla="*/ 103374 w 103374"/>
                    <a:gd name="connsiteY4" fmla="*/ 21809 h 59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374" h="59692">
                      <a:moveTo>
                        <a:pt x="37820" y="59692"/>
                      </a:moveTo>
                      <a:lnTo>
                        <a:pt x="31832" y="41350"/>
                      </a:lnTo>
                      <a:lnTo>
                        <a:pt x="0" y="37883"/>
                      </a:lnTo>
                      <a:lnTo>
                        <a:pt x="65618" y="0"/>
                      </a:lnTo>
                      <a:lnTo>
                        <a:pt x="103374" y="21809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96" name="Freeform: Shape 10253"/>
                <p:cNvSpPr/>
                <p:nvPr/>
              </p:nvSpPr>
              <p:spPr>
                <a:xfrm>
                  <a:off x="7991594" y="476782"/>
                  <a:ext cx="65554" cy="42673"/>
                </a:xfrm>
                <a:custGeom>
                  <a:avLst/>
                  <a:gdLst>
                    <a:gd name="connsiteX0" fmla="*/ 65555 w 65554"/>
                    <a:gd name="connsiteY0" fmla="*/ 4791 h 42673"/>
                    <a:gd name="connsiteX1" fmla="*/ 0 w 65554"/>
                    <a:gd name="connsiteY1" fmla="*/ 42673 h 42673"/>
                    <a:gd name="connsiteX2" fmla="*/ 0 w 65554"/>
                    <a:gd name="connsiteY2" fmla="*/ 37883 h 42673"/>
                    <a:gd name="connsiteX3" fmla="*/ 65555 w 65554"/>
                    <a:gd name="connsiteY3" fmla="*/ 0 h 42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5554" h="42673">
                      <a:moveTo>
                        <a:pt x="65555" y="4791"/>
                      </a:moveTo>
                      <a:lnTo>
                        <a:pt x="0" y="42673"/>
                      </a:lnTo>
                      <a:lnTo>
                        <a:pt x="0" y="37883"/>
                      </a:lnTo>
                      <a:lnTo>
                        <a:pt x="65555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97" name="Freeform: Shape 10254"/>
                <p:cNvSpPr/>
                <p:nvPr/>
              </p:nvSpPr>
              <p:spPr>
                <a:xfrm>
                  <a:off x="7985606" y="496322"/>
                  <a:ext cx="5987" cy="23133"/>
                </a:xfrm>
                <a:custGeom>
                  <a:avLst/>
                  <a:gdLst>
                    <a:gd name="connsiteX0" fmla="*/ 5988 w 5987"/>
                    <a:gd name="connsiteY0" fmla="*/ 18343 h 23133"/>
                    <a:gd name="connsiteX1" fmla="*/ 5988 w 5987"/>
                    <a:gd name="connsiteY1" fmla="*/ 23133 h 23133"/>
                    <a:gd name="connsiteX2" fmla="*/ 0 w 5987"/>
                    <a:gd name="connsiteY2" fmla="*/ 4791 h 23133"/>
                    <a:gd name="connsiteX3" fmla="*/ 0 w 5987"/>
                    <a:gd name="connsiteY3" fmla="*/ 0 h 2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7" h="23133">
                      <a:moveTo>
                        <a:pt x="5988" y="18343"/>
                      </a:moveTo>
                      <a:lnTo>
                        <a:pt x="5988" y="23133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98" name="Freeform: Shape 10255"/>
                <p:cNvSpPr/>
                <p:nvPr/>
              </p:nvSpPr>
              <p:spPr>
                <a:xfrm>
                  <a:off x="7953774" y="492855"/>
                  <a:ext cx="31832" cy="8257"/>
                </a:xfrm>
                <a:custGeom>
                  <a:avLst/>
                  <a:gdLst>
                    <a:gd name="connsiteX0" fmla="*/ 31832 w 31832"/>
                    <a:gd name="connsiteY0" fmla="*/ 3467 h 8257"/>
                    <a:gd name="connsiteX1" fmla="*/ 31832 w 31832"/>
                    <a:gd name="connsiteY1" fmla="*/ 8257 h 8257"/>
                    <a:gd name="connsiteX2" fmla="*/ 0 w 31832"/>
                    <a:gd name="connsiteY2" fmla="*/ 4790 h 8257"/>
                    <a:gd name="connsiteX3" fmla="*/ 0 w 31832"/>
                    <a:gd name="connsiteY3" fmla="*/ 0 h 8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32" h="8257">
                      <a:moveTo>
                        <a:pt x="31832" y="3467"/>
                      </a:moveTo>
                      <a:lnTo>
                        <a:pt x="31832" y="8257"/>
                      </a:lnTo>
                      <a:lnTo>
                        <a:pt x="0" y="47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2535" name="Graphic 4368"/>
              <p:cNvGrpSpPr/>
              <p:nvPr/>
            </p:nvGrpSpPr>
            <p:grpSpPr>
              <a:xfrm>
                <a:off x="8048954" y="509811"/>
                <a:ext cx="75324" cy="48409"/>
                <a:chOff x="8048954" y="509811"/>
                <a:chExt cx="75324" cy="48409"/>
              </a:xfrm>
              <a:solidFill>
                <a:schemeClr val="accent1"/>
              </a:solidFill>
            </p:grpSpPr>
            <p:sp>
              <p:nvSpPr>
                <p:cNvPr id="591" name="Freeform: Shape 10257"/>
                <p:cNvSpPr/>
                <p:nvPr/>
              </p:nvSpPr>
              <p:spPr>
                <a:xfrm>
                  <a:off x="8048954" y="509811"/>
                  <a:ext cx="75324" cy="43618"/>
                </a:xfrm>
                <a:custGeom>
                  <a:avLst/>
                  <a:gdLst>
                    <a:gd name="connsiteX0" fmla="*/ 37757 w 75324"/>
                    <a:gd name="connsiteY0" fmla="*/ 43619 h 43618"/>
                    <a:gd name="connsiteX1" fmla="*/ 31769 w 75324"/>
                    <a:gd name="connsiteY1" fmla="*/ 25213 h 43618"/>
                    <a:gd name="connsiteX2" fmla="*/ 0 w 75324"/>
                    <a:gd name="connsiteY2" fmla="*/ 21809 h 43618"/>
                    <a:gd name="connsiteX3" fmla="*/ 37567 w 75324"/>
                    <a:gd name="connsiteY3" fmla="*/ 0 h 43618"/>
                    <a:gd name="connsiteX4" fmla="*/ 75325 w 75324"/>
                    <a:gd name="connsiteY4" fmla="*/ 21809 h 43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324" h="43618">
                      <a:moveTo>
                        <a:pt x="37757" y="43619"/>
                      </a:moveTo>
                      <a:lnTo>
                        <a:pt x="31769" y="25213"/>
                      </a:lnTo>
                      <a:lnTo>
                        <a:pt x="0" y="21809"/>
                      </a:lnTo>
                      <a:lnTo>
                        <a:pt x="37567" y="0"/>
                      </a:lnTo>
                      <a:lnTo>
                        <a:pt x="75325" y="21809"/>
                      </a:lnTo>
                      <a:close/>
                    </a:path>
                  </a:pathLst>
                </a:custGeom>
                <a:solidFill>
                  <a:srgbClr val="428C6F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92" name="Freeform: Shape 10258"/>
                <p:cNvSpPr/>
                <p:nvPr/>
              </p:nvSpPr>
              <p:spPr>
                <a:xfrm>
                  <a:off x="8086711" y="531621"/>
                  <a:ext cx="37567" cy="26599"/>
                </a:xfrm>
                <a:custGeom>
                  <a:avLst/>
                  <a:gdLst>
                    <a:gd name="connsiteX0" fmla="*/ 37568 w 37567"/>
                    <a:gd name="connsiteY0" fmla="*/ 4791 h 26599"/>
                    <a:gd name="connsiteX1" fmla="*/ 0 w 37567"/>
                    <a:gd name="connsiteY1" fmla="*/ 26600 h 26599"/>
                    <a:gd name="connsiteX2" fmla="*/ 0 w 37567"/>
                    <a:gd name="connsiteY2" fmla="*/ 21809 h 26599"/>
                    <a:gd name="connsiteX3" fmla="*/ 37568 w 37567"/>
                    <a:gd name="connsiteY3" fmla="*/ 0 h 26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567" h="26599">
                      <a:moveTo>
                        <a:pt x="37568" y="4791"/>
                      </a:moveTo>
                      <a:lnTo>
                        <a:pt x="0" y="26600"/>
                      </a:lnTo>
                      <a:lnTo>
                        <a:pt x="0" y="21809"/>
                      </a:lnTo>
                      <a:lnTo>
                        <a:pt x="37568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93" name="Freeform: Shape 10259"/>
                <p:cNvSpPr/>
                <p:nvPr/>
              </p:nvSpPr>
              <p:spPr>
                <a:xfrm>
                  <a:off x="8080722" y="535024"/>
                  <a:ext cx="5988" cy="23196"/>
                </a:xfrm>
                <a:custGeom>
                  <a:avLst/>
                  <a:gdLst>
                    <a:gd name="connsiteX0" fmla="*/ 5988 w 5988"/>
                    <a:gd name="connsiteY0" fmla="*/ 18406 h 23196"/>
                    <a:gd name="connsiteX1" fmla="*/ 5988 w 5988"/>
                    <a:gd name="connsiteY1" fmla="*/ 23196 h 23196"/>
                    <a:gd name="connsiteX2" fmla="*/ 0 w 5988"/>
                    <a:gd name="connsiteY2" fmla="*/ 4791 h 23196"/>
                    <a:gd name="connsiteX3" fmla="*/ 0 w 5988"/>
                    <a:gd name="connsiteY3" fmla="*/ 0 h 23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8" h="23196">
                      <a:moveTo>
                        <a:pt x="5988" y="18406"/>
                      </a:moveTo>
                      <a:lnTo>
                        <a:pt x="5988" y="23196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695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94" name="Freeform: Shape 10260"/>
                <p:cNvSpPr/>
                <p:nvPr/>
              </p:nvSpPr>
              <p:spPr>
                <a:xfrm>
                  <a:off x="8048954" y="531621"/>
                  <a:ext cx="31768" cy="8194"/>
                </a:xfrm>
                <a:custGeom>
                  <a:avLst/>
                  <a:gdLst>
                    <a:gd name="connsiteX0" fmla="*/ 31769 w 31768"/>
                    <a:gd name="connsiteY0" fmla="*/ 3404 h 8194"/>
                    <a:gd name="connsiteX1" fmla="*/ 31769 w 31768"/>
                    <a:gd name="connsiteY1" fmla="*/ 8194 h 8194"/>
                    <a:gd name="connsiteX2" fmla="*/ 0 w 31768"/>
                    <a:gd name="connsiteY2" fmla="*/ 4791 h 8194"/>
                    <a:gd name="connsiteX3" fmla="*/ 0 w 31768"/>
                    <a:gd name="connsiteY3" fmla="*/ 0 h 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68" h="8194">
                      <a:moveTo>
                        <a:pt x="31769" y="3404"/>
                      </a:moveTo>
                      <a:lnTo>
                        <a:pt x="31769" y="8194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2536" name="Graphic 4368"/>
            <p:cNvGrpSpPr/>
            <p:nvPr/>
          </p:nvGrpSpPr>
          <p:grpSpPr>
            <a:xfrm>
              <a:off x="7953774" y="89570"/>
              <a:ext cx="572718" cy="415135"/>
              <a:chOff x="7953774" y="89570"/>
              <a:chExt cx="572718" cy="415135"/>
            </a:xfrm>
            <a:solidFill>
              <a:schemeClr val="accent1"/>
            </a:solidFill>
          </p:grpSpPr>
          <p:sp>
            <p:nvSpPr>
              <p:cNvPr id="554" name="Freeform: Shape 10262"/>
              <p:cNvSpPr/>
              <p:nvPr/>
            </p:nvSpPr>
            <p:spPr>
              <a:xfrm>
                <a:off x="8201431" y="307286"/>
                <a:ext cx="325061" cy="197419"/>
              </a:xfrm>
              <a:custGeom>
                <a:avLst/>
                <a:gdLst>
                  <a:gd name="connsiteX0" fmla="*/ 0 w 325061"/>
                  <a:gd name="connsiteY0" fmla="*/ 187649 h 197419"/>
                  <a:gd name="connsiteX1" fmla="*/ 0 w 325061"/>
                  <a:gd name="connsiteY1" fmla="*/ 197420 h 197419"/>
                  <a:gd name="connsiteX2" fmla="*/ 325062 w 325061"/>
                  <a:gd name="connsiteY2" fmla="*/ 9770 h 197419"/>
                  <a:gd name="connsiteX3" fmla="*/ 325062 w 325061"/>
                  <a:gd name="connsiteY3" fmla="*/ 0 h 19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061" h="197419">
                    <a:moveTo>
                      <a:pt x="0" y="187649"/>
                    </a:moveTo>
                    <a:lnTo>
                      <a:pt x="0" y="197420"/>
                    </a:lnTo>
                    <a:lnTo>
                      <a:pt x="325062" y="9770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5" name="Freeform: Shape 10263"/>
              <p:cNvSpPr/>
              <p:nvPr/>
            </p:nvSpPr>
            <p:spPr>
              <a:xfrm>
                <a:off x="7953774" y="351976"/>
                <a:ext cx="247657" cy="152729"/>
              </a:xfrm>
              <a:custGeom>
                <a:avLst/>
                <a:gdLst>
                  <a:gd name="connsiteX0" fmla="*/ 0 w 247657"/>
                  <a:gd name="connsiteY0" fmla="*/ 9770 h 152729"/>
                  <a:gd name="connsiteX1" fmla="*/ 247657 w 247657"/>
                  <a:gd name="connsiteY1" fmla="*/ 152729 h 152729"/>
                  <a:gd name="connsiteX2" fmla="*/ 247657 w 247657"/>
                  <a:gd name="connsiteY2" fmla="*/ 142959 h 152729"/>
                  <a:gd name="connsiteX3" fmla="*/ 0 w 247657"/>
                  <a:gd name="connsiteY3" fmla="*/ 0 h 15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7" h="152729">
                    <a:moveTo>
                      <a:pt x="0" y="9770"/>
                    </a:moveTo>
                    <a:lnTo>
                      <a:pt x="247657" y="152729"/>
                    </a:lnTo>
                    <a:lnTo>
                      <a:pt x="247657" y="142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6" name="Freeform: Shape 10264"/>
              <p:cNvSpPr/>
              <p:nvPr/>
            </p:nvSpPr>
            <p:spPr>
              <a:xfrm>
                <a:off x="7953774" y="164327"/>
                <a:ext cx="572718" cy="330608"/>
              </a:xfrm>
              <a:custGeom>
                <a:avLst/>
                <a:gdLst>
                  <a:gd name="connsiteX0" fmla="*/ 0 w 572718"/>
                  <a:gd name="connsiteY0" fmla="*/ 187650 h 330608"/>
                  <a:gd name="connsiteX1" fmla="*/ 247657 w 572718"/>
                  <a:gd name="connsiteY1" fmla="*/ 330609 h 330608"/>
                  <a:gd name="connsiteX2" fmla="*/ 572719 w 572718"/>
                  <a:gd name="connsiteY2" fmla="*/ 142959 h 330608"/>
                  <a:gd name="connsiteX3" fmla="*/ 325062 w 572718"/>
                  <a:gd name="connsiteY3" fmla="*/ 0 h 33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718" h="330608">
                    <a:moveTo>
                      <a:pt x="0" y="187650"/>
                    </a:moveTo>
                    <a:lnTo>
                      <a:pt x="247657" y="330609"/>
                    </a:lnTo>
                    <a:lnTo>
                      <a:pt x="572719" y="142959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5275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7" name="Freeform: Shape 10265"/>
              <p:cNvSpPr/>
              <p:nvPr/>
            </p:nvSpPr>
            <p:spPr>
              <a:xfrm>
                <a:off x="7970099" y="273059"/>
                <a:ext cx="231331" cy="211602"/>
              </a:xfrm>
              <a:custGeom>
                <a:avLst/>
                <a:gdLst>
                  <a:gd name="connsiteX0" fmla="*/ 231332 w 231331"/>
                  <a:gd name="connsiteY0" fmla="*/ 211602 h 211602"/>
                  <a:gd name="connsiteX1" fmla="*/ 0 w 231331"/>
                  <a:gd name="connsiteY1" fmla="*/ 78665 h 211602"/>
                  <a:gd name="connsiteX2" fmla="*/ 0 w 231331"/>
                  <a:gd name="connsiteY2" fmla="*/ 0 h 211602"/>
                  <a:gd name="connsiteX3" fmla="*/ 231332 w 231331"/>
                  <a:gd name="connsiteY3" fmla="*/ 132937 h 211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331" h="211602">
                    <a:moveTo>
                      <a:pt x="231332" y="211602"/>
                    </a:moveTo>
                    <a:lnTo>
                      <a:pt x="0" y="78665"/>
                    </a:lnTo>
                    <a:lnTo>
                      <a:pt x="0" y="0"/>
                    </a:lnTo>
                    <a:lnTo>
                      <a:pt x="231332" y="132937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8" name="Freeform: Shape 10266"/>
              <p:cNvSpPr/>
              <p:nvPr/>
            </p:nvSpPr>
            <p:spPr>
              <a:xfrm>
                <a:off x="8201431" y="228368"/>
                <a:ext cx="307412" cy="256292"/>
              </a:xfrm>
              <a:custGeom>
                <a:avLst/>
                <a:gdLst>
                  <a:gd name="connsiteX0" fmla="*/ 307412 w 307412"/>
                  <a:gd name="connsiteY0" fmla="*/ 78665 h 256292"/>
                  <a:gd name="connsiteX1" fmla="*/ 0 w 307412"/>
                  <a:gd name="connsiteY1" fmla="*/ 256293 h 256292"/>
                  <a:gd name="connsiteX2" fmla="*/ 0 w 307412"/>
                  <a:gd name="connsiteY2" fmla="*/ 177627 h 256292"/>
                  <a:gd name="connsiteX3" fmla="*/ 307412 w 307412"/>
                  <a:gd name="connsiteY3" fmla="*/ 0 h 2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7412" h="256292">
                    <a:moveTo>
                      <a:pt x="307412" y="78665"/>
                    </a:moveTo>
                    <a:lnTo>
                      <a:pt x="0" y="256293"/>
                    </a:lnTo>
                    <a:lnTo>
                      <a:pt x="0" y="177627"/>
                    </a:lnTo>
                    <a:lnTo>
                      <a:pt x="307412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9" name="Freeform: Shape 10267"/>
              <p:cNvSpPr/>
              <p:nvPr/>
            </p:nvSpPr>
            <p:spPr>
              <a:xfrm>
                <a:off x="8201431" y="232529"/>
                <a:ext cx="325061" cy="197419"/>
              </a:xfrm>
              <a:custGeom>
                <a:avLst/>
                <a:gdLst>
                  <a:gd name="connsiteX0" fmla="*/ 0 w 325061"/>
                  <a:gd name="connsiteY0" fmla="*/ 187650 h 197419"/>
                  <a:gd name="connsiteX1" fmla="*/ 0 w 325061"/>
                  <a:gd name="connsiteY1" fmla="*/ 197420 h 197419"/>
                  <a:gd name="connsiteX2" fmla="*/ 325062 w 325061"/>
                  <a:gd name="connsiteY2" fmla="*/ 9770 h 197419"/>
                  <a:gd name="connsiteX3" fmla="*/ 325062 w 325061"/>
                  <a:gd name="connsiteY3" fmla="*/ 0 h 19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061" h="197419">
                    <a:moveTo>
                      <a:pt x="0" y="187650"/>
                    </a:moveTo>
                    <a:lnTo>
                      <a:pt x="0" y="197420"/>
                    </a:lnTo>
                    <a:lnTo>
                      <a:pt x="325062" y="9770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0" name="Freeform: Shape 10268"/>
              <p:cNvSpPr/>
              <p:nvPr/>
            </p:nvSpPr>
            <p:spPr>
              <a:xfrm>
                <a:off x="7953774" y="277219"/>
                <a:ext cx="247657" cy="152729"/>
              </a:xfrm>
              <a:custGeom>
                <a:avLst/>
                <a:gdLst>
                  <a:gd name="connsiteX0" fmla="*/ 0 w 247657"/>
                  <a:gd name="connsiteY0" fmla="*/ 9770 h 152729"/>
                  <a:gd name="connsiteX1" fmla="*/ 247657 w 247657"/>
                  <a:gd name="connsiteY1" fmla="*/ 152729 h 152729"/>
                  <a:gd name="connsiteX2" fmla="*/ 247657 w 247657"/>
                  <a:gd name="connsiteY2" fmla="*/ 142959 h 152729"/>
                  <a:gd name="connsiteX3" fmla="*/ 0 w 247657"/>
                  <a:gd name="connsiteY3" fmla="*/ 0 h 15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7" h="152729">
                    <a:moveTo>
                      <a:pt x="0" y="9770"/>
                    </a:moveTo>
                    <a:lnTo>
                      <a:pt x="247657" y="152729"/>
                    </a:lnTo>
                    <a:lnTo>
                      <a:pt x="247657" y="142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1" name="Freeform: Shape 10269"/>
              <p:cNvSpPr/>
              <p:nvPr/>
            </p:nvSpPr>
            <p:spPr>
              <a:xfrm>
                <a:off x="7953774" y="89570"/>
                <a:ext cx="572718" cy="330608"/>
              </a:xfrm>
              <a:custGeom>
                <a:avLst/>
                <a:gdLst>
                  <a:gd name="connsiteX0" fmla="*/ 0 w 572718"/>
                  <a:gd name="connsiteY0" fmla="*/ 187650 h 330608"/>
                  <a:gd name="connsiteX1" fmla="*/ 247657 w 572718"/>
                  <a:gd name="connsiteY1" fmla="*/ 330609 h 330608"/>
                  <a:gd name="connsiteX2" fmla="*/ 572719 w 572718"/>
                  <a:gd name="connsiteY2" fmla="*/ 142959 h 330608"/>
                  <a:gd name="connsiteX3" fmla="*/ 325062 w 572718"/>
                  <a:gd name="connsiteY3" fmla="*/ 0 h 33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718" h="330608">
                    <a:moveTo>
                      <a:pt x="0" y="187650"/>
                    </a:moveTo>
                    <a:lnTo>
                      <a:pt x="247657" y="330609"/>
                    </a:lnTo>
                    <a:lnTo>
                      <a:pt x="572719" y="142959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4766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2" name="Freeform: Shape 10270"/>
              <p:cNvSpPr/>
              <p:nvPr/>
            </p:nvSpPr>
            <p:spPr>
              <a:xfrm>
                <a:off x="8143125" y="153044"/>
                <a:ext cx="262343" cy="151405"/>
              </a:xfrm>
              <a:custGeom>
                <a:avLst/>
                <a:gdLst>
                  <a:gd name="connsiteX0" fmla="*/ 93604 w 262343"/>
                  <a:gd name="connsiteY0" fmla="*/ 151405 h 151405"/>
                  <a:gd name="connsiteX1" fmla="*/ 0 w 262343"/>
                  <a:gd name="connsiteY1" fmla="*/ 97386 h 151405"/>
                  <a:gd name="connsiteX2" fmla="*/ 0 w 262343"/>
                  <a:gd name="connsiteY2" fmla="*/ 76396 h 151405"/>
                  <a:gd name="connsiteX3" fmla="*/ 132306 w 262343"/>
                  <a:gd name="connsiteY3" fmla="*/ 0 h 151405"/>
                  <a:gd name="connsiteX4" fmla="*/ 168739 w 262343"/>
                  <a:gd name="connsiteY4" fmla="*/ 0 h 151405"/>
                  <a:gd name="connsiteX5" fmla="*/ 262344 w 262343"/>
                  <a:gd name="connsiteY5" fmla="*/ 54019 h 151405"/>
                  <a:gd name="connsiteX6" fmla="*/ 262344 w 262343"/>
                  <a:gd name="connsiteY6" fmla="*/ 75009 h 151405"/>
                  <a:gd name="connsiteX7" fmla="*/ 130037 w 262343"/>
                  <a:gd name="connsiteY7" fmla="*/ 151405 h 151405"/>
                  <a:gd name="connsiteX8" fmla="*/ 93604 w 262343"/>
                  <a:gd name="connsiteY8" fmla="*/ 151405 h 15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343" h="151405">
                    <a:moveTo>
                      <a:pt x="93604" y="151405"/>
                    </a:moveTo>
                    <a:lnTo>
                      <a:pt x="0" y="97386"/>
                    </a:lnTo>
                    <a:cubicBezTo>
                      <a:pt x="10085" y="91587"/>
                      <a:pt x="10085" y="82195"/>
                      <a:pt x="0" y="76396"/>
                    </a:cubicBezTo>
                    <a:lnTo>
                      <a:pt x="132306" y="0"/>
                    </a:lnTo>
                    <a:cubicBezTo>
                      <a:pt x="142392" y="5799"/>
                      <a:pt x="158654" y="5799"/>
                      <a:pt x="168739" y="0"/>
                    </a:cubicBezTo>
                    <a:lnTo>
                      <a:pt x="262344" y="54019"/>
                    </a:lnTo>
                    <a:cubicBezTo>
                      <a:pt x="252321" y="59818"/>
                      <a:pt x="252321" y="69210"/>
                      <a:pt x="262344" y="75009"/>
                    </a:cubicBezTo>
                    <a:lnTo>
                      <a:pt x="130037" y="151405"/>
                    </a:lnTo>
                    <a:cubicBezTo>
                      <a:pt x="119952" y="145606"/>
                      <a:pt x="103689" y="145606"/>
                      <a:pt x="93604" y="151405"/>
                    </a:cubicBezTo>
                    <a:close/>
                  </a:path>
                </a:pathLst>
              </a:custGeom>
              <a:solidFill>
                <a:srgbClr val="65914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3" name="Freeform: Shape 10271"/>
              <p:cNvSpPr/>
              <p:nvPr/>
            </p:nvSpPr>
            <p:spPr>
              <a:xfrm>
                <a:off x="8239062" y="176240"/>
                <a:ext cx="126192" cy="72803"/>
              </a:xfrm>
              <a:custGeom>
                <a:avLst/>
                <a:gdLst>
                  <a:gd name="connsiteX0" fmla="*/ 98332 w 126192"/>
                  <a:gd name="connsiteY0" fmla="*/ 72803 h 72803"/>
                  <a:gd name="connsiteX1" fmla="*/ 0 w 126192"/>
                  <a:gd name="connsiteY1" fmla="*/ 16073 h 72803"/>
                  <a:gd name="connsiteX2" fmla="*/ 27861 w 126192"/>
                  <a:gd name="connsiteY2" fmla="*/ 0 h 72803"/>
                  <a:gd name="connsiteX3" fmla="*/ 126192 w 126192"/>
                  <a:gd name="connsiteY3" fmla="*/ 56730 h 7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192" h="72803">
                    <a:moveTo>
                      <a:pt x="98332" y="72803"/>
                    </a:moveTo>
                    <a:lnTo>
                      <a:pt x="0" y="16073"/>
                    </a:lnTo>
                    <a:lnTo>
                      <a:pt x="27861" y="0"/>
                    </a:lnTo>
                    <a:lnTo>
                      <a:pt x="126192" y="5673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4" name="Freeform: Shape 10272"/>
              <p:cNvSpPr/>
              <p:nvPr/>
            </p:nvSpPr>
            <p:spPr>
              <a:xfrm>
                <a:off x="7953774" y="286926"/>
                <a:ext cx="7942" cy="69588"/>
              </a:xfrm>
              <a:custGeom>
                <a:avLst/>
                <a:gdLst>
                  <a:gd name="connsiteX0" fmla="*/ 0 w 7942"/>
                  <a:gd name="connsiteY0" fmla="*/ 0 h 69588"/>
                  <a:gd name="connsiteX1" fmla="*/ 7942 w 7942"/>
                  <a:gd name="connsiteY1" fmla="*/ 4601 h 69588"/>
                  <a:gd name="connsiteX2" fmla="*/ 7942 w 7942"/>
                  <a:gd name="connsiteY2" fmla="*/ 69589 h 69588"/>
                  <a:gd name="connsiteX3" fmla="*/ 0 w 7942"/>
                  <a:gd name="connsiteY3" fmla="*/ 65050 h 6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42" h="69588">
                    <a:moveTo>
                      <a:pt x="0" y="0"/>
                    </a:moveTo>
                    <a:lnTo>
                      <a:pt x="7942" y="4601"/>
                    </a:lnTo>
                    <a:lnTo>
                      <a:pt x="7942" y="69589"/>
                    </a:lnTo>
                    <a:lnTo>
                      <a:pt x="0" y="6505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5" name="Freeform: Shape 10273"/>
              <p:cNvSpPr/>
              <p:nvPr/>
            </p:nvSpPr>
            <p:spPr>
              <a:xfrm>
                <a:off x="7961716" y="291528"/>
                <a:ext cx="8383" cy="64987"/>
              </a:xfrm>
              <a:custGeom>
                <a:avLst/>
                <a:gdLst>
                  <a:gd name="connsiteX0" fmla="*/ 8384 w 8383"/>
                  <a:gd name="connsiteY0" fmla="*/ 60197 h 64987"/>
                  <a:gd name="connsiteX1" fmla="*/ 0 w 8383"/>
                  <a:gd name="connsiteY1" fmla="*/ 64987 h 64987"/>
                  <a:gd name="connsiteX2" fmla="*/ 0 w 8383"/>
                  <a:gd name="connsiteY2" fmla="*/ 0 h 64987"/>
                  <a:gd name="connsiteX3" fmla="*/ 8384 w 8383"/>
                  <a:gd name="connsiteY3" fmla="*/ 4917 h 6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3" h="64987">
                    <a:moveTo>
                      <a:pt x="8384" y="60197"/>
                    </a:moveTo>
                    <a:lnTo>
                      <a:pt x="0" y="64987"/>
                    </a:lnTo>
                    <a:lnTo>
                      <a:pt x="0" y="0"/>
                    </a:lnTo>
                    <a:lnTo>
                      <a:pt x="8384" y="4917"/>
                    </a:lnTo>
                    <a:close/>
                  </a:path>
                </a:pathLst>
              </a:custGeom>
              <a:solidFill>
                <a:srgbClr val="5275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2538" name="Graphic 4368"/>
              <p:cNvGrpSpPr/>
              <p:nvPr/>
            </p:nvGrpSpPr>
            <p:grpSpPr>
              <a:xfrm>
                <a:off x="8070763" y="401205"/>
                <a:ext cx="89570" cy="56918"/>
                <a:chOff x="8070763" y="401205"/>
                <a:chExt cx="89570" cy="56918"/>
              </a:xfrm>
              <a:solidFill>
                <a:schemeClr val="accent1"/>
              </a:solidFill>
            </p:grpSpPr>
            <p:sp>
              <p:nvSpPr>
                <p:cNvPr id="572" name="Freeform: Shape 10275"/>
                <p:cNvSpPr/>
                <p:nvPr/>
              </p:nvSpPr>
              <p:spPr>
                <a:xfrm>
                  <a:off x="8070763" y="401205"/>
                  <a:ext cx="89570" cy="52317"/>
                </a:xfrm>
                <a:custGeom>
                  <a:avLst/>
                  <a:gdLst>
                    <a:gd name="connsiteX0" fmla="*/ 36181 w 89570"/>
                    <a:gd name="connsiteY0" fmla="*/ 52317 h 52317"/>
                    <a:gd name="connsiteX1" fmla="*/ 30445 w 89570"/>
                    <a:gd name="connsiteY1" fmla="*/ 34731 h 52317"/>
                    <a:gd name="connsiteX2" fmla="*/ 0 w 89570"/>
                    <a:gd name="connsiteY2" fmla="*/ 31453 h 52317"/>
                    <a:gd name="connsiteX3" fmla="*/ 53389 w 89570"/>
                    <a:gd name="connsiteY3" fmla="*/ 0 h 52317"/>
                    <a:gd name="connsiteX4" fmla="*/ 89570 w 89570"/>
                    <a:gd name="connsiteY4" fmla="*/ 20927 h 5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570" h="52317">
                      <a:moveTo>
                        <a:pt x="36181" y="52317"/>
                      </a:moveTo>
                      <a:lnTo>
                        <a:pt x="30445" y="34731"/>
                      </a:lnTo>
                      <a:lnTo>
                        <a:pt x="0" y="31453"/>
                      </a:lnTo>
                      <a:lnTo>
                        <a:pt x="53389" y="0"/>
                      </a:lnTo>
                      <a:lnTo>
                        <a:pt x="89570" y="20927"/>
                      </a:lnTo>
                      <a:close/>
                    </a:path>
                  </a:pathLst>
                </a:custGeom>
                <a:solidFill>
                  <a:srgbClr val="3284A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73" name="Freeform: Shape 10276"/>
                <p:cNvSpPr/>
                <p:nvPr/>
              </p:nvSpPr>
              <p:spPr>
                <a:xfrm>
                  <a:off x="8106944" y="422132"/>
                  <a:ext cx="53388" cy="35991"/>
                </a:xfrm>
                <a:custGeom>
                  <a:avLst/>
                  <a:gdLst>
                    <a:gd name="connsiteX0" fmla="*/ 53389 w 53388"/>
                    <a:gd name="connsiteY0" fmla="*/ 4538 h 35991"/>
                    <a:gd name="connsiteX1" fmla="*/ 0 w 53388"/>
                    <a:gd name="connsiteY1" fmla="*/ 35992 h 35991"/>
                    <a:gd name="connsiteX2" fmla="*/ 0 w 53388"/>
                    <a:gd name="connsiteY2" fmla="*/ 31390 h 35991"/>
                    <a:gd name="connsiteX3" fmla="*/ 53389 w 53388"/>
                    <a:gd name="connsiteY3" fmla="*/ 0 h 35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388" h="35991">
                      <a:moveTo>
                        <a:pt x="53389" y="4538"/>
                      </a:moveTo>
                      <a:lnTo>
                        <a:pt x="0" y="35992"/>
                      </a:lnTo>
                      <a:lnTo>
                        <a:pt x="0" y="31390"/>
                      </a:lnTo>
                      <a:lnTo>
                        <a:pt x="53389" y="0"/>
                      </a:lnTo>
                      <a:close/>
                    </a:path>
                  </a:pathLst>
                </a:custGeom>
                <a:solidFill>
                  <a:srgbClr val="3DA1D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74" name="Freeform: Shape 10277"/>
                <p:cNvSpPr/>
                <p:nvPr/>
              </p:nvSpPr>
              <p:spPr>
                <a:xfrm>
                  <a:off x="8101208" y="435936"/>
                  <a:ext cx="5736" cy="22187"/>
                </a:xfrm>
                <a:custGeom>
                  <a:avLst/>
                  <a:gdLst>
                    <a:gd name="connsiteX0" fmla="*/ 5736 w 5736"/>
                    <a:gd name="connsiteY0" fmla="*/ 17586 h 22187"/>
                    <a:gd name="connsiteX1" fmla="*/ 5736 w 5736"/>
                    <a:gd name="connsiteY1" fmla="*/ 22188 h 22187"/>
                    <a:gd name="connsiteX2" fmla="*/ 0 w 5736"/>
                    <a:gd name="connsiteY2" fmla="*/ 4601 h 22187"/>
                    <a:gd name="connsiteX3" fmla="*/ 0 w 5736"/>
                    <a:gd name="connsiteY3" fmla="*/ 0 h 2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36" h="22187">
                      <a:moveTo>
                        <a:pt x="5736" y="17586"/>
                      </a:moveTo>
                      <a:lnTo>
                        <a:pt x="5736" y="22188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F536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75" name="Freeform: Shape 10278"/>
                <p:cNvSpPr/>
                <p:nvPr/>
              </p:nvSpPr>
              <p:spPr>
                <a:xfrm>
                  <a:off x="8070763" y="432659"/>
                  <a:ext cx="30445" cy="7879"/>
                </a:xfrm>
                <a:custGeom>
                  <a:avLst/>
                  <a:gdLst>
                    <a:gd name="connsiteX0" fmla="*/ 30445 w 30445"/>
                    <a:gd name="connsiteY0" fmla="*/ 3278 h 7879"/>
                    <a:gd name="connsiteX1" fmla="*/ 30445 w 30445"/>
                    <a:gd name="connsiteY1" fmla="*/ 7879 h 7879"/>
                    <a:gd name="connsiteX2" fmla="*/ 0 w 30445"/>
                    <a:gd name="connsiteY2" fmla="*/ 4601 h 7879"/>
                    <a:gd name="connsiteX3" fmla="*/ 0 w 30445"/>
                    <a:gd name="connsiteY3" fmla="*/ 0 h 7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445" h="7879">
                      <a:moveTo>
                        <a:pt x="30445" y="3278"/>
                      </a:moveTo>
                      <a:lnTo>
                        <a:pt x="30445" y="7879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DA1D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2540" name="Graphic 4368"/>
              <p:cNvGrpSpPr/>
              <p:nvPr/>
            </p:nvGrpSpPr>
            <p:grpSpPr>
              <a:xfrm>
                <a:off x="7986299" y="343719"/>
                <a:ext cx="72235" cy="46392"/>
                <a:chOff x="7986299" y="343719"/>
                <a:chExt cx="72235" cy="46392"/>
              </a:xfrm>
              <a:solidFill>
                <a:schemeClr val="accent1"/>
              </a:solidFill>
            </p:grpSpPr>
            <p:sp>
              <p:nvSpPr>
                <p:cNvPr id="568" name="Freeform: Shape 10280"/>
                <p:cNvSpPr/>
                <p:nvPr/>
              </p:nvSpPr>
              <p:spPr>
                <a:xfrm>
                  <a:off x="7986299" y="343719"/>
                  <a:ext cx="72235" cy="41790"/>
                </a:xfrm>
                <a:custGeom>
                  <a:avLst/>
                  <a:gdLst>
                    <a:gd name="connsiteX0" fmla="*/ 36181 w 72235"/>
                    <a:gd name="connsiteY0" fmla="*/ 41791 h 41790"/>
                    <a:gd name="connsiteX1" fmla="*/ 30508 w 72235"/>
                    <a:gd name="connsiteY1" fmla="*/ 24205 h 41790"/>
                    <a:gd name="connsiteX2" fmla="*/ 0 w 72235"/>
                    <a:gd name="connsiteY2" fmla="*/ 20864 h 41790"/>
                    <a:gd name="connsiteX3" fmla="*/ 36055 w 72235"/>
                    <a:gd name="connsiteY3" fmla="*/ 0 h 41790"/>
                    <a:gd name="connsiteX4" fmla="*/ 72236 w 72235"/>
                    <a:gd name="connsiteY4" fmla="*/ 20864 h 41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35" h="41790">
                      <a:moveTo>
                        <a:pt x="36181" y="41791"/>
                      </a:moveTo>
                      <a:lnTo>
                        <a:pt x="30508" y="24205"/>
                      </a:lnTo>
                      <a:lnTo>
                        <a:pt x="0" y="20864"/>
                      </a:lnTo>
                      <a:lnTo>
                        <a:pt x="36055" y="0"/>
                      </a:lnTo>
                      <a:lnTo>
                        <a:pt x="72236" y="20864"/>
                      </a:lnTo>
                      <a:close/>
                    </a:path>
                  </a:pathLst>
                </a:custGeom>
                <a:solidFill>
                  <a:srgbClr val="428C6F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69" name="Freeform: Shape 10281"/>
                <p:cNvSpPr/>
                <p:nvPr/>
              </p:nvSpPr>
              <p:spPr>
                <a:xfrm>
                  <a:off x="8022480" y="364583"/>
                  <a:ext cx="36054" cy="25528"/>
                </a:xfrm>
                <a:custGeom>
                  <a:avLst/>
                  <a:gdLst>
                    <a:gd name="connsiteX0" fmla="*/ 36055 w 36054"/>
                    <a:gd name="connsiteY0" fmla="*/ 4601 h 25528"/>
                    <a:gd name="connsiteX1" fmla="*/ 0 w 36054"/>
                    <a:gd name="connsiteY1" fmla="*/ 25528 h 25528"/>
                    <a:gd name="connsiteX2" fmla="*/ 0 w 36054"/>
                    <a:gd name="connsiteY2" fmla="*/ 20927 h 25528"/>
                    <a:gd name="connsiteX3" fmla="*/ 36055 w 36054"/>
                    <a:gd name="connsiteY3" fmla="*/ 0 h 25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054" h="25528">
                      <a:moveTo>
                        <a:pt x="36055" y="4601"/>
                      </a:moveTo>
                      <a:lnTo>
                        <a:pt x="0" y="25528"/>
                      </a:lnTo>
                      <a:lnTo>
                        <a:pt x="0" y="20927"/>
                      </a:lnTo>
                      <a:lnTo>
                        <a:pt x="36055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70" name="Freeform: Shape 10282"/>
                <p:cNvSpPr/>
                <p:nvPr/>
              </p:nvSpPr>
              <p:spPr>
                <a:xfrm>
                  <a:off x="8016807" y="367924"/>
                  <a:ext cx="5673" cy="22187"/>
                </a:xfrm>
                <a:custGeom>
                  <a:avLst/>
                  <a:gdLst>
                    <a:gd name="connsiteX0" fmla="*/ 5673 w 5673"/>
                    <a:gd name="connsiteY0" fmla="*/ 17586 h 22187"/>
                    <a:gd name="connsiteX1" fmla="*/ 5673 w 5673"/>
                    <a:gd name="connsiteY1" fmla="*/ 22188 h 22187"/>
                    <a:gd name="connsiteX2" fmla="*/ 0 w 5673"/>
                    <a:gd name="connsiteY2" fmla="*/ 4538 h 22187"/>
                    <a:gd name="connsiteX3" fmla="*/ 0 w 5673"/>
                    <a:gd name="connsiteY3" fmla="*/ 0 h 2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73" h="22187">
                      <a:moveTo>
                        <a:pt x="5673" y="17586"/>
                      </a:moveTo>
                      <a:lnTo>
                        <a:pt x="5673" y="22188"/>
                      </a:lnTo>
                      <a:lnTo>
                        <a:pt x="0" y="45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695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71" name="Freeform: Shape 10283"/>
                <p:cNvSpPr/>
                <p:nvPr/>
              </p:nvSpPr>
              <p:spPr>
                <a:xfrm>
                  <a:off x="7986299" y="364583"/>
                  <a:ext cx="30507" cy="7879"/>
                </a:xfrm>
                <a:custGeom>
                  <a:avLst/>
                  <a:gdLst>
                    <a:gd name="connsiteX0" fmla="*/ 30508 w 30507"/>
                    <a:gd name="connsiteY0" fmla="*/ 3341 h 7879"/>
                    <a:gd name="connsiteX1" fmla="*/ 30508 w 30507"/>
                    <a:gd name="connsiteY1" fmla="*/ 7879 h 7879"/>
                    <a:gd name="connsiteX2" fmla="*/ 0 w 30507"/>
                    <a:gd name="connsiteY2" fmla="*/ 4601 h 7879"/>
                    <a:gd name="connsiteX3" fmla="*/ 0 w 30507"/>
                    <a:gd name="connsiteY3" fmla="*/ 0 h 7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507" h="7879">
                      <a:moveTo>
                        <a:pt x="30508" y="3341"/>
                      </a:moveTo>
                      <a:lnTo>
                        <a:pt x="30508" y="7879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2541" name="Graphic 4368"/>
            <p:cNvGrpSpPr/>
            <p:nvPr/>
          </p:nvGrpSpPr>
          <p:grpSpPr>
            <a:xfrm>
              <a:off x="7940726" y="22502"/>
              <a:ext cx="551539" cy="399818"/>
              <a:chOff x="7940726" y="22502"/>
              <a:chExt cx="551539" cy="399818"/>
            </a:xfrm>
            <a:solidFill>
              <a:schemeClr val="accent1"/>
            </a:solidFill>
          </p:grpSpPr>
          <p:sp>
            <p:nvSpPr>
              <p:cNvPr id="537" name="Freeform: Shape 10285"/>
              <p:cNvSpPr/>
              <p:nvPr/>
            </p:nvSpPr>
            <p:spPr>
              <a:xfrm>
                <a:off x="8179243" y="232213"/>
                <a:ext cx="313022" cy="190107"/>
              </a:xfrm>
              <a:custGeom>
                <a:avLst/>
                <a:gdLst>
                  <a:gd name="connsiteX0" fmla="*/ 0 w 313022"/>
                  <a:gd name="connsiteY0" fmla="*/ 180716 h 190107"/>
                  <a:gd name="connsiteX1" fmla="*/ 0 w 313022"/>
                  <a:gd name="connsiteY1" fmla="*/ 190108 h 190107"/>
                  <a:gd name="connsiteX2" fmla="*/ 313022 w 313022"/>
                  <a:gd name="connsiteY2" fmla="*/ 9392 h 190107"/>
                  <a:gd name="connsiteX3" fmla="*/ 313022 w 313022"/>
                  <a:gd name="connsiteY3" fmla="*/ 0 h 19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022" h="190107">
                    <a:moveTo>
                      <a:pt x="0" y="180716"/>
                    </a:moveTo>
                    <a:lnTo>
                      <a:pt x="0" y="190108"/>
                    </a:lnTo>
                    <a:lnTo>
                      <a:pt x="313022" y="9392"/>
                    </a:lnTo>
                    <a:lnTo>
                      <a:pt x="313022" y="0"/>
                    </a:lnTo>
                    <a:close/>
                  </a:path>
                </a:pathLst>
              </a:custGeom>
              <a:solidFill>
                <a:srgbClr val="1A382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8" name="Freeform: Shape 10286"/>
              <p:cNvSpPr/>
              <p:nvPr/>
            </p:nvSpPr>
            <p:spPr>
              <a:xfrm>
                <a:off x="7940726" y="275202"/>
                <a:ext cx="238517" cy="147119"/>
              </a:xfrm>
              <a:custGeom>
                <a:avLst/>
                <a:gdLst>
                  <a:gd name="connsiteX0" fmla="*/ 0 w 238517"/>
                  <a:gd name="connsiteY0" fmla="*/ 9455 h 147119"/>
                  <a:gd name="connsiteX1" fmla="*/ 238517 w 238517"/>
                  <a:gd name="connsiteY1" fmla="*/ 147119 h 147119"/>
                  <a:gd name="connsiteX2" fmla="*/ 238517 w 238517"/>
                  <a:gd name="connsiteY2" fmla="*/ 137727 h 147119"/>
                  <a:gd name="connsiteX3" fmla="*/ 0 w 238517"/>
                  <a:gd name="connsiteY3" fmla="*/ 0 h 1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517" h="147119">
                    <a:moveTo>
                      <a:pt x="0" y="9455"/>
                    </a:moveTo>
                    <a:lnTo>
                      <a:pt x="238517" y="147119"/>
                    </a:lnTo>
                    <a:lnTo>
                      <a:pt x="238517" y="1377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9" name="Freeform: Shape 10287"/>
              <p:cNvSpPr/>
              <p:nvPr/>
            </p:nvSpPr>
            <p:spPr>
              <a:xfrm>
                <a:off x="7940726" y="94486"/>
                <a:ext cx="551539" cy="318443"/>
              </a:xfrm>
              <a:custGeom>
                <a:avLst/>
                <a:gdLst>
                  <a:gd name="connsiteX0" fmla="*/ 0 w 551539"/>
                  <a:gd name="connsiteY0" fmla="*/ 180716 h 318443"/>
                  <a:gd name="connsiteX1" fmla="*/ 238517 w 551539"/>
                  <a:gd name="connsiteY1" fmla="*/ 318443 h 318443"/>
                  <a:gd name="connsiteX2" fmla="*/ 551540 w 551539"/>
                  <a:gd name="connsiteY2" fmla="*/ 137727 h 318443"/>
                  <a:gd name="connsiteX3" fmla="*/ 313023 w 551539"/>
                  <a:gd name="connsiteY3" fmla="*/ 0 h 31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539" h="318443">
                    <a:moveTo>
                      <a:pt x="0" y="180716"/>
                    </a:moveTo>
                    <a:lnTo>
                      <a:pt x="238517" y="318443"/>
                    </a:lnTo>
                    <a:lnTo>
                      <a:pt x="551540" y="137727"/>
                    </a:lnTo>
                    <a:lnTo>
                      <a:pt x="313023" y="0"/>
                    </a:lnTo>
                    <a:close/>
                  </a:path>
                </a:pathLst>
              </a:custGeom>
              <a:solidFill>
                <a:srgbClr val="30695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0" name="Freeform: Shape 10288"/>
              <p:cNvSpPr/>
              <p:nvPr/>
            </p:nvSpPr>
            <p:spPr>
              <a:xfrm>
                <a:off x="7956421" y="199247"/>
                <a:ext cx="222821" cy="203785"/>
              </a:xfrm>
              <a:custGeom>
                <a:avLst/>
                <a:gdLst>
                  <a:gd name="connsiteX0" fmla="*/ 222822 w 222821"/>
                  <a:gd name="connsiteY0" fmla="*/ 203786 h 203785"/>
                  <a:gd name="connsiteX1" fmla="*/ 0 w 222821"/>
                  <a:gd name="connsiteY1" fmla="*/ 75766 h 203785"/>
                  <a:gd name="connsiteX2" fmla="*/ 0 w 222821"/>
                  <a:gd name="connsiteY2" fmla="*/ 0 h 203785"/>
                  <a:gd name="connsiteX3" fmla="*/ 222822 w 222821"/>
                  <a:gd name="connsiteY3" fmla="*/ 128020 h 20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821" h="203785">
                    <a:moveTo>
                      <a:pt x="222822" y="203786"/>
                    </a:moveTo>
                    <a:lnTo>
                      <a:pt x="0" y="75766"/>
                    </a:lnTo>
                    <a:lnTo>
                      <a:pt x="0" y="0"/>
                    </a:lnTo>
                    <a:lnTo>
                      <a:pt x="222822" y="128020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1" name="Freeform: Shape 10289"/>
              <p:cNvSpPr/>
              <p:nvPr/>
            </p:nvSpPr>
            <p:spPr>
              <a:xfrm>
                <a:off x="8179243" y="156195"/>
                <a:ext cx="296003" cy="246837"/>
              </a:xfrm>
              <a:custGeom>
                <a:avLst/>
                <a:gdLst>
                  <a:gd name="connsiteX0" fmla="*/ 296004 w 296003"/>
                  <a:gd name="connsiteY0" fmla="*/ 75766 h 246837"/>
                  <a:gd name="connsiteX1" fmla="*/ 0 w 296003"/>
                  <a:gd name="connsiteY1" fmla="*/ 246838 h 246837"/>
                  <a:gd name="connsiteX2" fmla="*/ 0 w 296003"/>
                  <a:gd name="connsiteY2" fmla="*/ 171072 h 246837"/>
                  <a:gd name="connsiteX3" fmla="*/ 296004 w 296003"/>
                  <a:gd name="connsiteY3" fmla="*/ 0 h 246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03" h="246837">
                    <a:moveTo>
                      <a:pt x="296004" y="75766"/>
                    </a:moveTo>
                    <a:lnTo>
                      <a:pt x="0" y="246838"/>
                    </a:lnTo>
                    <a:lnTo>
                      <a:pt x="0" y="171072"/>
                    </a:lnTo>
                    <a:lnTo>
                      <a:pt x="296004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2" name="Freeform: Shape 10290"/>
              <p:cNvSpPr/>
              <p:nvPr/>
            </p:nvSpPr>
            <p:spPr>
              <a:xfrm>
                <a:off x="8179243" y="160230"/>
                <a:ext cx="313022" cy="190107"/>
              </a:xfrm>
              <a:custGeom>
                <a:avLst/>
                <a:gdLst>
                  <a:gd name="connsiteX0" fmla="*/ 0 w 313022"/>
                  <a:gd name="connsiteY0" fmla="*/ 180716 h 190107"/>
                  <a:gd name="connsiteX1" fmla="*/ 0 w 313022"/>
                  <a:gd name="connsiteY1" fmla="*/ 190108 h 190107"/>
                  <a:gd name="connsiteX2" fmla="*/ 313022 w 313022"/>
                  <a:gd name="connsiteY2" fmla="*/ 9392 h 190107"/>
                  <a:gd name="connsiteX3" fmla="*/ 313022 w 313022"/>
                  <a:gd name="connsiteY3" fmla="*/ 0 h 19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022" h="190107">
                    <a:moveTo>
                      <a:pt x="0" y="180716"/>
                    </a:moveTo>
                    <a:lnTo>
                      <a:pt x="0" y="190108"/>
                    </a:lnTo>
                    <a:lnTo>
                      <a:pt x="313022" y="9392"/>
                    </a:lnTo>
                    <a:lnTo>
                      <a:pt x="313022" y="0"/>
                    </a:lnTo>
                    <a:close/>
                  </a:path>
                </a:pathLst>
              </a:custGeom>
              <a:solidFill>
                <a:srgbClr val="1A382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3" name="Freeform: Shape 10291"/>
              <p:cNvSpPr/>
              <p:nvPr/>
            </p:nvSpPr>
            <p:spPr>
              <a:xfrm>
                <a:off x="7940726" y="203218"/>
                <a:ext cx="238517" cy="147119"/>
              </a:xfrm>
              <a:custGeom>
                <a:avLst/>
                <a:gdLst>
                  <a:gd name="connsiteX0" fmla="*/ 0 w 238517"/>
                  <a:gd name="connsiteY0" fmla="*/ 9455 h 147119"/>
                  <a:gd name="connsiteX1" fmla="*/ 238517 w 238517"/>
                  <a:gd name="connsiteY1" fmla="*/ 147119 h 147119"/>
                  <a:gd name="connsiteX2" fmla="*/ 238517 w 238517"/>
                  <a:gd name="connsiteY2" fmla="*/ 137727 h 147119"/>
                  <a:gd name="connsiteX3" fmla="*/ 0 w 238517"/>
                  <a:gd name="connsiteY3" fmla="*/ 0 h 1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517" h="147119">
                    <a:moveTo>
                      <a:pt x="0" y="9455"/>
                    </a:moveTo>
                    <a:lnTo>
                      <a:pt x="238517" y="147119"/>
                    </a:lnTo>
                    <a:lnTo>
                      <a:pt x="238517" y="1377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4" name="Freeform: Shape 10292"/>
              <p:cNvSpPr/>
              <p:nvPr/>
            </p:nvSpPr>
            <p:spPr>
              <a:xfrm>
                <a:off x="7940726" y="22502"/>
                <a:ext cx="551539" cy="318443"/>
              </a:xfrm>
              <a:custGeom>
                <a:avLst/>
                <a:gdLst>
                  <a:gd name="connsiteX0" fmla="*/ 0 w 551539"/>
                  <a:gd name="connsiteY0" fmla="*/ 180716 h 318443"/>
                  <a:gd name="connsiteX1" fmla="*/ 238517 w 551539"/>
                  <a:gd name="connsiteY1" fmla="*/ 318443 h 318443"/>
                  <a:gd name="connsiteX2" fmla="*/ 551540 w 551539"/>
                  <a:gd name="connsiteY2" fmla="*/ 137727 h 318443"/>
                  <a:gd name="connsiteX3" fmla="*/ 313023 w 551539"/>
                  <a:gd name="connsiteY3" fmla="*/ 0 h 31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539" h="318443">
                    <a:moveTo>
                      <a:pt x="0" y="180716"/>
                    </a:moveTo>
                    <a:lnTo>
                      <a:pt x="238517" y="318443"/>
                    </a:lnTo>
                    <a:lnTo>
                      <a:pt x="551540" y="137727"/>
                    </a:lnTo>
                    <a:lnTo>
                      <a:pt x="31302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5" name="Freeform: Shape 10293"/>
              <p:cNvSpPr/>
              <p:nvPr/>
            </p:nvSpPr>
            <p:spPr>
              <a:xfrm>
                <a:off x="8123081" y="83644"/>
                <a:ext cx="252636" cy="145858"/>
              </a:xfrm>
              <a:custGeom>
                <a:avLst/>
                <a:gdLst>
                  <a:gd name="connsiteX0" fmla="*/ 90137 w 252636"/>
                  <a:gd name="connsiteY0" fmla="*/ 145859 h 145858"/>
                  <a:gd name="connsiteX1" fmla="*/ 0 w 252636"/>
                  <a:gd name="connsiteY1" fmla="*/ 93793 h 145858"/>
                  <a:gd name="connsiteX2" fmla="*/ 0 w 252636"/>
                  <a:gd name="connsiteY2" fmla="*/ 73560 h 145858"/>
                  <a:gd name="connsiteX3" fmla="*/ 127453 w 252636"/>
                  <a:gd name="connsiteY3" fmla="*/ 0 h 145858"/>
                  <a:gd name="connsiteX4" fmla="*/ 162499 w 252636"/>
                  <a:gd name="connsiteY4" fmla="*/ 0 h 145858"/>
                  <a:gd name="connsiteX5" fmla="*/ 252636 w 252636"/>
                  <a:gd name="connsiteY5" fmla="*/ 52065 h 145858"/>
                  <a:gd name="connsiteX6" fmla="*/ 252636 w 252636"/>
                  <a:gd name="connsiteY6" fmla="*/ 72299 h 145858"/>
                  <a:gd name="connsiteX7" fmla="*/ 125184 w 252636"/>
                  <a:gd name="connsiteY7" fmla="*/ 145859 h 145858"/>
                  <a:gd name="connsiteX8" fmla="*/ 90137 w 252636"/>
                  <a:gd name="connsiteY8" fmla="*/ 145859 h 145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636" h="145858">
                    <a:moveTo>
                      <a:pt x="90137" y="145859"/>
                    </a:moveTo>
                    <a:lnTo>
                      <a:pt x="0" y="93793"/>
                    </a:lnTo>
                    <a:cubicBezTo>
                      <a:pt x="9707" y="88183"/>
                      <a:pt x="9707" y="79170"/>
                      <a:pt x="0" y="73560"/>
                    </a:cubicBezTo>
                    <a:lnTo>
                      <a:pt x="127453" y="0"/>
                    </a:lnTo>
                    <a:cubicBezTo>
                      <a:pt x="137160" y="5610"/>
                      <a:pt x="152855" y="5610"/>
                      <a:pt x="162499" y="0"/>
                    </a:cubicBezTo>
                    <a:lnTo>
                      <a:pt x="252636" y="52065"/>
                    </a:lnTo>
                    <a:cubicBezTo>
                      <a:pt x="242929" y="57675"/>
                      <a:pt x="242929" y="66689"/>
                      <a:pt x="252636" y="72299"/>
                    </a:cubicBezTo>
                    <a:lnTo>
                      <a:pt x="125184" y="145859"/>
                    </a:lnTo>
                    <a:cubicBezTo>
                      <a:pt x="115539" y="140249"/>
                      <a:pt x="99844" y="140249"/>
                      <a:pt x="90137" y="145859"/>
                    </a:cubicBezTo>
                    <a:close/>
                  </a:path>
                </a:pathLst>
              </a:custGeom>
              <a:solidFill>
                <a:srgbClr val="428C6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6" name="Freeform: Shape 10294"/>
              <p:cNvSpPr/>
              <p:nvPr/>
            </p:nvSpPr>
            <p:spPr>
              <a:xfrm>
                <a:off x="8215487" y="105958"/>
                <a:ext cx="121464" cy="70155"/>
              </a:xfrm>
              <a:custGeom>
                <a:avLst/>
                <a:gdLst>
                  <a:gd name="connsiteX0" fmla="*/ 94613 w 121464"/>
                  <a:gd name="connsiteY0" fmla="*/ 70156 h 70155"/>
                  <a:gd name="connsiteX1" fmla="*/ 0 w 121464"/>
                  <a:gd name="connsiteY1" fmla="*/ 15506 h 70155"/>
                  <a:gd name="connsiteX2" fmla="*/ 26789 w 121464"/>
                  <a:gd name="connsiteY2" fmla="*/ 0 h 70155"/>
                  <a:gd name="connsiteX3" fmla="*/ 121465 w 121464"/>
                  <a:gd name="connsiteY3" fmla="*/ 54650 h 7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64" h="70155">
                    <a:moveTo>
                      <a:pt x="94613" y="70156"/>
                    </a:moveTo>
                    <a:lnTo>
                      <a:pt x="0" y="15506"/>
                    </a:lnTo>
                    <a:lnTo>
                      <a:pt x="26789" y="0"/>
                    </a:lnTo>
                    <a:lnTo>
                      <a:pt x="121465" y="5465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7" name="Freeform: Shape 10295"/>
              <p:cNvSpPr/>
              <p:nvPr/>
            </p:nvSpPr>
            <p:spPr>
              <a:xfrm>
                <a:off x="7940726" y="212610"/>
                <a:ext cx="7627" cy="67004"/>
              </a:xfrm>
              <a:custGeom>
                <a:avLst/>
                <a:gdLst>
                  <a:gd name="connsiteX0" fmla="*/ 0 w 7627"/>
                  <a:gd name="connsiteY0" fmla="*/ 0 h 67004"/>
                  <a:gd name="connsiteX1" fmla="*/ 7627 w 7627"/>
                  <a:gd name="connsiteY1" fmla="*/ 4412 h 67004"/>
                  <a:gd name="connsiteX2" fmla="*/ 7627 w 7627"/>
                  <a:gd name="connsiteY2" fmla="*/ 67004 h 67004"/>
                  <a:gd name="connsiteX3" fmla="*/ 0 w 7627"/>
                  <a:gd name="connsiteY3" fmla="*/ 62592 h 67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7" h="67004">
                    <a:moveTo>
                      <a:pt x="0" y="0"/>
                    </a:moveTo>
                    <a:lnTo>
                      <a:pt x="7627" y="4412"/>
                    </a:lnTo>
                    <a:lnTo>
                      <a:pt x="7627" y="67004"/>
                    </a:lnTo>
                    <a:lnTo>
                      <a:pt x="0" y="62592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8" name="Freeform: Shape 10296"/>
              <p:cNvSpPr/>
              <p:nvPr/>
            </p:nvSpPr>
            <p:spPr>
              <a:xfrm>
                <a:off x="7948353" y="217022"/>
                <a:ext cx="8068" cy="62591"/>
              </a:xfrm>
              <a:custGeom>
                <a:avLst/>
                <a:gdLst>
                  <a:gd name="connsiteX0" fmla="*/ 8068 w 8068"/>
                  <a:gd name="connsiteY0" fmla="*/ 57990 h 62591"/>
                  <a:gd name="connsiteX1" fmla="*/ 0 w 8068"/>
                  <a:gd name="connsiteY1" fmla="*/ 62592 h 62591"/>
                  <a:gd name="connsiteX2" fmla="*/ 0 w 8068"/>
                  <a:gd name="connsiteY2" fmla="*/ 0 h 62591"/>
                  <a:gd name="connsiteX3" fmla="*/ 8068 w 8068"/>
                  <a:gd name="connsiteY3" fmla="*/ 4727 h 62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8" h="62591">
                    <a:moveTo>
                      <a:pt x="8068" y="57990"/>
                    </a:moveTo>
                    <a:lnTo>
                      <a:pt x="0" y="62592"/>
                    </a:lnTo>
                    <a:lnTo>
                      <a:pt x="0" y="0"/>
                    </a:lnTo>
                    <a:lnTo>
                      <a:pt x="8068" y="4727"/>
                    </a:lnTo>
                    <a:close/>
                  </a:path>
                </a:pathLst>
              </a:custGeom>
              <a:solidFill>
                <a:srgbClr val="30695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514350">
                  <a:defRPr/>
                </a:pPr>
                <a:endParaRPr lang="en-US" sz="101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2542" name="Graphic 4368"/>
              <p:cNvGrpSpPr/>
              <p:nvPr/>
            </p:nvGrpSpPr>
            <p:grpSpPr>
              <a:xfrm>
                <a:off x="7972117" y="287241"/>
                <a:ext cx="95369" cy="59503"/>
                <a:chOff x="7972117" y="287241"/>
                <a:chExt cx="95369" cy="59503"/>
              </a:xfrm>
              <a:solidFill>
                <a:schemeClr val="accent1"/>
              </a:solidFill>
            </p:grpSpPr>
            <p:sp>
              <p:nvSpPr>
                <p:cNvPr id="550" name="Freeform: Shape 10298"/>
                <p:cNvSpPr/>
                <p:nvPr/>
              </p:nvSpPr>
              <p:spPr>
                <a:xfrm>
                  <a:off x="7972117" y="287241"/>
                  <a:ext cx="95369" cy="55090"/>
                </a:xfrm>
                <a:custGeom>
                  <a:avLst/>
                  <a:gdLst>
                    <a:gd name="connsiteX0" fmla="*/ 34857 w 95369"/>
                    <a:gd name="connsiteY0" fmla="*/ 55091 h 55090"/>
                    <a:gd name="connsiteX1" fmla="*/ 29310 w 95369"/>
                    <a:gd name="connsiteY1" fmla="*/ 38135 h 55090"/>
                    <a:gd name="connsiteX2" fmla="*/ 0 w 95369"/>
                    <a:gd name="connsiteY2" fmla="*/ 34920 h 55090"/>
                    <a:gd name="connsiteX3" fmla="*/ 60512 w 95369"/>
                    <a:gd name="connsiteY3" fmla="*/ 0 h 55090"/>
                    <a:gd name="connsiteX4" fmla="*/ 95369 w 95369"/>
                    <a:gd name="connsiteY4" fmla="*/ 20108 h 55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369" h="55090">
                      <a:moveTo>
                        <a:pt x="34857" y="55091"/>
                      </a:moveTo>
                      <a:lnTo>
                        <a:pt x="29310" y="38135"/>
                      </a:lnTo>
                      <a:lnTo>
                        <a:pt x="0" y="34920"/>
                      </a:lnTo>
                      <a:lnTo>
                        <a:pt x="60512" y="0"/>
                      </a:lnTo>
                      <a:lnTo>
                        <a:pt x="95369" y="20108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51" name="Freeform: Shape 10299"/>
                <p:cNvSpPr/>
                <p:nvPr/>
              </p:nvSpPr>
              <p:spPr>
                <a:xfrm>
                  <a:off x="8006974" y="307349"/>
                  <a:ext cx="60512" cy="39395"/>
                </a:xfrm>
                <a:custGeom>
                  <a:avLst/>
                  <a:gdLst>
                    <a:gd name="connsiteX0" fmla="*/ 60512 w 60512"/>
                    <a:gd name="connsiteY0" fmla="*/ 4412 h 39395"/>
                    <a:gd name="connsiteX1" fmla="*/ 0 w 60512"/>
                    <a:gd name="connsiteY1" fmla="*/ 39396 h 39395"/>
                    <a:gd name="connsiteX2" fmla="*/ 0 w 60512"/>
                    <a:gd name="connsiteY2" fmla="*/ 34983 h 39395"/>
                    <a:gd name="connsiteX3" fmla="*/ 60512 w 60512"/>
                    <a:gd name="connsiteY3" fmla="*/ 0 h 39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12" h="39395">
                      <a:moveTo>
                        <a:pt x="60512" y="4412"/>
                      </a:moveTo>
                      <a:lnTo>
                        <a:pt x="0" y="39396"/>
                      </a:lnTo>
                      <a:lnTo>
                        <a:pt x="0" y="34983"/>
                      </a:lnTo>
                      <a:lnTo>
                        <a:pt x="60512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52" name="Freeform: Shape 10300"/>
                <p:cNvSpPr/>
                <p:nvPr/>
              </p:nvSpPr>
              <p:spPr>
                <a:xfrm>
                  <a:off x="8001427" y="325376"/>
                  <a:ext cx="5546" cy="21368"/>
                </a:xfrm>
                <a:custGeom>
                  <a:avLst/>
                  <a:gdLst>
                    <a:gd name="connsiteX0" fmla="*/ 5547 w 5546"/>
                    <a:gd name="connsiteY0" fmla="*/ 16956 h 21368"/>
                    <a:gd name="connsiteX1" fmla="*/ 5547 w 5546"/>
                    <a:gd name="connsiteY1" fmla="*/ 21368 h 21368"/>
                    <a:gd name="connsiteX2" fmla="*/ 0 w 5546"/>
                    <a:gd name="connsiteY2" fmla="*/ 4412 h 21368"/>
                    <a:gd name="connsiteX3" fmla="*/ 0 w 5546"/>
                    <a:gd name="connsiteY3" fmla="*/ 0 h 21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46" h="21368">
                      <a:moveTo>
                        <a:pt x="5547" y="16956"/>
                      </a:moveTo>
                      <a:lnTo>
                        <a:pt x="5547" y="21368"/>
                      </a:lnTo>
                      <a:lnTo>
                        <a:pt x="0" y="44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53" name="Freeform: Shape 10301"/>
                <p:cNvSpPr/>
                <p:nvPr/>
              </p:nvSpPr>
              <p:spPr>
                <a:xfrm>
                  <a:off x="7972117" y="322162"/>
                  <a:ext cx="29310" cy="7626"/>
                </a:xfrm>
                <a:custGeom>
                  <a:avLst/>
                  <a:gdLst>
                    <a:gd name="connsiteX0" fmla="*/ 29310 w 29310"/>
                    <a:gd name="connsiteY0" fmla="*/ 3215 h 7626"/>
                    <a:gd name="connsiteX1" fmla="*/ 29310 w 29310"/>
                    <a:gd name="connsiteY1" fmla="*/ 7627 h 7626"/>
                    <a:gd name="connsiteX2" fmla="*/ 0 w 29310"/>
                    <a:gd name="connsiteY2" fmla="*/ 4412 h 7626"/>
                    <a:gd name="connsiteX3" fmla="*/ 0 w 29310"/>
                    <a:gd name="connsiteY3" fmla="*/ 0 h 7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10" h="7626">
                      <a:moveTo>
                        <a:pt x="29310" y="3215"/>
                      </a:moveTo>
                      <a:lnTo>
                        <a:pt x="29310" y="7627"/>
                      </a:lnTo>
                      <a:lnTo>
                        <a:pt x="0" y="44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>
                    <a:defRPr/>
                  </a:pPr>
                  <a:endParaRPr lang="en-US" sz="1015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grpSp>
        <p:nvGrpSpPr>
          <p:cNvPr id="22543" name="Graphic 2057"/>
          <p:cNvGrpSpPr/>
          <p:nvPr/>
        </p:nvGrpSpPr>
        <p:grpSpPr>
          <a:xfrm>
            <a:off x="5458156" y="3575194"/>
            <a:ext cx="788273" cy="740228"/>
            <a:chOff x="3699145" y="4775954"/>
            <a:chExt cx="551673" cy="617661"/>
          </a:xfrm>
          <a:solidFill>
            <a:schemeClr val="accent1"/>
          </a:solidFill>
        </p:grpSpPr>
        <p:sp>
          <p:nvSpPr>
            <p:cNvPr id="620" name="Freeform: Shape 3835"/>
            <p:cNvSpPr/>
            <p:nvPr/>
          </p:nvSpPr>
          <p:spPr>
            <a:xfrm>
              <a:off x="3726867" y="4850427"/>
              <a:ext cx="135996" cy="118470"/>
            </a:xfrm>
            <a:custGeom>
              <a:avLst/>
              <a:gdLst>
                <a:gd name="connsiteX0" fmla="*/ 9237 w 135996"/>
                <a:gd name="connsiteY0" fmla="*/ 118470 h 118470"/>
                <a:gd name="connsiteX1" fmla="*/ 135996 w 135996"/>
                <a:gd name="connsiteY1" fmla="*/ 21400 h 118470"/>
                <a:gd name="connsiteX2" fmla="*/ 121309 w 135996"/>
                <a:gd name="connsiteY2" fmla="*/ 10621 h 118470"/>
                <a:gd name="connsiteX3" fmla="*/ 91873 w 135996"/>
                <a:gd name="connsiteY3" fmla="*/ 725 h 118470"/>
                <a:gd name="connsiteX4" fmla="*/ 60167 w 135996"/>
                <a:gd name="connsiteY4" fmla="*/ 2742 h 118470"/>
                <a:gd name="connsiteX5" fmla="*/ 31866 w 135996"/>
                <a:gd name="connsiteY5" fmla="*/ 16609 h 118470"/>
                <a:gd name="connsiteX6" fmla="*/ 10939 w 135996"/>
                <a:gd name="connsiteY6" fmla="*/ 40372 h 118470"/>
                <a:gd name="connsiteX7" fmla="*/ 727 w 135996"/>
                <a:gd name="connsiteY7" fmla="*/ 70376 h 118470"/>
                <a:gd name="connsiteX8" fmla="*/ 2681 w 135996"/>
                <a:gd name="connsiteY8" fmla="*/ 101514 h 118470"/>
                <a:gd name="connsiteX9" fmla="*/ 9237 w 135996"/>
                <a:gd name="connsiteY9" fmla="*/ 118470 h 118470"/>
                <a:gd name="connsiteX10" fmla="*/ 9237 w 135996"/>
                <a:gd name="connsiteY10" fmla="*/ 118470 h 11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996" h="118470">
                  <a:moveTo>
                    <a:pt x="9237" y="118470"/>
                  </a:moveTo>
                  <a:lnTo>
                    <a:pt x="135996" y="21400"/>
                  </a:lnTo>
                  <a:cubicBezTo>
                    <a:pt x="131458" y="17428"/>
                    <a:pt x="126667" y="13772"/>
                    <a:pt x="121309" y="10621"/>
                  </a:cubicBezTo>
                  <a:cubicBezTo>
                    <a:pt x="111981" y="5515"/>
                    <a:pt x="102084" y="2111"/>
                    <a:pt x="91873" y="725"/>
                  </a:cubicBezTo>
                  <a:cubicBezTo>
                    <a:pt x="81410" y="-662"/>
                    <a:pt x="70379" y="-95"/>
                    <a:pt x="60167" y="2742"/>
                  </a:cubicBezTo>
                  <a:cubicBezTo>
                    <a:pt x="50019" y="5578"/>
                    <a:pt x="40375" y="10116"/>
                    <a:pt x="31866" y="16609"/>
                  </a:cubicBezTo>
                  <a:cubicBezTo>
                    <a:pt x="23104" y="23416"/>
                    <a:pt x="16044" y="31611"/>
                    <a:pt x="10939" y="40372"/>
                  </a:cubicBezTo>
                  <a:cubicBezTo>
                    <a:pt x="5581" y="49701"/>
                    <a:pt x="2177" y="59913"/>
                    <a:pt x="727" y="70376"/>
                  </a:cubicBezTo>
                  <a:cubicBezTo>
                    <a:pt x="-660" y="80840"/>
                    <a:pt x="-92" y="91303"/>
                    <a:pt x="2681" y="101514"/>
                  </a:cubicBezTo>
                  <a:cubicBezTo>
                    <a:pt x="4131" y="107439"/>
                    <a:pt x="6400" y="113113"/>
                    <a:pt x="9237" y="118470"/>
                  </a:cubicBezTo>
                  <a:lnTo>
                    <a:pt x="9237" y="11847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1" name="Freeform: Shape 3836"/>
            <p:cNvSpPr/>
            <p:nvPr/>
          </p:nvSpPr>
          <p:spPr>
            <a:xfrm>
              <a:off x="4087008" y="4842251"/>
              <a:ext cx="136022" cy="118704"/>
            </a:xfrm>
            <a:custGeom>
              <a:avLst/>
              <a:gdLst>
                <a:gd name="connsiteX0" fmla="*/ 0 w 136022"/>
                <a:gd name="connsiteY0" fmla="*/ 21382 h 118704"/>
                <a:gd name="connsiteX1" fmla="*/ 126760 w 136022"/>
                <a:gd name="connsiteY1" fmla="*/ 118705 h 118704"/>
                <a:gd name="connsiteX2" fmla="*/ 133567 w 136022"/>
                <a:gd name="connsiteY2" fmla="*/ 101749 h 118704"/>
                <a:gd name="connsiteX3" fmla="*/ 135269 w 136022"/>
                <a:gd name="connsiteY3" fmla="*/ 70359 h 118704"/>
                <a:gd name="connsiteX4" fmla="*/ 125121 w 136022"/>
                <a:gd name="connsiteY4" fmla="*/ 40355 h 118704"/>
                <a:gd name="connsiteX5" fmla="*/ 104446 w 136022"/>
                <a:gd name="connsiteY5" fmla="*/ 16844 h 118704"/>
                <a:gd name="connsiteX6" fmla="*/ 76144 w 136022"/>
                <a:gd name="connsiteY6" fmla="*/ 2724 h 118704"/>
                <a:gd name="connsiteX7" fmla="*/ 44438 w 136022"/>
                <a:gd name="connsiteY7" fmla="*/ 770 h 118704"/>
                <a:gd name="connsiteX8" fmla="*/ 14750 w 136022"/>
                <a:gd name="connsiteY8" fmla="*/ 10667 h 118704"/>
                <a:gd name="connsiteX9" fmla="*/ 0 w 136022"/>
                <a:gd name="connsiteY9" fmla="*/ 21382 h 118704"/>
                <a:gd name="connsiteX10" fmla="*/ 0 w 136022"/>
                <a:gd name="connsiteY10" fmla="*/ 21382 h 11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22" h="118704">
                  <a:moveTo>
                    <a:pt x="0" y="21382"/>
                  </a:moveTo>
                  <a:lnTo>
                    <a:pt x="126760" y="118705"/>
                  </a:lnTo>
                  <a:cubicBezTo>
                    <a:pt x="129848" y="113032"/>
                    <a:pt x="131865" y="107359"/>
                    <a:pt x="133567" y="101749"/>
                  </a:cubicBezTo>
                  <a:cubicBezTo>
                    <a:pt x="136151" y="91286"/>
                    <a:pt x="136656" y="80822"/>
                    <a:pt x="135269" y="70359"/>
                  </a:cubicBezTo>
                  <a:cubicBezTo>
                    <a:pt x="134134" y="59895"/>
                    <a:pt x="130479" y="49684"/>
                    <a:pt x="125121" y="40355"/>
                  </a:cubicBezTo>
                  <a:cubicBezTo>
                    <a:pt x="120015" y="31593"/>
                    <a:pt x="112955" y="23399"/>
                    <a:pt x="104446" y="16844"/>
                  </a:cubicBezTo>
                  <a:cubicBezTo>
                    <a:pt x="95684" y="10036"/>
                    <a:pt x="86040" y="5498"/>
                    <a:pt x="76144" y="2724"/>
                  </a:cubicBezTo>
                  <a:cubicBezTo>
                    <a:pt x="65680" y="-112"/>
                    <a:pt x="54902" y="-680"/>
                    <a:pt x="44438" y="770"/>
                  </a:cubicBezTo>
                  <a:cubicBezTo>
                    <a:pt x="33975" y="2157"/>
                    <a:pt x="24079" y="5561"/>
                    <a:pt x="14750" y="10667"/>
                  </a:cubicBezTo>
                  <a:cubicBezTo>
                    <a:pt x="9581" y="13755"/>
                    <a:pt x="4538" y="17411"/>
                    <a:pt x="0" y="21382"/>
                  </a:cubicBezTo>
                  <a:lnTo>
                    <a:pt x="0" y="2138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2" name="Freeform: Shape 3837"/>
            <p:cNvSpPr/>
            <p:nvPr/>
          </p:nvSpPr>
          <p:spPr>
            <a:xfrm>
              <a:off x="3739192" y="4883173"/>
              <a:ext cx="482770" cy="482770"/>
            </a:xfrm>
            <a:custGeom>
              <a:avLst/>
              <a:gdLst>
                <a:gd name="connsiteX0" fmla="*/ 412047 w 482770"/>
                <a:gd name="connsiteY0" fmla="*/ 70723 h 482770"/>
                <a:gd name="connsiteX1" fmla="*/ 333634 w 482770"/>
                <a:gd name="connsiteY1" fmla="*/ 18342 h 482770"/>
                <a:gd name="connsiteX2" fmla="*/ 333886 w 482770"/>
                <a:gd name="connsiteY2" fmla="*/ 18090 h 482770"/>
                <a:gd name="connsiteX3" fmla="*/ 246459 w 482770"/>
                <a:gd name="connsiteY3" fmla="*/ 0 h 482770"/>
                <a:gd name="connsiteX4" fmla="*/ 241417 w 482770"/>
                <a:gd name="connsiteY4" fmla="*/ 0 h 482770"/>
                <a:gd name="connsiteX5" fmla="*/ 241417 w 482770"/>
                <a:gd name="connsiteY5" fmla="*/ 0 h 482770"/>
                <a:gd name="connsiteX6" fmla="*/ 149136 w 482770"/>
                <a:gd name="connsiteY6" fmla="*/ 18406 h 482770"/>
                <a:gd name="connsiteX7" fmla="*/ 70723 w 482770"/>
                <a:gd name="connsiteY7" fmla="*/ 70786 h 482770"/>
                <a:gd name="connsiteX8" fmla="*/ 18090 w 482770"/>
                <a:gd name="connsiteY8" fmla="*/ 149136 h 482770"/>
                <a:gd name="connsiteX9" fmla="*/ 0 w 482770"/>
                <a:gd name="connsiteY9" fmla="*/ 241417 h 482770"/>
                <a:gd name="connsiteX10" fmla="*/ 18090 w 482770"/>
                <a:gd name="connsiteY10" fmla="*/ 333949 h 482770"/>
                <a:gd name="connsiteX11" fmla="*/ 70723 w 482770"/>
                <a:gd name="connsiteY11" fmla="*/ 412047 h 482770"/>
                <a:gd name="connsiteX12" fmla="*/ 149136 w 482770"/>
                <a:gd name="connsiteY12" fmla="*/ 464680 h 482770"/>
                <a:gd name="connsiteX13" fmla="*/ 241417 w 482770"/>
                <a:gd name="connsiteY13" fmla="*/ 482770 h 482770"/>
                <a:gd name="connsiteX14" fmla="*/ 333949 w 482770"/>
                <a:gd name="connsiteY14" fmla="*/ 464680 h 482770"/>
                <a:gd name="connsiteX15" fmla="*/ 412047 w 482770"/>
                <a:gd name="connsiteY15" fmla="*/ 412047 h 482770"/>
                <a:gd name="connsiteX16" fmla="*/ 464680 w 482770"/>
                <a:gd name="connsiteY16" fmla="*/ 333949 h 482770"/>
                <a:gd name="connsiteX17" fmla="*/ 482770 w 482770"/>
                <a:gd name="connsiteY17" fmla="*/ 241417 h 482770"/>
                <a:gd name="connsiteX18" fmla="*/ 482770 w 482770"/>
                <a:gd name="connsiteY18" fmla="*/ 241417 h 482770"/>
                <a:gd name="connsiteX19" fmla="*/ 464680 w 482770"/>
                <a:gd name="connsiteY19" fmla="*/ 149136 h 482770"/>
                <a:gd name="connsiteX20" fmla="*/ 412047 w 482770"/>
                <a:gd name="connsiteY20" fmla="*/ 70723 h 482770"/>
                <a:gd name="connsiteX21" fmla="*/ 412047 w 482770"/>
                <a:gd name="connsiteY21" fmla="*/ 70723 h 48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770" h="482770">
                  <a:moveTo>
                    <a:pt x="412047" y="70723"/>
                  </a:moveTo>
                  <a:cubicBezTo>
                    <a:pt x="389986" y="48346"/>
                    <a:pt x="363386" y="30508"/>
                    <a:pt x="333634" y="18342"/>
                  </a:cubicBezTo>
                  <a:lnTo>
                    <a:pt x="333886" y="18090"/>
                  </a:lnTo>
                  <a:cubicBezTo>
                    <a:pt x="306719" y="7060"/>
                    <a:pt x="277283" y="567"/>
                    <a:pt x="246459" y="0"/>
                  </a:cubicBezTo>
                  <a:lnTo>
                    <a:pt x="241417" y="0"/>
                  </a:lnTo>
                  <a:lnTo>
                    <a:pt x="241417" y="0"/>
                  </a:lnTo>
                  <a:cubicBezTo>
                    <a:pt x="208576" y="0"/>
                    <a:pt x="177438" y="6492"/>
                    <a:pt x="149136" y="18406"/>
                  </a:cubicBezTo>
                  <a:cubicBezTo>
                    <a:pt x="119700" y="30571"/>
                    <a:pt x="93100" y="48409"/>
                    <a:pt x="70723" y="70786"/>
                  </a:cubicBezTo>
                  <a:cubicBezTo>
                    <a:pt x="48346" y="93163"/>
                    <a:pt x="30571" y="119763"/>
                    <a:pt x="18090" y="149136"/>
                  </a:cubicBezTo>
                  <a:cubicBezTo>
                    <a:pt x="6492" y="177438"/>
                    <a:pt x="0" y="208576"/>
                    <a:pt x="0" y="241417"/>
                  </a:cubicBezTo>
                  <a:cubicBezTo>
                    <a:pt x="0" y="274257"/>
                    <a:pt x="6492" y="305395"/>
                    <a:pt x="18090" y="333949"/>
                  </a:cubicBezTo>
                  <a:cubicBezTo>
                    <a:pt x="30508" y="363386"/>
                    <a:pt x="48346" y="389986"/>
                    <a:pt x="70723" y="412047"/>
                  </a:cubicBezTo>
                  <a:cubicBezTo>
                    <a:pt x="93100" y="434424"/>
                    <a:pt x="119700" y="452514"/>
                    <a:pt x="149136" y="464680"/>
                  </a:cubicBezTo>
                  <a:cubicBezTo>
                    <a:pt x="177438" y="476278"/>
                    <a:pt x="208576" y="482770"/>
                    <a:pt x="241417" y="482770"/>
                  </a:cubicBezTo>
                  <a:cubicBezTo>
                    <a:pt x="274257" y="482770"/>
                    <a:pt x="305395" y="476278"/>
                    <a:pt x="333949" y="464680"/>
                  </a:cubicBezTo>
                  <a:cubicBezTo>
                    <a:pt x="363386" y="452514"/>
                    <a:pt x="389986" y="434424"/>
                    <a:pt x="412047" y="412047"/>
                  </a:cubicBezTo>
                  <a:cubicBezTo>
                    <a:pt x="434424" y="389986"/>
                    <a:pt x="452515" y="363386"/>
                    <a:pt x="464680" y="333949"/>
                  </a:cubicBezTo>
                  <a:cubicBezTo>
                    <a:pt x="476278" y="305395"/>
                    <a:pt x="482770" y="274257"/>
                    <a:pt x="482770" y="241417"/>
                  </a:cubicBezTo>
                  <a:lnTo>
                    <a:pt x="482770" y="241417"/>
                  </a:lnTo>
                  <a:cubicBezTo>
                    <a:pt x="482770" y="208576"/>
                    <a:pt x="476278" y="177438"/>
                    <a:pt x="464680" y="149136"/>
                  </a:cubicBezTo>
                  <a:cubicBezTo>
                    <a:pt x="452515" y="119700"/>
                    <a:pt x="434361" y="93100"/>
                    <a:pt x="412047" y="70723"/>
                  </a:cubicBezTo>
                  <a:lnTo>
                    <a:pt x="412047" y="70723"/>
                  </a:lnTo>
                  <a:close/>
                </a:path>
              </a:pathLst>
            </a:custGeom>
            <a:solidFill>
              <a:srgbClr val="FFFFFF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3" name="Freeform: Shape 3838"/>
            <p:cNvSpPr/>
            <p:nvPr/>
          </p:nvSpPr>
          <p:spPr>
            <a:xfrm>
              <a:off x="3766107" y="5321757"/>
              <a:ext cx="41853" cy="41034"/>
            </a:xfrm>
            <a:custGeom>
              <a:avLst/>
              <a:gdLst>
                <a:gd name="connsiteX0" fmla="*/ 30571 w 41853"/>
                <a:gd name="connsiteY0" fmla="*/ 6240 h 41034"/>
                <a:gd name="connsiteX1" fmla="*/ 23196 w 41853"/>
                <a:gd name="connsiteY1" fmla="*/ 0 h 41034"/>
                <a:gd name="connsiteX2" fmla="*/ 0 w 41853"/>
                <a:gd name="connsiteY2" fmla="*/ 41034 h 41034"/>
                <a:gd name="connsiteX3" fmla="*/ 27419 w 41853"/>
                <a:gd name="connsiteY3" fmla="*/ 41034 h 41034"/>
                <a:gd name="connsiteX4" fmla="*/ 41854 w 41853"/>
                <a:gd name="connsiteY4" fmla="*/ 15254 h 41034"/>
                <a:gd name="connsiteX5" fmla="*/ 41035 w 41853"/>
                <a:gd name="connsiteY5" fmla="*/ 14434 h 41034"/>
                <a:gd name="connsiteX6" fmla="*/ 30571 w 41853"/>
                <a:gd name="connsiteY6" fmla="*/ 6240 h 41034"/>
                <a:gd name="connsiteX7" fmla="*/ 30571 w 41853"/>
                <a:gd name="connsiteY7" fmla="*/ 6240 h 4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53" h="41034">
                  <a:moveTo>
                    <a:pt x="30571" y="6240"/>
                  </a:moveTo>
                  <a:cubicBezTo>
                    <a:pt x="28050" y="4286"/>
                    <a:pt x="25465" y="2269"/>
                    <a:pt x="23196" y="0"/>
                  </a:cubicBezTo>
                  <a:lnTo>
                    <a:pt x="0" y="41034"/>
                  </a:lnTo>
                  <a:lnTo>
                    <a:pt x="27419" y="41034"/>
                  </a:lnTo>
                  <a:lnTo>
                    <a:pt x="41854" y="15254"/>
                  </a:lnTo>
                  <a:lnTo>
                    <a:pt x="41035" y="14434"/>
                  </a:lnTo>
                  <a:cubicBezTo>
                    <a:pt x="37063" y="11598"/>
                    <a:pt x="33660" y="8761"/>
                    <a:pt x="30571" y="6240"/>
                  </a:cubicBezTo>
                  <a:lnTo>
                    <a:pt x="30571" y="624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4" name="Freeform: Shape 3839"/>
            <p:cNvSpPr/>
            <p:nvPr/>
          </p:nvSpPr>
          <p:spPr>
            <a:xfrm>
              <a:off x="4148088" y="5324593"/>
              <a:ext cx="40404" cy="38198"/>
            </a:xfrm>
            <a:custGeom>
              <a:avLst/>
              <a:gdLst>
                <a:gd name="connsiteX0" fmla="*/ 0 w 40404"/>
                <a:gd name="connsiteY0" fmla="*/ 15002 h 38198"/>
                <a:gd name="connsiteX1" fmla="*/ 12985 w 40404"/>
                <a:gd name="connsiteY1" fmla="*/ 38198 h 38198"/>
                <a:gd name="connsiteX2" fmla="*/ 40404 w 40404"/>
                <a:gd name="connsiteY2" fmla="*/ 38198 h 38198"/>
                <a:gd name="connsiteX3" fmla="*/ 18910 w 40404"/>
                <a:gd name="connsiteY3" fmla="*/ 0 h 38198"/>
                <a:gd name="connsiteX4" fmla="*/ 11535 w 40404"/>
                <a:gd name="connsiteY4" fmla="*/ 5925 h 38198"/>
                <a:gd name="connsiteX5" fmla="*/ 11535 w 40404"/>
                <a:gd name="connsiteY5" fmla="*/ 5925 h 38198"/>
                <a:gd name="connsiteX6" fmla="*/ 1072 w 40404"/>
                <a:gd name="connsiteY6" fmla="*/ 14119 h 38198"/>
                <a:gd name="connsiteX7" fmla="*/ 0 w 40404"/>
                <a:gd name="connsiteY7" fmla="*/ 15002 h 3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04" h="38198">
                  <a:moveTo>
                    <a:pt x="0" y="15002"/>
                  </a:moveTo>
                  <a:lnTo>
                    <a:pt x="12985" y="38198"/>
                  </a:lnTo>
                  <a:lnTo>
                    <a:pt x="40404" y="38198"/>
                  </a:lnTo>
                  <a:lnTo>
                    <a:pt x="18910" y="0"/>
                  </a:lnTo>
                  <a:cubicBezTo>
                    <a:pt x="16641" y="1954"/>
                    <a:pt x="14119" y="3971"/>
                    <a:pt x="11535" y="5925"/>
                  </a:cubicBezTo>
                  <a:lnTo>
                    <a:pt x="11535" y="5925"/>
                  </a:lnTo>
                  <a:cubicBezTo>
                    <a:pt x="8131" y="8762"/>
                    <a:pt x="4475" y="11598"/>
                    <a:pt x="1072" y="14119"/>
                  </a:cubicBezTo>
                  <a:lnTo>
                    <a:pt x="0" y="1500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5" name="Freeform: Shape 3840"/>
            <p:cNvSpPr/>
            <p:nvPr/>
          </p:nvSpPr>
          <p:spPr>
            <a:xfrm>
              <a:off x="3699145" y="4814529"/>
              <a:ext cx="551673" cy="579085"/>
            </a:xfrm>
            <a:custGeom>
              <a:avLst/>
              <a:gdLst>
                <a:gd name="connsiteX0" fmla="*/ 286570 w 551673"/>
                <a:gd name="connsiteY0" fmla="*/ 68643 h 579085"/>
                <a:gd name="connsiteX1" fmla="*/ 373997 w 551673"/>
                <a:gd name="connsiteY1" fmla="*/ 86734 h 579085"/>
                <a:gd name="connsiteX2" fmla="*/ 373744 w 551673"/>
                <a:gd name="connsiteY2" fmla="*/ 86986 h 579085"/>
                <a:gd name="connsiteX3" fmla="*/ 452158 w 551673"/>
                <a:gd name="connsiteY3" fmla="*/ 139366 h 579085"/>
                <a:gd name="connsiteX4" fmla="*/ 504790 w 551673"/>
                <a:gd name="connsiteY4" fmla="*/ 217716 h 579085"/>
                <a:gd name="connsiteX5" fmla="*/ 522881 w 551673"/>
                <a:gd name="connsiteY5" fmla="*/ 309997 h 579085"/>
                <a:gd name="connsiteX6" fmla="*/ 522881 w 551673"/>
                <a:gd name="connsiteY6" fmla="*/ 309997 h 579085"/>
                <a:gd name="connsiteX7" fmla="*/ 504790 w 551673"/>
                <a:gd name="connsiteY7" fmla="*/ 402530 h 579085"/>
                <a:gd name="connsiteX8" fmla="*/ 452158 w 551673"/>
                <a:gd name="connsiteY8" fmla="*/ 480628 h 579085"/>
                <a:gd name="connsiteX9" fmla="*/ 374060 w 551673"/>
                <a:gd name="connsiteY9" fmla="*/ 533260 h 579085"/>
                <a:gd name="connsiteX10" fmla="*/ 281527 w 551673"/>
                <a:gd name="connsiteY10" fmla="*/ 551351 h 579085"/>
                <a:gd name="connsiteX11" fmla="*/ 189247 w 551673"/>
                <a:gd name="connsiteY11" fmla="*/ 533260 h 579085"/>
                <a:gd name="connsiteX12" fmla="*/ 110833 w 551673"/>
                <a:gd name="connsiteY12" fmla="*/ 480628 h 579085"/>
                <a:gd name="connsiteX13" fmla="*/ 58201 w 551673"/>
                <a:gd name="connsiteY13" fmla="*/ 402530 h 579085"/>
                <a:gd name="connsiteX14" fmla="*/ 40110 w 551673"/>
                <a:gd name="connsiteY14" fmla="*/ 309997 h 579085"/>
                <a:gd name="connsiteX15" fmla="*/ 58201 w 551673"/>
                <a:gd name="connsiteY15" fmla="*/ 217716 h 579085"/>
                <a:gd name="connsiteX16" fmla="*/ 110833 w 551673"/>
                <a:gd name="connsiteY16" fmla="*/ 139366 h 579085"/>
                <a:gd name="connsiteX17" fmla="*/ 189247 w 551673"/>
                <a:gd name="connsiteY17" fmla="*/ 86986 h 579085"/>
                <a:gd name="connsiteX18" fmla="*/ 281527 w 551673"/>
                <a:gd name="connsiteY18" fmla="*/ 68580 h 579085"/>
                <a:gd name="connsiteX19" fmla="*/ 281527 w 551673"/>
                <a:gd name="connsiteY19" fmla="*/ 68580 h 579085"/>
                <a:gd name="connsiteX20" fmla="*/ 286570 w 551673"/>
                <a:gd name="connsiteY20" fmla="*/ 68580 h 579085"/>
                <a:gd name="connsiteX21" fmla="*/ 514623 w 551673"/>
                <a:gd name="connsiteY21" fmla="*/ 146426 h 579085"/>
                <a:gd name="connsiteX22" fmla="*/ 387864 w 551673"/>
                <a:gd name="connsiteY22" fmla="*/ 49103 h 579085"/>
                <a:gd name="connsiteX23" fmla="*/ 402551 w 551673"/>
                <a:gd name="connsiteY23" fmla="*/ 38325 h 579085"/>
                <a:gd name="connsiteX24" fmla="*/ 432239 w 551673"/>
                <a:gd name="connsiteY24" fmla="*/ 28428 h 579085"/>
                <a:gd name="connsiteX25" fmla="*/ 463945 w 551673"/>
                <a:gd name="connsiteY25" fmla="*/ 30382 h 579085"/>
                <a:gd name="connsiteX26" fmla="*/ 492247 w 551673"/>
                <a:gd name="connsiteY26" fmla="*/ 44502 h 579085"/>
                <a:gd name="connsiteX27" fmla="*/ 512922 w 551673"/>
                <a:gd name="connsiteY27" fmla="*/ 68013 h 579085"/>
                <a:gd name="connsiteX28" fmla="*/ 523070 w 551673"/>
                <a:gd name="connsiteY28" fmla="*/ 98017 h 579085"/>
                <a:gd name="connsiteX29" fmla="*/ 521368 w 551673"/>
                <a:gd name="connsiteY29" fmla="*/ 129407 h 579085"/>
                <a:gd name="connsiteX30" fmla="*/ 514623 w 551673"/>
                <a:gd name="connsiteY30" fmla="*/ 146426 h 579085"/>
                <a:gd name="connsiteX31" fmla="*/ 514623 w 551673"/>
                <a:gd name="connsiteY31" fmla="*/ 146426 h 579085"/>
                <a:gd name="connsiteX32" fmla="*/ 163718 w 551673"/>
                <a:gd name="connsiteY32" fmla="*/ 57298 h 579085"/>
                <a:gd name="connsiteX33" fmla="*/ 36959 w 551673"/>
                <a:gd name="connsiteY33" fmla="*/ 154368 h 579085"/>
                <a:gd name="connsiteX34" fmla="*/ 30466 w 551673"/>
                <a:gd name="connsiteY34" fmla="*/ 137412 h 579085"/>
                <a:gd name="connsiteX35" fmla="*/ 28512 w 551673"/>
                <a:gd name="connsiteY35" fmla="*/ 106274 h 579085"/>
                <a:gd name="connsiteX36" fmla="*/ 38724 w 551673"/>
                <a:gd name="connsiteY36" fmla="*/ 76270 h 579085"/>
                <a:gd name="connsiteX37" fmla="*/ 59651 w 551673"/>
                <a:gd name="connsiteY37" fmla="*/ 52507 h 579085"/>
                <a:gd name="connsiteX38" fmla="*/ 87952 w 551673"/>
                <a:gd name="connsiteY38" fmla="*/ 38640 h 579085"/>
                <a:gd name="connsiteX39" fmla="*/ 119658 w 551673"/>
                <a:gd name="connsiteY39" fmla="*/ 36623 h 579085"/>
                <a:gd name="connsiteX40" fmla="*/ 149095 w 551673"/>
                <a:gd name="connsiteY40" fmla="*/ 46519 h 579085"/>
                <a:gd name="connsiteX41" fmla="*/ 163718 w 551673"/>
                <a:gd name="connsiteY41" fmla="*/ 57298 h 579085"/>
                <a:gd name="connsiteX42" fmla="*/ 163718 w 551673"/>
                <a:gd name="connsiteY42" fmla="*/ 57298 h 579085"/>
                <a:gd name="connsiteX43" fmla="*/ 281464 w 551673"/>
                <a:gd name="connsiteY43" fmla="*/ 40909 h 579085"/>
                <a:gd name="connsiteX44" fmla="*/ 197693 w 551673"/>
                <a:gd name="connsiteY44" fmla="*/ 54209 h 579085"/>
                <a:gd name="connsiteX45" fmla="*/ 195676 w 551673"/>
                <a:gd name="connsiteY45" fmla="*/ 51688 h 579085"/>
                <a:gd name="connsiteX46" fmla="*/ 195109 w 551673"/>
                <a:gd name="connsiteY46" fmla="*/ 50868 h 579085"/>
                <a:gd name="connsiteX47" fmla="*/ 163151 w 551673"/>
                <a:gd name="connsiteY47" fmla="*/ 22881 h 579085"/>
                <a:gd name="connsiteX48" fmla="*/ 122999 w 551673"/>
                <a:gd name="connsiteY48" fmla="*/ 9266 h 579085"/>
                <a:gd name="connsiteX49" fmla="*/ 80830 w 551673"/>
                <a:gd name="connsiteY49" fmla="*/ 11787 h 579085"/>
                <a:gd name="connsiteX50" fmla="*/ 42632 w 551673"/>
                <a:gd name="connsiteY50" fmla="*/ 30760 h 579085"/>
                <a:gd name="connsiteX51" fmla="*/ 14582 w 551673"/>
                <a:gd name="connsiteY51" fmla="*/ 62466 h 579085"/>
                <a:gd name="connsiteX52" fmla="*/ 1030 w 551673"/>
                <a:gd name="connsiteY52" fmla="*/ 102681 h 579085"/>
                <a:gd name="connsiteX53" fmla="*/ 3551 w 551673"/>
                <a:gd name="connsiteY53" fmla="*/ 145103 h 579085"/>
                <a:gd name="connsiteX54" fmla="*/ 22524 w 551673"/>
                <a:gd name="connsiteY54" fmla="*/ 182986 h 579085"/>
                <a:gd name="connsiteX55" fmla="*/ 23091 w 551673"/>
                <a:gd name="connsiteY55" fmla="*/ 183805 h 579085"/>
                <a:gd name="connsiteX56" fmla="*/ 39543 w 551673"/>
                <a:gd name="connsiteY56" fmla="*/ 192314 h 579085"/>
                <a:gd name="connsiteX57" fmla="*/ 32735 w 551673"/>
                <a:gd name="connsiteY57" fmla="*/ 207001 h 579085"/>
                <a:gd name="connsiteX58" fmla="*/ 12376 w 551673"/>
                <a:gd name="connsiteY58" fmla="*/ 309997 h 579085"/>
                <a:gd name="connsiteX59" fmla="*/ 32735 w 551673"/>
                <a:gd name="connsiteY59" fmla="*/ 412993 h 579085"/>
                <a:gd name="connsiteX60" fmla="*/ 73203 w 551673"/>
                <a:gd name="connsiteY60" fmla="*/ 480628 h 579085"/>
                <a:gd name="connsiteX61" fmla="*/ 31034 w 551673"/>
                <a:gd name="connsiteY61" fmla="*/ 555322 h 579085"/>
                <a:gd name="connsiteX62" fmla="*/ 30466 w 551673"/>
                <a:gd name="connsiteY62" fmla="*/ 556772 h 579085"/>
                <a:gd name="connsiteX63" fmla="*/ 19435 w 551673"/>
                <a:gd name="connsiteY63" fmla="*/ 575997 h 579085"/>
                <a:gd name="connsiteX64" fmla="*/ 41812 w 551673"/>
                <a:gd name="connsiteY64" fmla="*/ 575997 h 579085"/>
                <a:gd name="connsiteX65" fmla="*/ 43262 w 551673"/>
                <a:gd name="connsiteY65" fmla="*/ 575997 h 579085"/>
                <a:gd name="connsiteX66" fmla="*/ 102702 w 551673"/>
                <a:gd name="connsiteY66" fmla="*/ 575997 h 579085"/>
                <a:gd name="connsiteX67" fmla="*/ 102954 w 551673"/>
                <a:gd name="connsiteY67" fmla="*/ 575997 h 579085"/>
                <a:gd name="connsiteX68" fmla="*/ 110581 w 551673"/>
                <a:gd name="connsiteY68" fmla="*/ 575997 h 579085"/>
                <a:gd name="connsiteX69" fmla="*/ 114237 w 551673"/>
                <a:gd name="connsiteY69" fmla="*/ 569504 h 579085"/>
                <a:gd name="connsiteX70" fmla="*/ 114552 w 551673"/>
                <a:gd name="connsiteY70" fmla="*/ 568937 h 579085"/>
                <a:gd name="connsiteX71" fmla="*/ 114552 w 551673"/>
                <a:gd name="connsiteY71" fmla="*/ 568937 h 579085"/>
                <a:gd name="connsiteX72" fmla="*/ 133777 w 551673"/>
                <a:gd name="connsiteY72" fmla="*/ 534962 h 579085"/>
                <a:gd name="connsiteX73" fmla="*/ 178783 w 551673"/>
                <a:gd name="connsiteY73" fmla="*/ 558726 h 579085"/>
                <a:gd name="connsiteX74" fmla="*/ 281527 w 551673"/>
                <a:gd name="connsiteY74" fmla="*/ 579085 h 579085"/>
                <a:gd name="connsiteX75" fmla="*/ 384523 w 551673"/>
                <a:gd name="connsiteY75" fmla="*/ 558726 h 579085"/>
                <a:gd name="connsiteX76" fmla="*/ 424423 w 551673"/>
                <a:gd name="connsiteY76" fmla="*/ 538051 h 579085"/>
                <a:gd name="connsiteX77" fmla="*/ 441946 w 551673"/>
                <a:gd name="connsiteY77" fmla="*/ 568874 h 579085"/>
                <a:gd name="connsiteX78" fmla="*/ 441946 w 551673"/>
                <a:gd name="connsiteY78" fmla="*/ 568874 h 579085"/>
                <a:gd name="connsiteX79" fmla="*/ 442261 w 551673"/>
                <a:gd name="connsiteY79" fmla="*/ 569441 h 579085"/>
                <a:gd name="connsiteX80" fmla="*/ 445917 w 551673"/>
                <a:gd name="connsiteY80" fmla="*/ 575934 h 579085"/>
                <a:gd name="connsiteX81" fmla="*/ 453544 w 551673"/>
                <a:gd name="connsiteY81" fmla="*/ 575934 h 579085"/>
                <a:gd name="connsiteX82" fmla="*/ 453796 w 551673"/>
                <a:gd name="connsiteY82" fmla="*/ 575934 h 579085"/>
                <a:gd name="connsiteX83" fmla="*/ 513237 w 551673"/>
                <a:gd name="connsiteY83" fmla="*/ 575934 h 579085"/>
                <a:gd name="connsiteX84" fmla="*/ 514939 w 551673"/>
                <a:gd name="connsiteY84" fmla="*/ 575934 h 579085"/>
                <a:gd name="connsiteX85" fmla="*/ 537000 w 551673"/>
                <a:gd name="connsiteY85" fmla="*/ 575934 h 579085"/>
                <a:gd name="connsiteX86" fmla="*/ 525969 w 551673"/>
                <a:gd name="connsiteY86" fmla="*/ 556709 h 579085"/>
                <a:gd name="connsiteX87" fmla="*/ 525402 w 551673"/>
                <a:gd name="connsiteY87" fmla="*/ 555259 h 579085"/>
                <a:gd name="connsiteX88" fmla="*/ 485817 w 551673"/>
                <a:gd name="connsiteY88" fmla="*/ 485355 h 579085"/>
                <a:gd name="connsiteX89" fmla="*/ 530256 w 551673"/>
                <a:gd name="connsiteY89" fmla="*/ 412930 h 579085"/>
                <a:gd name="connsiteX90" fmla="*/ 550615 w 551673"/>
                <a:gd name="connsiteY90" fmla="*/ 309934 h 579085"/>
                <a:gd name="connsiteX91" fmla="*/ 550615 w 551673"/>
                <a:gd name="connsiteY91" fmla="*/ 309934 h 579085"/>
                <a:gd name="connsiteX92" fmla="*/ 530256 w 551673"/>
                <a:gd name="connsiteY92" fmla="*/ 206938 h 579085"/>
                <a:gd name="connsiteX93" fmla="*/ 520107 w 551673"/>
                <a:gd name="connsiteY93" fmla="*/ 185128 h 579085"/>
                <a:gd name="connsiteX94" fmla="*/ 520927 w 551673"/>
                <a:gd name="connsiteY94" fmla="*/ 185696 h 579085"/>
                <a:gd name="connsiteX95" fmla="*/ 528869 w 551673"/>
                <a:gd name="connsiteY95" fmla="*/ 175547 h 579085"/>
                <a:gd name="connsiteX96" fmla="*/ 529436 w 551673"/>
                <a:gd name="connsiteY96" fmla="*/ 174665 h 579085"/>
                <a:gd name="connsiteX97" fmla="*/ 548094 w 551673"/>
                <a:gd name="connsiteY97" fmla="*/ 136782 h 579085"/>
                <a:gd name="connsiteX98" fmla="*/ 550615 w 551673"/>
                <a:gd name="connsiteY98" fmla="*/ 94613 h 579085"/>
                <a:gd name="connsiteX99" fmla="*/ 537063 w 551673"/>
                <a:gd name="connsiteY99" fmla="*/ 54146 h 579085"/>
                <a:gd name="connsiteX100" fmla="*/ 509013 w 551673"/>
                <a:gd name="connsiteY100" fmla="*/ 22440 h 579085"/>
                <a:gd name="connsiteX101" fmla="*/ 471068 w 551673"/>
                <a:gd name="connsiteY101" fmla="*/ 3782 h 579085"/>
                <a:gd name="connsiteX102" fmla="*/ 428646 w 551673"/>
                <a:gd name="connsiteY102" fmla="*/ 946 h 579085"/>
                <a:gd name="connsiteX103" fmla="*/ 388431 w 551673"/>
                <a:gd name="connsiteY103" fmla="*/ 14561 h 579085"/>
                <a:gd name="connsiteX104" fmla="*/ 356473 w 551673"/>
                <a:gd name="connsiteY104" fmla="*/ 42611 h 579085"/>
                <a:gd name="connsiteX105" fmla="*/ 355906 w 551673"/>
                <a:gd name="connsiteY105" fmla="*/ 43430 h 579085"/>
                <a:gd name="connsiteX106" fmla="*/ 351116 w 551673"/>
                <a:gd name="connsiteY106" fmla="*/ 49922 h 579085"/>
                <a:gd name="connsiteX107" fmla="*/ 294512 w 551673"/>
                <a:gd name="connsiteY107" fmla="*/ 41161 h 579085"/>
                <a:gd name="connsiteX108" fmla="*/ 294512 w 551673"/>
                <a:gd name="connsiteY108" fmla="*/ 40909 h 579085"/>
                <a:gd name="connsiteX109" fmla="*/ 281464 w 551673"/>
                <a:gd name="connsiteY109" fmla="*/ 40909 h 579085"/>
                <a:gd name="connsiteX110" fmla="*/ 281464 w 551673"/>
                <a:gd name="connsiteY110" fmla="*/ 40909 h 579085"/>
                <a:gd name="connsiteX111" fmla="*/ 97533 w 551673"/>
                <a:gd name="connsiteY111" fmla="*/ 513468 h 579085"/>
                <a:gd name="connsiteX112" fmla="*/ 107997 w 551673"/>
                <a:gd name="connsiteY112" fmla="*/ 521662 h 579085"/>
                <a:gd name="connsiteX113" fmla="*/ 108816 w 551673"/>
                <a:gd name="connsiteY113" fmla="*/ 522482 h 579085"/>
                <a:gd name="connsiteX114" fmla="*/ 94382 w 551673"/>
                <a:gd name="connsiteY114" fmla="*/ 548262 h 579085"/>
                <a:gd name="connsiteX115" fmla="*/ 66962 w 551673"/>
                <a:gd name="connsiteY115" fmla="*/ 548262 h 579085"/>
                <a:gd name="connsiteX116" fmla="*/ 90159 w 551673"/>
                <a:gd name="connsiteY116" fmla="*/ 507228 h 579085"/>
                <a:gd name="connsiteX117" fmla="*/ 97533 w 551673"/>
                <a:gd name="connsiteY117" fmla="*/ 513468 h 579085"/>
                <a:gd name="connsiteX118" fmla="*/ 97533 w 551673"/>
                <a:gd name="connsiteY118" fmla="*/ 513468 h 579085"/>
                <a:gd name="connsiteX119" fmla="*/ 460541 w 551673"/>
                <a:gd name="connsiteY119" fmla="*/ 515989 h 579085"/>
                <a:gd name="connsiteX120" fmla="*/ 467916 w 551673"/>
                <a:gd name="connsiteY120" fmla="*/ 510064 h 579085"/>
                <a:gd name="connsiteX121" fmla="*/ 489410 w 551673"/>
                <a:gd name="connsiteY121" fmla="*/ 548262 h 579085"/>
                <a:gd name="connsiteX122" fmla="*/ 461991 w 551673"/>
                <a:gd name="connsiteY122" fmla="*/ 548262 h 579085"/>
                <a:gd name="connsiteX123" fmla="*/ 449006 w 551673"/>
                <a:gd name="connsiteY123" fmla="*/ 525066 h 579085"/>
                <a:gd name="connsiteX124" fmla="*/ 450141 w 551673"/>
                <a:gd name="connsiteY124" fmla="*/ 524183 h 579085"/>
                <a:gd name="connsiteX125" fmla="*/ 460541 w 551673"/>
                <a:gd name="connsiteY125" fmla="*/ 515989 h 579085"/>
                <a:gd name="connsiteX126" fmla="*/ 460541 w 551673"/>
                <a:gd name="connsiteY126" fmla="*/ 515989 h 57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551673" h="579085">
                  <a:moveTo>
                    <a:pt x="286570" y="68643"/>
                  </a:moveTo>
                  <a:cubicBezTo>
                    <a:pt x="317393" y="69211"/>
                    <a:pt x="346829" y="75703"/>
                    <a:pt x="373997" y="86734"/>
                  </a:cubicBezTo>
                  <a:lnTo>
                    <a:pt x="373744" y="86986"/>
                  </a:lnTo>
                  <a:cubicBezTo>
                    <a:pt x="403433" y="99151"/>
                    <a:pt x="430033" y="116990"/>
                    <a:pt x="452158" y="139366"/>
                  </a:cubicBezTo>
                  <a:cubicBezTo>
                    <a:pt x="474534" y="161743"/>
                    <a:pt x="492625" y="188343"/>
                    <a:pt x="504790" y="217716"/>
                  </a:cubicBezTo>
                  <a:cubicBezTo>
                    <a:pt x="516388" y="246019"/>
                    <a:pt x="522881" y="277157"/>
                    <a:pt x="522881" y="309997"/>
                  </a:cubicBezTo>
                  <a:lnTo>
                    <a:pt x="522881" y="309997"/>
                  </a:lnTo>
                  <a:cubicBezTo>
                    <a:pt x="522881" y="342837"/>
                    <a:pt x="516388" y="373976"/>
                    <a:pt x="504790" y="402530"/>
                  </a:cubicBezTo>
                  <a:cubicBezTo>
                    <a:pt x="492625" y="431966"/>
                    <a:pt x="474534" y="458566"/>
                    <a:pt x="452158" y="480628"/>
                  </a:cubicBezTo>
                  <a:cubicBezTo>
                    <a:pt x="430096" y="503004"/>
                    <a:pt x="403496" y="521095"/>
                    <a:pt x="374060" y="533260"/>
                  </a:cubicBezTo>
                  <a:cubicBezTo>
                    <a:pt x="345506" y="544858"/>
                    <a:pt x="314367" y="551351"/>
                    <a:pt x="281527" y="551351"/>
                  </a:cubicBezTo>
                  <a:cubicBezTo>
                    <a:pt x="248687" y="551351"/>
                    <a:pt x="217548" y="544858"/>
                    <a:pt x="189247" y="533260"/>
                  </a:cubicBezTo>
                  <a:cubicBezTo>
                    <a:pt x="159810" y="521095"/>
                    <a:pt x="133210" y="503004"/>
                    <a:pt x="110833" y="480628"/>
                  </a:cubicBezTo>
                  <a:cubicBezTo>
                    <a:pt x="88457" y="458566"/>
                    <a:pt x="70681" y="431966"/>
                    <a:pt x="58201" y="402530"/>
                  </a:cubicBezTo>
                  <a:cubicBezTo>
                    <a:pt x="46603" y="373976"/>
                    <a:pt x="40110" y="342837"/>
                    <a:pt x="40110" y="309997"/>
                  </a:cubicBezTo>
                  <a:cubicBezTo>
                    <a:pt x="40110" y="277157"/>
                    <a:pt x="46603" y="246019"/>
                    <a:pt x="58201" y="217716"/>
                  </a:cubicBezTo>
                  <a:cubicBezTo>
                    <a:pt x="70618" y="188280"/>
                    <a:pt x="88457" y="161680"/>
                    <a:pt x="110833" y="139366"/>
                  </a:cubicBezTo>
                  <a:cubicBezTo>
                    <a:pt x="133210" y="116990"/>
                    <a:pt x="159810" y="99151"/>
                    <a:pt x="189247" y="86986"/>
                  </a:cubicBezTo>
                  <a:cubicBezTo>
                    <a:pt x="217548" y="75073"/>
                    <a:pt x="248687" y="68580"/>
                    <a:pt x="281527" y="68580"/>
                  </a:cubicBezTo>
                  <a:lnTo>
                    <a:pt x="281527" y="68580"/>
                  </a:lnTo>
                  <a:lnTo>
                    <a:pt x="286570" y="68580"/>
                  </a:lnTo>
                  <a:close/>
                  <a:moveTo>
                    <a:pt x="514623" y="146426"/>
                  </a:moveTo>
                  <a:lnTo>
                    <a:pt x="387864" y="49103"/>
                  </a:lnTo>
                  <a:cubicBezTo>
                    <a:pt x="392402" y="45132"/>
                    <a:pt x="397508" y="41476"/>
                    <a:pt x="402551" y="38325"/>
                  </a:cubicBezTo>
                  <a:cubicBezTo>
                    <a:pt x="411879" y="33219"/>
                    <a:pt x="421776" y="29815"/>
                    <a:pt x="432239" y="28428"/>
                  </a:cubicBezTo>
                  <a:cubicBezTo>
                    <a:pt x="442703" y="26979"/>
                    <a:pt x="453481" y="27546"/>
                    <a:pt x="463945" y="30382"/>
                  </a:cubicBezTo>
                  <a:cubicBezTo>
                    <a:pt x="473841" y="33219"/>
                    <a:pt x="483485" y="37757"/>
                    <a:pt x="492247" y="44502"/>
                  </a:cubicBezTo>
                  <a:cubicBezTo>
                    <a:pt x="500756" y="50994"/>
                    <a:pt x="507816" y="59188"/>
                    <a:pt x="512922" y="68013"/>
                  </a:cubicBezTo>
                  <a:cubicBezTo>
                    <a:pt x="518279" y="77342"/>
                    <a:pt x="521998" y="87553"/>
                    <a:pt x="523070" y="98017"/>
                  </a:cubicBezTo>
                  <a:cubicBezTo>
                    <a:pt x="524520" y="108480"/>
                    <a:pt x="523952" y="118944"/>
                    <a:pt x="521368" y="129407"/>
                  </a:cubicBezTo>
                  <a:cubicBezTo>
                    <a:pt x="519729" y="135143"/>
                    <a:pt x="517712" y="140816"/>
                    <a:pt x="514623" y="146426"/>
                  </a:cubicBezTo>
                  <a:lnTo>
                    <a:pt x="514623" y="146426"/>
                  </a:lnTo>
                  <a:close/>
                  <a:moveTo>
                    <a:pt x="163718" y="57298"/>
                  </a:moveTo>
                  <a:lnTo>
                    <a:pt x="36959" y="154368"/>
                  </a:lnTo>
                  <a:cubicBezTo>
                    <a:pt x="34122" y="149011"/>
                    <a:pt x="31853" y="143338"/>
                    <a:pt x="30466" y="137412"/>
                  </a:cubicBezTo>
                  <a:cubicBezTo>
                    <a:pt x="27630" y="127201"/>
                    <a:pt x="27062" y="116738"/>
                    <a:pt x="28512" y="106274"/>
                  </a:cubicBezTo>
                  <a:cubicBezTo>
                    <a:pt x="29962" y="95811"/>
                    <a:pt x="33303" y="85599"/>
                    <a:pt x="38724" y="76270"/>
                  </a:cubicBezTo>
                  <a:cubicBezTo>
                    <a:pt x="43829" y="67509"/>
                    <a:pt x="50889" y="59314"/>
                    <a:pt x="59651" y="52507"/>
                  </a:cubicBezTo>
                  <a:cubicBezTo>
                    <a:pt x="68160" y="46014"/>
                    <a:pt x="77741" y="41476"/>
                    <a:pt x="87952" y="38640"/>
                  </a:cubicBezTo>
                  <a:cubicBezTo>
                    <a:pt x="98164" y="35803"/>
                    <a:pt x="109195" y="35236"/>
                    <a:pt x="119658" y="36623"/>
                  </a:cubicBezTo>
                  <a:cubicBezTo>
                    <a:pt x="129869" y="38072"/>
                    <a:pt x="139766" y="41413"/>
                    <a:pt x="149095" y="46519"/>
                  </a:cubicBezTo>
                  <a:cubicBezTo>
                    <a:pt x="154389" y="49670"/>
                    <a:pt x="159180" y="53326"/>
                    <a:pt x="163718" y="57298"/>
                  </a:cubicBezTo>
                  <a:lnTo>
                    <a:pt x="163718" y="57298"/>
                  </a:lnTo>
                  <a:close/>
                  <a:moveTo>
                    <a:pt x="281464" y="40909"/>
                  </a:moveTo>
                  <a:cubicBezTo>
                    <a:pt x="252343" y="40909"/>
                    <a:pt x="223978" y="45447"/>
                    <a:pt x="197693" y="54209"/>
                  </a:cubicBezTo>
                  <a:lnTo>
                    <a:pt x="195676" y="51688"/>
                  </a:lnTo>
                  <a:lnTo>
                    <a:pt x="195109" y="50868"/>
                  </a:lnTo>
                  <a:cubicBezTo>
                    <a:pt x="186032" y="39270"/>
                    <a:pt x="175316" y="29941"/>
                    <a:pt x="163151" y="22881"/>
                  </a:cubicBezTo>
                  <a:cubicBezTo>
                    <a:pt x="150670" y="15822"/>
                    <a:pt x="137118" y="11283"/>
                    <a:pt x="122999" y="9266"/>
                  </a:cubicBezTo>
                  <a:cubicBezTo>
                    <a:pt x="109132" y="7312"/>
                    <a:pt x="94697" y="8131"/>
                    <a:pt x="80830" y="11787"/>
                  </a:cubicBezTo>
                  <a:cubicBezTo>
                    <a:pt x="67215" y="15443"/>
                    <a:pt x="54230" y="21684"/>
                    <a:pt x="42632" y="30760"/>
                  </a:cubicBezTo>
                  <a:cubicBezTo>
                    <a:pt x="31034" y="39522"/>
                    <a:pt x="21705" y="50553"/>
                    <a:pt x="14582" y="62466"/>
                  </a:cubicBezTo>
                  <a:cubicBezTo>
                    <a:pt x="7522" y="74884"/>
                    <a:pt x="2732" y="88751"/>
                    <a:pt x="1030" y="102681"/>
                  </a:cubicBezTo>
                  <a:cubicBezTo>
                    <a:pt x="-924" y="116801"/>
                    <a:pt x="-105" y="131235"/>
                    <a:pt x="3551" y="145103"/>
                  </a:cubicBezTo>
                  <a:cubicBezTo>
                    <a:pt x="7207" y="158403"/>
                    <a:pt x="13447" y="171387"/>
                    <a:pt x="22524" y="182986"/>
                  </a:cubicBezTo>
                  <a:lnTo>
                    <a:pt x="23091" y="183805"/>
                  </a:lnTo>
                  <a:lnTo>
                    <a:pt x="39543" y="192314"/>
                  </a:lnTo>
                  <a:cubicBezTo>
                    <a:pt x="36959" y="197105"/>
                    <a:pt x="34752" y="202211"/>
                    <a:pt x="32735" y="207001"/>
                  </a:cubicBezTo>
                  <a:cubicBezTo>
                    <a:pt x="19435" y="238959"/>
                    <a:pt x="12376" y="273816"/>
                    <a:pt x="12376" y="309997"/>
                  </a:cubicBezTo>
                  <a:cubicBezTo>
                    <a:pt x="12376" y="346493"/>
                    <a:pt x="19435" y="381287"/>
                    <a:pt x="32735" y="412993"/>
                  </a:cubicBezTo>
                  <a:cubicBezTo>
                    <a:pt x="42884" y="437576"/>
                    <a:pt x="56751" y="460268"/>
                    <a:pt x="73203" y="480628"/>
                  </a:cubicBezTo>
                  <a:lnTo>
                    <a:pt x="31034" y="555322"/>
                  </a:lnTo>
                  <a:lnTo>
                    <a:pt x="30466" y="556772"/>
                  </a:lnTo>
                  <a:lnTo>
                    <a:pt x="19435" y="575997"/>
                  </a:lnTo>
                  <a:lnTo>
                    <a:pt x="41812" y="575997"/>
                  </a:lnTo>
                  <a:lnTo>
                    <a:pt x="43262" y="575997"/>
                  </a:lnTo>
                  <a:lnTo>
                    <a:pt x="102702" y="575997"/>
                  </a:lnTo>
                  <a:lnTo>
                    <a:pt x="102954" y="575997"/>
                  </a:lnTo>
                  <a:lnTo>
                    <a:pt x="110581" y="575997"/>
                  </a:lnTo>
                  <a:lnTo>
                    <a:pt x="114237" y="569504"/>
                  </a:lnTo>
                  <a:lnTo>
                    <a:pt x="114552" y="568937"/>
                  </a:lnTo>
                  <a:lnTo>
                    <a:pt x="114552" y="568937"/>
                  </a:lnTo>
                  <a:lnTo>
                    <a:pt x="133777" y="534962"/>
                  </a:lnTo>
                  <a:cubicBezTo>
                    <a:pt x="147897" y="544291"/>
                    <a:pt x="162899" y="552233"/>
                    <a:pt x="178783" y="558726"/>
                  </a:cubicBezTo>
                  <a:cubicBezTo>
                    <a:pt x="210489" y="572026"/>
                    <a:pt x="245283" y="579085"/>
                    <a:pt x="281527" y="579085"/>
                  </a:cubicBezTo>
                  <a:cubicBezTo>
                    <a:pt x="318023" y="579085"/>
                    <a:pt x="352817" y="572026"/>
                    <a:pt x="384523" y="558726"/>
                  </a:cubicBezTo>
                  <a:cubicBezTo>
                    <a:pt x="398390" y="553053"/>
                    <a:pt x="411942" y="545993"/>
                    <a:pt x="424423" y="538051"/>
                  </a:cubicBezTo>
                  <a:lnTo>
                    <a:pt x="441946" y="568874"/>
                  </a:lnTo>
                  <a:lnTo>
                    <a:pt x="441946" y="568874"/>
                  </a:lnTo>
                  <a:lnTo>
                    <a:pt x="442261" y="569441"/>
                  </a:lnTo>
                  <a:lnTo>
                    <a:pt x="445917" y="575934"/>
                  </a:lnTo>
                  <a:lnTo>
                    <a:pt x="453544" y="575934"/>
                  </a:lnTo>
                  <a:lnTo>
                    <a:pt x="453796" y="575934"/>
                  </a:lnTo>
                  <a:lnTo>
                    <a:pt x="513237" y="575934"/>
                  </a:lnTo>
                  <a:lnTo>
                    <a:pt x="514939" y="575934"/>
                  </a:lnTo>
                  <a:lnTo>
                    <a:pt x="537000" y="575934"/>
                  </a:lnTo>
                  <a:lnTo>
                    <a:pt x="525969" y="556709"/>
                  </a:lnTo>
                  <a:lnTo>
                    <a:pt x="525402" y="555259"/>
                  </a:lnTo>
                  <a:lnTo>
                    <a:pt x="485817" y="485355"/>
                  </a:lnTo>
                  <a:cubicBezTo>
                    <a:pt x="504223" y="463861"/>
                    <a:pt x="519225" y="439530"/>
                    <a:pt x="530256" y="412930"/>
                  </a:cubicBezTo>
                  <a:cubicBezTo>
                    <a:pt x="543556" y="381224"/>
                    <a:pt x="550615" y="346430"/>
                    <a:pt x="550615" y="309934"/>
                  </a:cubicBezTo>
                  <a:lnTo>
                    <a:pt x="550615" y="309934"/>
                  </a:lnTo>
                  <a:cubicBezTo>
                    <a:pt x="550615" y="273438"/>
                    <a:pt x="543556" y="238896"/>
                    <a:pt x="530256" y="206938"/>
                  </a:cubicBezTo>
                  <a:cubicBezTo>
                    <a:pt x="527167" y="199563"/>
                    <a:pt x="523763" y="192251"/>
                    <a:pt x="520107" y="185128"/>
                  </a:cubicBezTo>
                  <a:lnTo>
                    <a:pt x="520927" y="185696"/>
                  </a:lnTo>
                  <a:lnTo>
                    <a:pt x="528869" y="175547"/>
                  </a:lnTo>
                  <a:lnTo>
                    <a:pt x="529436" y="174665"/>
                  </a:lnTo>
                  <a:cubicBezTo>
                    <a:pt x="538198" y="163067"/>
                    <a:pt x="544438" y="150082"/>
                    <a:pt x="548094" y="136782"/>
                  </a:cubicBezTo>
                  <a:cubicBezTo>
                    <a:pt x="551750" y="122915"/>
                    <a:pt x="552632" y="108480"/>
                    <a:pt x="550615" y="94613"/>
                  </a:cubicBezTo>
                  <a:cubicBezTo>
                    <a:pt x="548913" y="80431"/>
                    <a:pt x="544375" y="66563"/>
                    <a:pt x="537063" y="54146"/>
                  </a:cubicBezTo>
                  <a:cubicBezTo>
                    <a:pt x="530256" y="42233"/>
                    <a:pt x="520612" y="31202"/>
                    <a:pt x="509013" y="22440"/>
                  </a:cubicBezTo>
                  <a:cubicBezTo>
                    <a:pt x="497415" y="13363"/>
                    <a:pt x="484431" y="7186"/>
                    <a:pt x="471068" y="3782"/>
                  </a:cubicBezTo>
                  <a:cubicBezTo>
                    <a:pt x="457200" y="127"/>
                    <a:pt x="442766" y="-1008"/>
                    <a:pt x="428646" y="946"/>
                  </a:cubicBezTo>
                  <a:cubicBezTo>
                    <a:pt x="414464" y="2963"/>
                    <a:pt x="400912" y="7438"/>
                    <a:pt x="388431" y="14561"/>
                  </a:cubicBezTo>
                  <a:cubicBezTo>
                    <a:pt x="376266" y="21621"/>
                    <a:pt x="365487" y="30949"/>
                    <a:pt x="356473" y="42611"/>
                  </a:cubicBezTo>
                  <a:lnTo>
                    <a:pt x="355906" y="43430"/>
                  </a:lnTo>
                  <a:lnTo>
                    <a:pt x="351116" y="49922"/>
                  </a:lnTo>
                  <a:cubicBezTo>
                    <a:pt x="333025" y="45132"/>
                    <a:pt x="314052" y="41980"/>
                    <a:pt x="294512" y="41161"/>
                  </a:cubicBezTo>
                  <a:lnTo>
                    <a:pt x="294512" y="40909"/>
                  </a:lnTo>
                  <a:lnTo>
                    <a:pt x="281464" y="40909"/>
                  </a:lnTo>
                  <a:lnTo>
                    <a:pt x="281464" y="40909"/>
                  </a:lnTo>
                  <a:close/>
                  <a:moveTo>
                    <a:pt x="97533" y="513468"/>
                  </a:moveTo>
                  <a:cubicBezTo>
                    <a:pt x="100622" y="516052"/>
                    <a:pt x="104026" y="518826"/>
                    <a:pt x="107997" y="521662"/>
                  </a:cubicBezTo>
                  <a:lnTo>
                    <a:pt x="108816" y="522482"/>
                  </a:lnTo>
                  <a:lnTo>
                    <a:pt x="94382" y="548262"/>
                  </a:lnTo>
                  <a:lnTo>
                    <a:pt x="66962" y="548262"/>
                  </a:lnTo>
                  <a:lnTo>
                    <a:pt x="90159" y="507228"/>
                  </a:lnTo>
                  <a:cubicBezTo>
                    <a:pt x="92428" y="509497"/>
                    <a:pt x="94949" y="511451"/>
                    <a:pt x="97533" y="513468"/>
                  </a:cubicBezTo>
                  <a:lnTo>
                    <a:pt x="97533" y="513468"/>
                  </a:lnTo>
                  <a:close/>
                  <a:moveTo>
                    <a:pt x="460541" y="515989"/>
                  </a:moveTo>
                  <a:cubicBezTo>
                    <a:pt x="463062" y="514035"/>
                    <a:pt x="465647" y="512018"/>
                    <a:pt x="467916" y="510064"/>
                  </a:cubicBezTo>
                  <a:lnTo>
                    <a:pt x="489410" y="548262"/>
                  </a:lnTo>
                  <a:lnTo>
                    <a:pt x="461991" y="548262"/>
                  </a:lnTo>
                  <a:lnTo>
                    <a:pt x="449006" y="525066"/>
                  </a:lnTo>
                  <a:lnTo>
                    <a:pt x="450141" y="524183"/>
                  </a:lnTo>
                  <a:cubicBezTo>
                    <a:pt x="453481" y="521662"/>
                    <a:pt x="457200" y="518826"/>
                    <a:pt x="460541" y="515989"/>
                  </a:cubicBezTo>
                  <a:lnTo>
                    <a:pt x="460541" y="515989"/>
                  </a:lnTo>
                  <a:close/>
                </a:path>
              </a:pathLst>
            </a:custGeom>
            <a:solidFill>
              <a:schemeClr val="tx2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6" name="Freeform: Shape 3841"/>
            <p:cNvSpPr/>
            <p:nvPr/>
          </p:nvSpPr>
          <p:spPr>
            <a:xfrm>
              <a:off x="3899674" y="4775954"/>
              <a:ext cx="150522" cy="75513"/>
            </a:xfrm>
            <a:custGeom>
              <a:avLst/>
              <a:gdLst>
                <a:gd name="connsiteX0" fmla="*/ 150523 w 150522"/>
                <a:gd name="connsiteY0" fmla="*/ 75514 h 75513"/>
                <a:gd name="connsiteX1" fmla="*/ 150523 w 150522"/>
                <a:gd name="connsiteY1" fmla="*/ 15254 h 75513"/>
                <a:gd name="connsiteX2" fmla="*/ 135269 w 150522"/>
                <a:gd name="connsiteY2" fmla="*/ 0 h 75513"/>
                <a:gd name="connsiteX3" fmla="*/ 15569 w 150522"/>
                <a:gd name="connsiteY3" fmla="*/ 0 h 75513"/>
                <a:gd name="connsiteX4" fmla="*/ 0 w 150522"/>
                <a:gd name="connsiteY4" fmla="*/ 15254 h 75513"/>
                <a:gd name="connsiteX5" fmla="*/ 0 w 150522"/>
                <a:gd name="connsiteY5" fmla="*/ 75514 h 75513"/>
                <a:gd name="connsiteX6" fmla="*/ 75262 w 150522"/>
                <a:gd name="connsiteY6" fmla="*/ 63601 h 75513"/>
                <a:gd name="connsiteX7" fmla="*/ 150523 w 150522"/>
                <a:gd name="connsiteY7" fmla="*/ 75514 h 75513"/>
                <a:gd name="connsiteX8" fmla="*/ 150523 w 150522"/>
                <a:gd name="connsiteY8" fmla="*/ 75514 h 7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522" h="75513">
                  <a:moveTo>
                    <a:pt x="150523" y="75514"/>
                  </a:moveTo>
                  <a:lnTo>
                    <a:pt x="150523" y="15254"/>
                  </a:lnTo>
                  <a:cubicBezTo>
                    <a:pt x="150523" y="6745"/>
                    <a:pt x="143715" y="0"/>
                    <a:pt x="135269" y="0"/>
                  </a:cubicBezTo>
                  <a:lnTo>
                    <a:pt x="15569" y="0"/>
                  </a:lnTo>
                  <a:cubicBezTo>
                    <a:pt x="7060" y="0"/>
                    <a:pt x="0" y="6808"/>
                    <a:pt x="0" y="15254"/>
                  </a:cubicBezTo>
                  <a:lnTo>
                    <a:pt x="0" y="75514"/>
                  </a:lnTo>
                  <a:cubicBezTo>
                    <a:pt x="23763" y="67887"/>
                    <a:pt x="48977" y="63601"/>
                    <a:pt x="75262" y="63601"/>
                  </a:cubicBezTo>
                  <a:cubicBezTo>
                    <a:pt x="101609" y="63663"/>
                    <a:pt x="127075" y="67887"/>
                    <a:pt x="150523" y="75514"/>
                  </a:cubicBezTo>
                  <a:lnTo>
                    <a:pt x="150523" y="75514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7" name="Freeform: Shape 3842"/>
            <p:cNvSpPr/>
            <p:nvPr/>
          </p:nvSpPr>
          <p:spPr>
            <a:xfrm>
              <a:off x="3862043" y="4925594"/>
              <a:ext cx="22313" cy="31453"/>
            </a:xfrm>
            <a:custGeom>
              <a:avLst/>
              <a:gdLst>
                <a:gd name="connsiteX0" fmla="*/ 0 w 22313"/>
                <a:gd name="connsiteY0" fmla="*/ 3404 h 31453"/>
                <a:gd name="connsiteX1" fmla="*/ 6240 w 22313"/>
                <a:gd name="connsiteY1" fmla="*/ 0 h 31453"/>
                <a:gd name="connsiteX2" fmla="*/ 22314 w 22313"/>
                <a:gd name="connsiteY2" fmla="*/ 28050 h 31453"/>
                <a:gd name="connsiteX3" fmla="*/ 16389 w 22313"/>
                <a:gd name="connsiteY3" fmla="*/ 31453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3" h="31453">
                  <a:moveTo>
                    <a:pt x="0" y="3404"/>
                  </a:moveTo>
                  <a:lnTo>
                    <a:pt x="6240" y="0"/>
                  </a:lnTo>
                  <a:lnTo>
                    <a:pt x="22314" y="28050"/>
                  </a:lnTo>
                  <a:lnTo>
                    <a:pt x="16389" y="3145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8" name="Freeform: Shape 3843"/>
            <p:cNvSpPr/>
            <p:nvPr/>
          </p:nvSpPr>
          <p:spPr>
            <a:xfrm rot="-3615520">
              <a:off x="3792699" y="5003362"/>
              <a:ext cx="6870" cy="32336"/>
            </a:xfrm>
            <a:custGeom>
              <a:avLst/>
              <a:gdLst>
                <a:gd name="connsiteX0" fmla="*/ 0 w 6870"/>
                <a:gd name="connsiteY0" fmla="*/ 0 h 32336"/>
                <a:gd name="connsiteX1" fmla="*/ 6871 w 6870"/>
                <a:gd name="connsiteY1" fmla="*/ 0 h 32336"/>
                <a:gd name="connsiteX2" fmla="*/ 6871 w 6870"/>
                <a:gd name="connsiteY2" fmla="*/ 32337 h 32336"/>
                <a:gd name="connsiteX3" fmla="*/ 0 w 6870"/>
                <a:gd name="connsiteY3" fmla="*/ 32337 h 3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6">
                  <a:moveTo>
                    <a:pt x="0" y="0"/>
                  </a:moveTo>
                  <a:lnTo>
                    <a:pt x="6871" y="0"/>
                  </a:lnTo>
                  <a:lnTo>
                    <a:pt x="6871" y="32337"/>
                  </a:lnTo>
                  <a:lnTo>
                    <a:pt x="0" y="323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9" name="Freeform: Shape 3844"/>
            <p:cNvSpPr/>
            <p:nvPr/>
          </p:nvSpPr>
          <p:spPr>
            <a:xfrm>
              <a:off x="3751988" y="5122573"/>
              <a:ext cx="32525" cy="6807"/>
            </a:xfrm>
            <a:custGeom>
              <a:avLst/>
              <a:gdLst>
                <a:gd name="connsiteX0" fmla="*/ 0 w 32525"/>
                <a:gd name="connsiteY0" fmla="*/ 0 h 6807"/>
                <a:gd name="connsiteX1" fmla="*/ 32525 w 32525"/>
                <a:gd name="connsiteY1" fmla="*/ 0 h 6807"/>
                <a:gd name="connsiteX2" fmla="*/ 32525 w 32525"/>
                <a:gd name="connsiteY2" fmla="*/ 6808 h 6807"/>
                <a:gd name="connsiteX3" fmla="*/ 0 w 32525"/>
                <a:gd name="connsiteY3" fmla="*/ 6808 h 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5" h="6807">
                  <a:moveTo>
                    <a:pt x="0" y="0"/>
                  </a:moveTo>
                  <a:lnTo>
                    <a:pt x="32525" y="0"/>
                  </a:lnTo>
                  <a:lnTo>
                    <a:pt x="32525" y="6808"/>
                  </a:lnTo>
                  <a:lnTo>
                    <a:pt x="0" y="68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0" name="Freeform: Shape 3845"/>
            <p:cNvSpPr/>
            <p:nvPr/>
          </p:nvSpPr>
          <p:spPr>
            <a:xfrm>
              <a:off x="3781676" y="5220715"/>
              <a:ext cx="31390" cy="22376"/>
            </a:xfrm>
            <a:custGeom>
              <a:avLst/>
              <a:gdLst>
                <a:gd name="connsiteX0" fmla="*/ 3404 w 31390"/>
                <a:gd name="connsiteY0" fmla="*/ 22377 h 22376"/>
                <a:gd name="connsiteX1" fmla="*/ 0 w 31390"/>
                <a:gd name="connsiteY1" fmla="*/ 16452 h 22376"/>
                <a:gd name="connsiteX2" fmla="*/ 27987 w 31390"/>
                <a:gd name="connsiteY2" fmla="*/ 0 h 22376"/>
                <a:gd name="connsiteX3" fmla="*/ 31390 w 31390"/>
                <a:gd name="connsiteY3" fmla="*/ 6240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0" h="22376">
                  <a:moveTo>
                    <a:pt x="3404" y="22377"/>
                  </a:moveTo>
                  <a:lnTo>
                    <a:pt x="0" y="16452"/>
                  </a:lnTo>
                  <a:lnTo>
                    <a:pt x="27987" y="0"/>
                  </a:lnTo>
                  <a:lnTo>
                    <a:pt x="31390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1" name="Freeform: Shape 3846"/>
            <p:cNvSpPr/>
            <p:nvPr/>
          </p:nvSpPr>
          <p:spPr>
            <a:xfrm rot="-3607504">
              <a:off x="4161691" y="5213345"/>
              <a:ext cx="6870" cy="32335"/>
            </a:xfrm>
            <a:custGeom>
              <a:avLst/>
              <a:gdLst>
                <a:gd name="connsiteX0" fmla="*/ 0 w 6870"/>
                <a:gd name="connsiteY0" fmla="*/ 0 h 32335"/>
                <a:gd name="connsiteX1" fmla="*/ 6870 w 6870"/>
                <a:gd name="connsiteY1" fmla="*/ 0 h 32335"/>
                <a:gd name="connsiteX2" fmla="*/ 6870 w 6870"/>
                <a:gd name="connsiteY2" fmla="*/ 32336 h 32335"/>
                <a:gd name="connsiteX3" fmla="*/ 0 w 6870"/>
                <a:gd name="connsiteY3" fmla="*/ 32336 h 3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5">
                  <a:moveTo>
                    <a:pt x="0" y="0"/>
                  </a:moveTo>
                  <a:lnTo>
                    <a:pt x="6870" y="0"/>
                  </a:lnTo>
                  <a:lnTo>
                    <a:pt x="6870" y="32336"/>
                  </a:lnTo>
                  <a:lnTo>
                    <a:pt x="0" y="3233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2" name="Freeform: Shape 3847"/>
            <p:cNvSpPr/>
            <p:nvPr/>
          </p:nvSpPr>
          <p:spPr>
            <a:xfrm>
              <a:off x="4176957" y="5119736"/>
              <a:ext cx="32272" cy="7059"/>
            </a:xfrm>
            <a:custGeom>
              <a:avLst/>
              <a:gdLst>
                <a:gd name="connsiteX0" fmla="*/ 0 w 32272"/>
                <a:gd name="connsiteY0" fmla="*/ 0 h 7059"/>
                <a:gd name="connsiteX1" fmla="*/ 32273 w 32272"/>
                <a:gd name="connsiteY1" fmla="*/ 0 h 7059"/>
                <a:gd name="connsiteX2" fmla="*/ 32273 w 32272"/>
                <a:gd name="connsiteY2" fmla="*/ 7060 h 7059"/>
                <a:gd name="connsiteX3" fmla="*/ 0 w 32272"/>
                <a:gd name="connsiteY3" fmla="*/ 7060 h 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72" h="7059">
                  <a:moveTo>
                    <a:pt x="0" y="0"/>
                  </a:moveTo>
                  <a:lnTo>
                    <a:pt x="32273" y="0"/>
                  </a:lnTo>
                  <a:lnTo>
                    <a:pt x="32273" y="7060"/>
                  </a:lnTo>
                  <a:lnTo>
                    <a:pt x="0" y="706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3" name="Freeform: Shape 3848"/>
            <p:cNvSpPr/>
            <p:nvPr/>
          </p:nvSpPr>
          <p:spPr>
            <a:xfrm>
              <a:off x="4148088" y="5005961"/>
              <a:ext cx="31453" cy="22376"/>
            </a:xfrm>
            <a:custGeom>
              <a:avLst/>
              <a:gdLst>
                <a:gd name="connsiteX0" fmla="*/ 28050 w 31453"/>
                <a:gd name="connsiteY0" fmla="*/ 0 h 22376"/>
                <a:gd name="connsiteX1" fmla="*/ 31453 w 31453"/>
                <a:gd name="connsiteY1" fmla="*/ 6240 h 22376"/>
                <a:gd name="connsiteX2" fmla="*/ 3719 w 31453"/>
                <a:gd name="connsiteY2" fmla="*/ 22377 h 22376"/>
                <a:gd name="connsiteX3" fmla="*/ 0 w 31453"/>
                <a:gd name="connsiteY3" fmla="*/ 16452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53" h="22376">
                  <a:moveTo>
                    <a:pt x="28050" y="0"/>
                  </a:moveTo>
                  <a:lnTo>
                    <a:pt x="31453" y="6240"/>
                  </a:lnTo>
                  <a:lnTo>
                    <a:pt x="3719" y="22377"/>
                  </a:lnTo>
                  <a:lnTo>
                    <a:pt x="0" y="164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4" name="Freeform: Shape 3849"/>
            <p:cNvSpPr/>
            <p:nvPr/>
          </p:nvSpPr>
          <p:spPr>
            <a:xfrm>
              <a:off x="4074528" y="4924208"/>
              <a:ext cx="22061" cy="31390"/>
            </a:xfrm>
            <a:custGeom>
              <a:avLst/>
              <a:gdLst>
                <a:gd name="connsiteX0" fmla="*/ 16136 w 22061"/>
                <a:gd name="connsiteY0" fmla="*/ 0 h 31390"/>
                <a:gd name="connsiteX1" fmla="*/ 22062 w 22061"/>
                <a:gd name="connsiteY1" fmla="*/ 3404 h 31390"/>
                <a:gd name="connsiteX2" fmla="*/ 5925 w 22061"/>
                <a:gd name="connsiteY2" fmla="*/ 31390 h 31390"/>
                <a:gd name="connsiteX3" fmla="*/ 0 w 22061"/>
                <a:gd name="connsiteY3" fmla="*/ 27987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390">
                  <a:moveTo>
                    <a:pt x="16136" y="0"/>
                  </a:moveTo>
                  <a:lnTo>
                    <a:pt x="22062" y="3404"/>
                  </a:lnTo>
                  <a:lnTo>
                    <a:pt x="5925" y="31390"/>
                  </a:lnTo>
                  <a:lnTo>
                    <a:pt x="0" y="279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5" name="Freeform: Shape 3850"/>
            <p:cNvSpPr/>
            <p:nvPr/>
          </p:nvSpPr>
          <p:spPr>
            <a:xfrm>
              <a:off x="3929930" y="4901011"/>
              <a:ext cx="8761" cy="25717"/>
            </a:xfrm>
            <a:custGeom>
              <a:avLst/>
              <a:gdLst>
                <a:gd name="connsiteX0" fmla="*/ 0 w 8761"/>
                <a:gd name="connsiteY0" fmla="*/ 567 h 25717"/>
                <a:gd name="connsiteX1" fmla="*/ 3656 w 8761"/>
                <a:gd name="connsiteY1" fmla="*/ 0 h 25717"/>
                <a:gd name="connsiteX2" fmla="*/ 8762 w 8761"/>
                <a:gd name="connsiteY2" fmla="*/ 24898 h 25717"/>
                <a:gd name="connsiteX3" fmla="*/ 5358 w 8761"/>
                <a:gd name="connsiteY3" fmla="*/ 2571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0" y="567"/>
                  </a:moveTo>
                  <a:lnTo>
                    <a:pt x="3656" y="0"/>
                  </a:lnTo>
                  <a:lnTo>
                    <a:pt x="8762" y="24898"/>
                  </a:lnTo>
                  <a:lnTo>
                    <a:pt x="5358" y="2571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6" name="Freeform: Shape 3851"/>
            <p:cNvSpPr/>
            <p:nvPr/>
          </p:nvSpPr>
          <p:spPr>
            <a:xfrm>
              <a:off x="3907049" y="4906936"/>
              <a:ext cx="11282" cy="25465"/>
            </a:xfrm>
            <a:custGeom>
              <a:avLst/>
              <a:gdLst>
                <a:gd name="connsiteX0" fmla="*/ 0 w 11282"/>
                <a:gd name="connsiteY0" fmla="*/ 1135 h 25465"/>
                <a:gd name="connsiteX1" fmla="*/ 3404 w 11282"/>
                <a:gd name="connsiteY1" fmla="*/ 0 h 25465"/>
                <a:gd name="connsiteX2" fmla="*/ 11283 w 11282"/>
                <a:gd name="connsiteY2" fmla="*/ 24331 h 25465"/>
                <a:gd name="connsiteX3" fmla="*/ 7879 w 11282"/>
                <a:gd name="connsiteY3" fmla="*/ 25466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0" y="1135"/>
                  </a:moveTo>
                  <a:lnTo>
                    <a:pt x="3404" y="0"/>
                  </a:lnTo>
                  <a:lnTo>
                    <a:pt x="11283" y="24331"/>
                  </a:lnTo>
                  <a:lnTo>
                    <a:pt x="7879" y="2546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7" name="Freeform: Shape 3852"/>
            <p:cNvSpPr/>
            <p:nvPr/>
          </p:nvSpPr>
          <p:spPr>
            <a:xfrm>
              <a:off x="3884672" y="4915698"/>
              <a:ext cx="13867" cy="24646"/>
            </a:xfrm>
            <a:custGeom>
              <a:avLst/>
              <a:gdLst>
                <a:gd name="connsiteX0" fmla="*/ 0 w 13867"/>
                <a:gd name="connsiteY0" fmla="*/ 1450 h 24646"/>
                <a:gd name="connsiteX1" fmla="*/ 3404 w 13867"/>
                <a:gd name="connsiteY1" fmla="*/ 0 h 24646"/>
                <a:gd name="connsiteX2" fmla="*/ 13867 w 13867"/>
                <a:gd name="connsiteY2" fmla="*/ 23196 h 24646"/>
                <a:gd name="connsiteX3" fmla="*/ 10463 w 13867"/>
                <a:gd name="connsiteY3" fmla="*/ 2464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67" h="24646">
                  <a:moveTo>
                    <a:pt x="0" y="1450"/>
                  </a:moveTo>
                  <a:lnTo>
                    <a:pt x="3404" y="0"/>
                  </a:lnTo>
                  <a:lnTo>
                    <a:pt x="13867" y="23196"/>
                  </a:lnTo>
                  <a:lnTo>
                    <a:pt x="10463" y="2464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8" name="Freeform: Shape 3853"/>
            <p:cNvSpPr/>
            <p:nvPr/>
          </p:nvSpPr>
          <p:spPr>
            <a:xfrm>
              <a:off x="3843638" y="4939461"/>
              <a:ext cx="18090" cy="22691"/>
            </a:xfrm>
            <a:custGeom>
              <a:avLst/>
              <a:gdLst>
                <a:gd name="connsiteX0" fmla="*/ 0 w 18090"/>
                <a:gd name="connsiteY0" fmla="*/ 2017 h 22691"/>
                <a:gd name="connsiteX1" fmla="*/ 2836 w 18090"/>
                <a:gd name="connsiteY1" fmla="*/ 0 h 22691"/>
                <a:gd name="connsiteX2" fmla="*/ 18091 w 18090"/>
                <a:gd name="connsiteY2" fmla="*/ 20675 h 22691"/>
                <a:gd name="connsiteX3" fmla="*/ 15002 w 18090"/>
                <a:gd name="connsiteY3" fmla="*/ 22692 h 2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0" h="22691">
                  <a:moveTo>
                    <a:pt x="0" y="2017"/>
                  </a:moveTo>
                  <a:lnTo>
                    <a:pt x="2836" y="0"/>
                  </a:lnTo>
                  <a:lnTo>
                    <a:pt x="18091" y="20675"/>
                  </a:lnTo>
                  <a:lnTo>
                    <a:pt x="15002" y="2269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9" name="Freeform: Shape 3854"/>
            <p:cNvSpPr/>
            <p:nvPr/>
          </p:nvSpPr>
          <p:spPr>
            <a:xfrm>
              <a:off x="3825232" y="4954463"/>
              <a:ext cx="19792" cy="21242"/>
            </a:xfrm>
            <a:custGeom>
              <a:avLst/>
              <a:gdLst>
                <a:gd name="connsiteX0" fmla="*/ 0 w 19792"/>
                <a:gd name="connsiteY0" fmla="*/ 2269 h 21242"/>
                <a:gd name="connsiteX1" fmla="*/ 2836 w 19792"/>
                <a:gd name="connsiteY1" fmla="*/ 0 h 21242"/>
                <a:gd name="connsiteX2" fmla="*/ 19792 w 19792"/>
                <a:gd name="connsiteY2" fmla="*/ 18973 h 21242"/>
                <a:gd name="connsiteX3" fmla="*/ 17271 w 19792"/>
                <a:gd name="connsiteY3" fmla="*/ 21242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0" y="2269"/>
                  </a:moveTo>
                  <a:lnTo>
                    <a:pt x="2836" y="0"/>
                  </a:lnTo>
                  <a:lnTo>
                    <a:pt x="19792" y="18973"/>
                  </a:lnTo>
                  <a:lnTo>
                    <a:pt x="17271" y="212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0" name="Freeform: Shape 3855"/>
            <p:cNvSpPr/>
            <p:nvPr/>
          </p:nvSpPr>
          <p:spPr>
            <a:xfrm>
              <a:off x="3808528" y="4971482"/>
              <a:ext cx="21494" cy="19477"/>
            </a:xfrm>
            <a:custGeom>
              <a:avLst/>
              <a:gdLst>
                <a:gd name="connsiteX0" fmla="*/ 0 w 21494"/>
                <a:gd name="connsiteY0" fmla="*/ 2521 h 19477"/>
                <a:gd name="connsiteX1" fmla="*/ 2584 w 21494"/>
                <a:gd name="connsiteY1" fmla="*/ 0 h 19477"/>
                <a:gd name="connsiteX2" fmla="*/ 21494 w 21494"/>
                <a:gd name="connsiteY2" fmla="*/ 16956 h 19477"/>
                <a:gd name="connsiteX3" fmla="*/ 19288 w 21494"/>
                <a:gd name="connsiteY3" fmla="*/ 19477 h 1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477">
                  <a:moveTo>
                    <a:pt x="0" y="2521"/>
                  </a:moveTo>
                  <a:lnTo>
                    <a:pt x="2584" y="0"/>
                  </a:lnTo>
                  <a:lnTo>
                    <a:pt x="21494" y="16956"/>
                  </a:lnTo>
                  <a:lnTo>
                    <a:pt x="19288" y="1947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1" name="Freeform: Shape 3856"/>
            <p:cNvSpPr/>
            <p:nvPr/>
          </p:nvSpPr>
          <p:spPr>
            <a:xfrm>
              <a:off x="3793842" y="4989825"/>
              <a:ext cx="22944" cy="17838"/>
            </a:xfrm>
            <a:custGeom>
              <a:avLst/>
              <a:gdLst>
                <a:gd name="connsiteX0" fmla="*/ 0 w 22944"/>
                <a:gd name="connsiteY0" fmla="*/ 2837 h 17838"/>
                <a:gd name="connsiteX1" fmla="*/ 1954 w 22944"/>
                <a:gd name="connsiteY1" fmla="*/ 0 h 17838"/>
                <a:gd name="connsiteX2" fmla="*/ 22944 w 22944"/>
                <a:gd name="connsiteY2" fmla="*/ 15002 h 17838"/>
                <a:gd name="connsiteX3" fmla="*/ 20675 w 22944"/>
                <a:gd name="connsiteY3" fmla="*/ 17838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44" h="17838">
                  <a:moveTo>
                    <a:pt x="0" y="2837"/>
                  </a:moveTo>
                  <a:lnTo>
                    <a:pt x="1954" y="0"/>
                  </a:lnTo>
                  <a:lnTo>
                    <a:pt x="22944" y="15002"/>
                  </a:lnTo>
                  <a:lnTo>
                    <a:pt x="20675" y="1783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2" name="Freeform: Shape 3857"/>
            <p:cNvSpPr/>
            <p:nvPr/>
          </p:nvSpPr>
          <p:spPr>
            <a:xfrm>
              <a:off x="3770645" y="5031174"/>
              <a:ext cx="24582" cy="13552"/>
            </a:xfrm>
            <a:custGeom>
              <a:avLst/>
              <a:gdLst>
                <a:gd name="connsiteX0" fmla="*/ 0 w 24582"/>
                <a:gd name="connsiteY0" fmla="*/ 3404 h 13552"/>
                <a:gd name="connsiteX1" fmla="*/ 1387 w 24582"/>
                <a:gd name="connsiteY1" fmla="*/ 0 h 13552"/>
                <a:gd name="connsiteX2" fmla="*/ 24583 w 24582"/>
                <a:gd name="connsiteY2" fmla="*/ 10464 h 13552"/>
                <a:gd name="connsiteX3" fmla="*/ 23196 w 24582"/>
                <a:gd name="connsiteY3" fmla="*/ 13552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0" y="3404"/>
                  </a:moveTo>
                  <a:lnTo>
                    <a:pt x="1387" y="0"/>
                  </a:lnTo>
                  <a:lnTo>
                    <a:pt x="24583" y="10464"/>
                  </a:lnTo>
                  <a:lnTo>
                    <a:pt x="23196" y="135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3" name="Freeform: Shape 3858"/>
            <p:cNvSpPr/>
            <p:nvPr/>
          </p:nvSpPr>
          <p:spPr>
            <a:xfrm>
              <a:off x="3762136" y="5053551"/>
              <a:ext cx="25465" cy="11283"/>
            </a:xfrm>
            <a:custGeom>
              <a:avLst/>
              <a:gdLst>
                <a:gd name="connsiteX0" fmla="*/ 0 w 25465"/>
                <a:gd name="connsiteY0" fmla="*/ 3341 h 11283"/>
                <a:gd name="connsiteX1" fmla="*/ 1135 w 25465"/>
                <a:gd name="connsiteY1" fmla="*/ 0 h 11283"/>
                <a:gd name="connsiteX2" fmla="*/ 25465 w 25465"/>
                <a:gd name="connsiteY2" fmla="*/ 7879 h 11283"/>
                <a:gd name="connsiteX3" fmla="*/ 24331 w 25465"/>
                <a:gd name="connsiteY3" fmla="*/ 11283 h 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3">
                  <a:moveTo>
                    <a:pt x="0" y="3341"/>
                  </a:moveTo>
                  <a:lnTo>
                    <a:pt x="1135" y="0"/>
                  </a:lnTo>
                  <a:lnTo>
                    <a:pt x="25465" y="7879"/>
                  </a:lnTo>
                  <a:lnTo>
                    <a:pt x="24331" y="1128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4" name="Freeform: Shape 3859"/>
            <p:cNvSpPr/>
            <p:nvPr/>
          </p:nvSpPr>
          <p:spPr>
            <a:xfrm>
              <a:off x="3756463" y="5076685"/>
              <a:ext cx="25780" cy="8824"/>
            </a:xfrm>
            <a:custGeom>
              <a:avLst/>
              <a:gdLst>
                <a:gd name="connsiteX0" fmla="*/ 0 w 25780"/>
                <a:gd name="connsiteY0" fmla="*/ 3404 h 8824"/>
                <a:gd name="connsiteX1" fmla="*/ 567 w 25780"/>
                <a:gd name="connsiteY1" fmla="*/ 0 h 8824"/>
                <a:gd name="connsiteX2" fmla="*/ 25781 w 25780"/>
                <a:gd name="connsiteY2" fmla="*/ 5421 h 8824"/>
                <a:gd name="connsiteX3" fmla="*/ 24898 w 25780"/>
                <a:gd name="connsiteY3" fmla="*/ 8824 h 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824">
                  <a:moveTo>
                    <a:pt x="0" y="3404"/>
                  </a:moveTo>
                  <a:lnTo>
                    <a:pt x="567" y="0"/>
                  </a:lnTo>
                  <a:lnTo>
                    <a:pt x="25781" y="5421"/>
                  </a:lnTo>
                  <a:lnTo>
                    <a:pt x="24898" y="882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5" name="Freeform: Shape 3860"/>
            <p:cNvSpPr/>
            <p:nvPr/>
          </p:nvSpPr>
          <p:spPr>
            <a:xfrm>
              <a:off x="3753059" y="5100196"/>
              <a:ext cx="25780" cy="6240"/>
            </a:xfrm>
            <a:custGeom>
              <a:avLst/>
              <a:gdLst>
                <a:gd name="connsiteX0" fmla="*/ 0 w 25780"/>
                <a:gd name="connsiteY0" fmla="*/ 3719 h 6240"/>
                <a:gd name="connsiteX1" fmla="*/ 315 w 25780"/>
                <a:gd name="connsiteY1" fmla="*/ 0 h 6240"/>
                <a:gd name="connsiteX2" fmla="*/ 25781 w 25780"/>
                <a:gd name="connsiteY2" fmla="*/ 2837 h 6240"/>
                <a:gd name="connsiteX3" fmla="*/ 25213 w 25780"/>
                <a:gd name="connsiteY3" fmla="*/ 6240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0" y="3719"/>
                  </a:moveTo>
                  <a:lnTo>
                    <a:pt x="315" y="0"/>
                  </a:lnTo>
                  <a:lnTo>
                    <a:pt x="25781" y="2837"/>
                  </a:lnTo>
                  <a:lnTo>
                    <a:pt x="25213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6" name="Freeform: Shape 3861"/>
            <p:cNvSpPr/>
            <p:nvPr/>
          </p:nvSpPr>
          <p:spPr>
            <a:xfrm>
              <a:off x="3753374" y="5145454"/>
              <a:ext cx="25780" cy="6240"/>
            </a:xfrm>
            <a:custGeom>
              <a:avLst/>
              <a:gdLst>
                <a:gd name="connsiteX0" fmla="*/ 252 w 25780"/>
                <a:gd name="connsiteY0" fmla="*/ 6240 h 6240"/>
                <a:gd name="connsiteX1" fmla="*/ 0 w 25780"/>
                <a:gd name="connsiteY1" fmla="*/ 2584 h 6240"/>
                <a:gd name="connsiteX2" fmla="*/ 25150 w 25780"/>
                <a:gd name="connsiteY2" fmla="*/ 0 h 6240"/>
                <a:gd name="connsiteX3" fmla="*/ 25781 w 25780"/>
                <a:gd name="connsiteY3" fmla="*/ 3404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252" y="6240"/>
                  </a:moveTo>
                  <a:lnTo>
                    <a:pt x="0" y="2584"/>
                  </a:lnTo>
                  <a:lnTo>
                    <a:pt x="25150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7" name="Freeform: Shape 3862"/>
            <p:cNvSpPr/>
            <p:nvPr/>
          </p:nvSpPr>
          <p:spPr>
            <a:xfrm>
              <a:off x="3757030" y="5166444"/>
              <a:ext cx="25780" cy="8761"/>
            </a:xfrm>
            <a:custGeom>
              <a:avLst/>
              <a:gdLst>
                <a:gd name="connsiteX0" fmla="*/ 567 w 25780"/>
                <a:gd name="connsiteY0" fmla="*/ 8762 h 8761"/>
                <a:gd name="connsiteX1" fmla="*/ 0 w 25780"/>
                <a:gd name="connsiteY1" fmla="*/ 5358 h 8761"/>
                <a:gd name="connsiteX2" fmla="*/ 24898 w 25780"/>
                <a:gd name="connsiteY2" fmla="*/ 0 h 8761"/>
                <a:gd name="connsiteX3" fmla="*/ 25781 w 25780"/>
                <a:gd name="connsiteY3" fmla="*/ 3404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567" y="8762"/>
                  </a:moveTo>
                  <a:lnTo>
                    <a:pt x="0" y="5358"/>
                  </a:lnTo>
                  <a:lnTo>
                    <a:pt x="24898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8" name="Freeform: Shape 3863"/>
            <p:cNvSpPr/>
            <p:nvPr/>
          </p:nvSpPr>
          <p:spPr>
            <a:xfrm>
              <a:off x="3763018" y="5186803"/>
              <a:ext cx="25465" cy="11282"/>
            </a:xfrm>
            <a:custGeom>
              <a:avLst/>
              <a:gdLst>
                <a:gd name="connsiteX0" fmla="*/ 1135 w 25465"/>
                <a:gd name="connsiteY0" fmla="*/ 11283 h 11282"/>
                <a:gd name="connsiteX1" fmla="*/ 0 w 25465"/>
                <a:gd name="connsiteY1" fmla="*/ 7879 h 11282"/>
                <a:gd name="connsiteX2" fmla="*/ 24331 w 25465"/>
                <a:gd name="connsiteY2" fmla="*/ 0 h 11282"/>
                <a:gd name="connsiteX3" fmla="*/ 25465 w 25465"/>
                <a:gd name="connsiteY3" fmla="*/ 3404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1135" y="11283"/>
                  </a:moveTo>
                  <a:lnTo>
                    <a:pt x="0" y="7879"/>
                  </a:lnTo>
                  <a:lnTo>
                    <a:pt x="24331" y="0"/>
                  </a:lnTo>
                  <a:lnTo>
                    <a:pt x="25465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9" name="Freeform: Shape 3864"/>
            <p:cNvSpPr/>
            <p:nvPr/>
          </p:nvSpPr>
          <p:spPr>
            <a:xfrm>
              <a:off x="3771780" y="5206911"/>
              <a:ext cx="24582" cy="13552"/>
            </a:xfrm>
            <a:custGeom>
              <a:avLst/>
              <a:gdLst>
                <a:gd name="connsiteX0" fmla="*/ 1387 w 24582"/>
                <a:gd name="connsiteY0" fmla="*/ 13552 h 13552"/>
                <a:gd name="connsiteX1" fmla="*/ 0 w 24582"/>
                <a:gd name="connsiteY1" fmla="*/ 10148 h 13552"/>
                <a:gd name="connsiteX2" fmla="*/ 23196 w 24582"/>
                <a:gd name="connsiteY2" fmla="*/ 0 h 13552"/>
                <a:gd name="connsiteX3" fmla="*/ 24583 w 24582"/>
                <a:gd name="connsiteY3" fmla="*/ 3089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1387" y="13552"/>
                  </a:moveTo>
                  <a:lnTo>
                    <a:pt x="0" y="10148"/>
                  </a:lnTo>
                  <a:lnTo>
                    <a:pt x="23196" y="0"/>
                  </a:lnTo>
                  <a:lnTo>
                    <a:pt x="24583" y="308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0" name="Freeform: Shape 3865"/>
            <p:cNvSpPr/>
            <p:nvPr/>
          </p:nvSpPr>
          <p:spPr>
            <a:xfrm>
              <a:off x="3795543" y="5243659"/>
              <a:ext cx="22628" cy="17838"/>
            </a:xfrm>
            <a:custGeom>
              <a:avLst/>
              <a:gdLst>
                <a:gd name="connsiteX0" fmla="*/ 1954 w 22628"/>
                <a:gd name="connsiteY0" fmla="*/ 17838 h 17838"/>
                <a:gd name="connsiteX1" fmla="*/ 0 w 22628"/>
                <a:gd name="connsiteY1" fmla="*/ 15002 h 17838"/>
                <a:gd name="connsiteX2" fmla="*/ 20612 w 22628"/>
                <a:gd name="connsiteY2" fmla="*/ 0 h 17838"/>
                <a:gd name="connsiteX3" fmla="*/ 22629 w 22628"/>
                <a:gd name="connsiteY3" fmla="*/ 2837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7838">
                  <a:moveTo>
                    <a:pt x="1954" y="17838"/>
                  </a:moveTo>
                  <a:lnTo>
                    <a:pt x="0" y="15002"/>
                  </a:lnTo>
                  <a:lnTo>
                    <a:pt x="20612" y="0"/>
                  </a:lnTo>
                  <a:lnTo>
                    <a:pt x="22629" y="28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1" name="Freeform: Shape 3866"/>
            <p:cNvSpPr/>
            <p:nvPr/>
          </p:nvSpPr>
          <p:spPr>
            <a:xfrm>
              <a:off x="4144684" y="5241390"/>
              <a:ext cx="22691" cy="17838"/>
            </a:xfrm>
            <a:custGeom>
              <a:avLst/>
              <a:gdLst>
                <a:gd name="connsiteX0" fmla="*/ 22692 w 22691"/>
                <a:gd name="connsiteY0" fmla="*/ 15002 h 17838"/>
                <a:gd name="connsiteX1" fmla="*/ 20675 w 22691"/>
                <a:gd name="connsiteY1" fmla="*/ 17838 h 17838"/>
                <a:gd name="connsiteX2" fmla="*/ 0 w 22691"/>
                <a:gd name="connsiteY2" fmla="*/ 2836 h 17838"/>
                <a:gd name="connsiteX3" fmla="*/ 2017 w 22691"/>
                <a:gd name="connsiteY3" fmla="*/ 0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1" h="17838">
                  <a:moveTo>
                    <a:pt x="22692" y="15002"/>
                  </a:moveTo>
                  <a:lnTo>
                    <a:pt x="20675" y="17838"/>
                  </a:lnTo>
                  <a:lnTo>
                    <a:pt x="0" y="2836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2" name="Freeform: Shape 3867"/>
            <p:cNvSpPr/>
            <p:nvPr/>
          </p:nvSpPr>
          <p:spPr>
            <a:xfrm>
              <a:off x="4165926" y="5204327"/>
              <a:ext cx="24898" cy="13614"/>
            </a:xfrm>
            <a:custGeom>
              <a:avLst/>
              <a:gdLst>
                <a:gd name="connsiteX0" fmla="*/ 24898 w 24898"/>
                <a:gd name="connsiteY0" fmla="*/ 10463 h 13614"/>
                <a:gd name="connsiteX1" fmla="*/ 23511 w 24898"/>
                <a:gd name="connsiteY1" fmla="*/ 13615 h 13614"/>
                <a:gd name="connsiteX2" fmla="*/ 0 w 24898"/>
                <a:gd name="connsiteY2" fmla="*/ 3152 h 13614"/>
                <a:gd name="connsiteX3" fmla="*/ 1450 w 24898"/>
                <a:gd name="connsiteY3" fmla="*/ 0 h 1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614">
                  <a:moveTo>
                    <a:pt x="24898" y="10463"/>
                  </a:moveTo>
                  <a:lnTo>
                    <a:pt x="23511" y="13615"/>
                  </a:lnTo>
                  <a:lnTo>
                    <a:pt x="0" y="3152"/>
                  </a:lnTo>
                  <a:lnTo>
                    <a:pt x="145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3" name="Freeform: Shape 3868"/>
            <p:cNvSpPr/>
            <p:nvPr/>
          </p:nvSpPr>
          <p:spPr>
            <a:xfrm>
              <a:off x="4173553" y="5184219"/>
              <a:ext cx="25465" cy="11345"/>
            </a:xfrm>
            <a:custGeom>
              <a:avLst/>
              <a:gdLst>
                <a:gd name="connsiteX0" fmla="*/ 25465 w 25465"/>
                <a:gd name="connsiteY0" fmla="*/ 7942 h 11345"/>
                <a:gd name="connsiteX1" fmla="*/ 24331 w 25465"/>
                <a:gd name="connsiteY1" fmla="*/ 11346 h 11345"/>
                <a:gd name="connsiteX2" fmla="*/ 0 w 25465"/>
                <a:gd name="connsiteY2" fmla="*/ 3404 h 11345"/>
                <a:gd name="connsiteX3" fmla="*/ 1135 w 25465"/>
                <a:gd name="connsiteY3" fmla="*/ 0 h 1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345">
                  <a:moveTo>
                    <a:pt x="25465" y="7942"/>
                  </a:moveTo>
                  <a:lnTo>
                    <a:pt x="24331" y="11346"/>
                  </a:lnTo>
                  <a:lnTo>
                    <a:pt x="0" y="340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4" name="Freeform: Shape 3869"/>
            <p:cNvSpPr/>
            <p:nvPr/>
          </p:nvSpPr>
          <p:spPr>
            <a:xfrm>
              <a:off x="4179226" y="5163607"/>
              <a:ext cx="25780" cy="9013"/>
            </a:xfrm>
            <a:custGeom>
              <a:avLst/>
              <a:gdLst>
                <a:gd name="connsiteX0" fmla="*/ 25781 w 25780"/>
                <a:gd name="connsiteY0" fmla="*/ 5358 h 9013"/>
                <a:gd name="connsiteX1" fmla="*/ 24898 w 25780"/>
                <a:gd name="connsiteY1" fmla="*/ 9014 h 9013"/>
                <a:gd name="connsiteX2" fmla="*/ 0 w 25780"/>
                <a:gd name="connsiteY2" fmla="*/ 3656 h 9013"/>
                <a:gd name="connsiteX3" fmla="*/ 567 w 25780"/>
                <a:gd name="connsiteY3" fmla="*/ 0 h 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9013">
                  <a:moveTo>
                    <a:pt x="25781" y="5358"/>
                  </a:moveTo>
                  <a:lnTo>
                    <a:pt x="24898" y="9014"/>
                  </a:lnTo>
                  <a:lnTo>
                    <a:pt x="0" y="3656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5" name="Freeform: Shape 3870"/>
            <p:cNvSpPr/>
            <p:nvPr/>
          </p:nvSpPr>
          <p:spPr>
            <a:xfrm>
              <a:off x="4182630" y="5142680"/>
              <a:ext cx="25780" cy="6177"/>
            </a:xfrm>
            <a:custGeom>
              <a:avLst/>
              <a:gdLst>
                <a:gd name="connsiteX0" fmla="*/ 25781 w 25780"/>
                <a:gd name="connsiteY0" fmla="*/ 2773 h 6177"/>
                <a:gd name="connsiteX1" fmla="*/ 25213 w 25780"/>
                <a:gd name="connsiteY1" fmla="*/ 6177 h 6177"/>
                <a:gd name="connsiteX2" fmla="*/ 0 w 25780"/>
                <a:gd name="connsiteY2" fmla="*/ 3656 h 6177"/>
                <a:gd name="connsiteX3" fmla="*/ 315 w 25780"/>
                <a:gd name="connsiteY3" fmla="*/ 0 h 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177">
                  <a:moveTo>
                    <a:pt x="25781" y="2773"/>
                  </a:moveTo>
                  <a:lnTo>
                    <a:pt x="25213" y="6177"/>
                  </a:lnTo>
                  <a:lnTo>
                    <a:pt x="0" y="3656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6" name="Freeform: Shape 3871"/>
            <p:cNvSpPr/>
            <p:nvPr/>
          </p:nvSpPr>
          <p:spPr>
            <a:xfrm>
              <a:off x="4182062" y="5097674"/>
              <a:ext cx="26032" cy="6240"/>
            </a:xfrm>
            <a:custGeom>
              <a:avLst/>
              <a:gdLst>
                <a:gd name="connsiteX0" fmla="*/ 25465 w 26032"/>
                <a:gd name="connsiteY0" fmla="*/ 0 h 6240"/>
                <a:gd name="connsiteX1" fmla="*/ 26033 w 26032"/>
                <a:gd name="connsiteY1" fmla="*/ 3404 h 6240"/>
                <a:gd name="connsiteX2" fmla="*/ 567 w 26032"/>
                <a:gd name="connsiteY2" fmla="*/ 6240 h 6240"/>
                <a:gd name="connsiteX3" fmla="*/ 0 w 26032"/>
                <a:gd name="connsiteY3" fmla="*/ 2521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32" h="6240">
                  <a:moveTo>
                    <a:pt x="25465" y="0"/>
                  </a:moveTo>
                  <a:lnTo>
                    <a:pt x="26033" y="3404"/>
                  </a:lnTo>
                  <a:lnTo>
                    <a:pt x="567" y="6240"/>
                  </a:lnTo>
                  <a:lnTo>
                    <a:pt x="0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7" name="Freeform: Shape 3872"/>
            <p:cNvSpPr/>
            <p:nvPr/>
          </p:nvSpPr>
          <p:spPr>
            <a:xfrm>
              <a:off x="4178659" y="5073911"/>
              <a:ext cx="25780" cy="8761"/>
            </a:xfrm>
            <a:custGeom>
              <a:avLst/>
              <a:gdLst>
                <a:gd name="connsiteX0" fmla="*/ 24898 w 25780"/>
                <a:gd name="connsiteY0" fmla="*/ 0 h 8761"/>
                <a:gd name="connsiteX1" fmla="*/ 25781 w 25780"/>
                <a:gd name="connsiteY1" fmla="*/ 3656 h 8761"/>
                <a:gd name="connsiteX2" fmla="*/ 567 w 25780"/>
                <a:gd name="connsiteY2" fmla="*/ 8761 h 8761"/>
                <a:gd name="connsiteX3" fmla="*/ 0 w 25780"/>
                <a:gd name="connsiteY3" fmla="*/ 5358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24898" y="0"/>
                  </a:moveTo>
                  <a:lnTo>
                    <a:pt x="25781" y="3656"/>
                  </a:lnTo>
                  <a:lnTo>
                    <a:pt x="567" y="8761"/>
                  </a:lnTo>
                  <a:lnTo>
                    <a:pt x="0" y="535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8" name="Freeform: Shape 3873"/>
            <p:cNvSpPr/>
            <p:nvPr/>
          </p:nvSpPr>
          <p:spPr>
            <a:xfrm>
              <a:off x="4172733" y="5050967"/>
              <a:ext cx="25465" cy="11282"/>
            </a:xfrm>
            <a:custGeom>
              <a:avLst/>
              <a:gdLst>
                <a:gd name="connsiteX0" fmla="*/ 24331 w 25465"/>
                <a:gd name="connsiteY0" fmla="*/ 0 h 11282"/>
                <a:gd name="connsiteX1" fmla="*/ 25465 w 25465"/>
                <a:gd name="connsiteY1" fmla="*/ 3404 h 11282"/>
                <a:gd name="connsiteX2" fmla="*/ 1135 w 25465"/>
                <a:gd name="connsiteY2" fmla="*/ 11283 h 11282"/>
                <a:gd name="connsiteX3" fmla="*/ 0 w 25465"/>
                <a:gd name="connsiteY3" fmla="*/ 7942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24331" y="0"/>
                  </a:moveTo>
                  <a:lnTo>
                    <a:pt x="25465" y="3404"/>
                  </a:lnTo>
                  <a:lnTo>
                    <a:pt x="1135" y="11283"/>
                  </a:lnTo>
                  <a:lnTo>
                    <a:pt x="0" y="79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9" name="Freeform: Shape 3874"/>
            <p:cNvSpPr/>
            <p:nvPr/>
          </p:nvSpPr>
          <p:spPr>
            <a:xfrm>
              <a:off x="4164791" y="5028590"/>
              <a:ext cx="24898" cy="13866"/>
            </a:xfrm>
            <a:custGeom>
              <a:avLst/>
              <a:gdLst>
                <a:gd name="connsiteX0" fmla="*/ 23511 w 24898"/>
                <a:gd name="connsiteY0" fmla="*/ 0 h 13866"/>
                <a:gd name="connsiteX1" fmla="*/ 24898 w 24898"/>
                <a:gd name="connsiteY1" fmla="*/ 3404 h 13866"/>
                <a:gd name="connsiteX2" fmla="*/ 1450 w 24898"/>
                <a:gd name="connsiteY2" fmla="*/ 13867 h 13866"/>
                <a:gd name="connsiteX3" fmla="*/ 0 w 24898"/>
                <a:gd name="connsiteY3" fmla="*/ 10463 h 1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866">
                  <a:moveTo>
                    <a:pt x="23511" y="0"/>
                  </a:moveTo>
                  <a:lnTo>
                    <a:pt x="24898" y="3404"/>
                  </a:lnTo>
                  <a:lnTo>
                    <a:pt x="1450" y="13867"/>
                  </a:lnTo>
                  <a:lnTo>
                    <a:pt x="0" y="1046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0" name="Freeform: Shape 3875"/>
            <p:cNvSpPr/>
            <p:nvPr/>
          </p:nvSpPr>
          <p:spPr>
            <a:xfrm>
              <a:off x="4143045" y="4987556"/>
              <a:ext cx="22628" cy="18153"/>
            </a:xfrm>
            <a:custGeom>
              <a:avLst/>
              <a:gdLst>
                <a:gd name="connsiteX0" fmla="*/ 20612 w 22628"/>
                <a:gd name="connsiteY0" fmla="*/ 0 h 18153"/>
                <a:gd name="connsiteX1" fmla="*/ 22629 w 22628"/>
                <a:gd name="connsiteY1" fmla="*/ 2837 h 18153"/>
                <a:gd name="connsiteX2" fmla="*/ 1954 w 22628"/>
                <a:gd name="connsiteY2" fmla="*/ 18154 h 18153"/>
                <a:gd name="connsiteX3" fmla="*/ 0 w 22628"/>
                <a:gd name="connsiteY3" fmla="*/ 15002 h 1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8153">
                  <a:moveTo>
                    <a:pt x="20612" y="0"/>
                  </a:moveTo>
                  <a:lnTo>
                    <a:pt x="22629" y="2837"/>
                  </a:lnTo>
                  <a:lnTo>
                    <a:pt x="1954" y="18154"/>
                  </a:lnTo>
                  <a:lnTo>
                    <a:pt x="0" y="1500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1" name="Freeform: Shape 3876"/>
            <p:cNvSpPr/>
            <p:nvPr/>
          </p:nvSpPr>
          <p:spPr>
            <a:xfrm>
              <a:off x="4129430" y="4969213"/>
              <a:ext cx="21242" cy="19792"/>
            </a:xfrm>
            <a:custGeom>
              <a:avLst/>
              <a:gdLst>
                <a:gd name="connsiteX0" fmla="*/ 18973 w 21242"/>
                <a:gd name="connsiteY0" fmla="*/ 0 h 19792"/>
                <a:gd name="connsiteX1" fmla="*/ 21242 w 21242"/>
                <a:gd name="connsiteY1" fmla="*/ 2837 h 19792"/>
                <a:gd name="connsiteX2" fmla="*/ 2269 w 21242"/>
                <a:gd name="connsiteY2" fmla="*/ 19792 h 19792"/>
                <a:gd name="connsiteX3" fmla="*/ 0 w 21242"/>
                <a:gd name="connsiteY3" fmla="*/ 17208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18973" y="0"/>
                  </a:moveTo>
                  <a:lnTo>
                    <a:pt x="21242" y="2837"/>
                  </a:lnTo>
                  <a:lnTo>
                    <a:pt x="2269" y="19792"/>
                  </a:lnTo>
                  <a:lnTo>
                    <a:pt x="0" y="172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2" name="Freeform: Shape 3877"/>
            <p:cNvSpPr/>
            <p:nvPr/>
          </p:nvSpPr>
          <p:spPr>
            <a:xfrm>
              <a:off x="4114176" y="4952509"/>
              <a:ext cx="19792" cy="21494"/>
            </a:xfrm>
            <a:custGeom>
              <a:avLst/>
              <a:gdLst>
                <a:gd name="connsiteX0" fmla="*/ 16956 w 19792"/>
                <a:gd name="connsiteY0" fmla="*/ 0 h 21494"/>
                <a:gd name="connsiteX1" fmla="*/ 19792 w 19792"/>
                <a:gd name="connsiteY1" fmla="*/ 2521 h 21494"/>
                <a:gd name="connsiteX2" fmla="*/ 2521 w 19792"/>
                <a:gd name="connsiteY2" fmla="*/ 21494 h 21494"/>
                <a:gd name="connsiteX3" fmla="*/ 0 w 19792"/>
                <a:gd name="connsiteY3" fmla="*/ 19225 h 2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494">
                  <a:moveTo>
                    <a:pt x="16956" y="0"/>
                  </a:moveTo>
                  <a:lnTo>
                    <a:pt x="19792" y="2521"/>
                  </a:lnTo>
                  <a:lnTo>
                    <a:pt x="2521" y="21494"/>
                  </a:lnTo>
                  <a:lnTo>
                    <a:pt x="0" y="192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3" name="Freeform: Shape 3878"/>
            <p:cNvSpPr/>
            <p:nvPr/>
          </p:nvSpPr>
          <p:spPr>
            <a:xfrm>
              <a:off x="4097472" y="4937759"/>
              <a:ext cx="17838" cy="22944"/>
            </a:xfrm>
            <a:custGeom>
              <a:avLst/>
              <a:gdLst>
                <a:gd name="connsiteX0" fmla="*/ 15002 w 17838"/>
                <a:gd name="connsiteY0" fmla="*/ 0 h 22944"/>
                <a:gd name="connsiteX1" fmla="*/ 17838 w 17838"/>
                <a:gd name="connsiteY1" fmla="*/ 2017 h 22944"/>
                <a:gd name="connsiteX2" fmla="*/ 2836 w 17838"/>
                <a:gd name="connsiteY2" fmla="*/ 22944 h 22944"/>
                <a:gd name="connsiteX3" fmla="*/ 0 w 17838"/>
                <a:gd name="connsiteY3" fmla="*/ 20675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5002" y="0"/>
                  </a:moveTo>
                  <a:lnTo>
                    <a:pt x="17838" y="2017"/>
                  </a:lnTo>
                  <a:lnTo>
                    <a:pt x="2836" y="22944"/>
                  </a:lnTo>
                  <a:lnTo>
                    <a:pt x="0" y="2067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4" name="Freeform: Shape 3879"/>
            <p:cNvSpPr/>
            <p:nvPr/>
          </p:nvSpPr>
          <p:spPr>
            <a:xfrm>
              <a:off x="4060409" y="4914563"/>
              <a:ext cx="13552" cy="24646"/>
            </a:xfrm>
            <a:custGeom>
              <a:avLst/>
              <a:gdLst>
                <a:gd name="connsiteX0" fmla="*/ 10463 w 13552"/>
                <a:gd name="connsiteY0" fmla="*/ 0 h 24646"/>
                <a:gd name="connsiteX1" fmla="*/ 13552 w 13552"/>
                <a:gd name="connsiteY1" fmla="*/ 1450 h 24646"/>
                <a:gd name="connsiteX2" fmla="*/ 3089 w 13552"/>
                <a:gd name="connsiteY2" fmla="*/ 24646 h 24646"/>
                <a:gd name="connsiteX3" fmla="*/ 0 w 13552"/>
                <a:gd name="connsiteY3" fmla="*/ 2319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2" h="24646">
                  <a:moveTo>
                    <a:pt x="10463" y="0"/>
                  </a:moveTo>
                  <a:lnTo>
                    <a:pt x="13552" y="1450"/>
                  </a:lnTo>
                  <a:lnTo>
                    <a:pt x="3089" y="24646"/>
                  </a:lnTo>
                  <a:lnTo>
                    <a:pt x="0" y="2319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5" name="Freeform: Shape 3880"/>
            <p:cNvSpPr/>
            <p:nvPr/>
          </p:nvSpPr>
          <p:spPr>
            <a:xfrm>
              <a:off x="4040301" y="4906117"/>
              <a:ext cx="11345" cy="25465"/>
            </a:xfrm>
            <a:custGeom>
              <a:avLst/>
              <a:gdLst>
                <a:gd name="connsiteX0" fmla="*/ 7942 w 11345"/>
                <a:gd name="connsiteY0" fmla="*/ 0 h 25465"/>
                <a:gd name="connsiteX1" fmla="*/ 11346 w 11345"/>
                <a:gd name="connsiteY1" fmla="*/ 1135 h 25465"/>
                <a:gd name="connsiteX2" fmla="*/ 3404 w 11345"/>
                <a:gd name="connsiteY2" fmla="*/ 25465 h 25465"/>
                <a:gd name="connsiteX3" fmla="*/ 0 w 11345"/>
                <a:gd name="connsiteY3" fmla="*/ 24331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7942" y="0"/>
                  </a:moveTo>
                  <a:lnTo>
                    <a:pt x="11346" y="1135"/>
                  </a:lnTo>
                  <a:lnTo>
                    <a:pt x="3404" y="25465"/>
                  </a:lnTo>
                  <a:lnTo>
                    <a:pt x="0" y="2433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6" name="Freeform: Shape 3881"/>
            <p:cNvSpPr/>
            <p:nvPr/>
          </p:nvSpPr>
          <p:spPr>
            <a:xfrm>
              <a:off x="4019626" y="4900444"/>
              <a:ext cx="9076" cy="25717"/>
            </a:xfrm>
            <a:custGeom>
              <a:avLst/>
              <a:gdLst>
                <a:gd name="connsiteX0" fmla="*/ 5421 w 9076"/>
                <a:gd name="connsiteY0" fmla="*/ 0 h 25717"/>
                <a:gd name="connsiteX1" fmla="*/ 9077 w 9076"/>
                <a:gd name="connsiteY1" fmla="*/ 567 h 25717"/>
                <a:gd name="connsiteX2" fmla="*/ 3719 w 9076"/>
                <a:gd name="connsiteY2" fmla="*/ 25718 h 25717"/>
                <a:gd name="connsiteX3" fmla="*/ 0 w 9076"/>
                <a:gd name="connsiteY3" fmla="*/ 24898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6" h="25717">
                  <a:moveTo>
                    <a:pt x="5421" y="0"/>
                  </a:moveTo>
                  <a:lnTo>
                    <a:pt x="9077" y="567"/>
                  </a:lnTo>
                  <a:lnTo>
                    <a:pt x="3719" y="25718"/>
                  </a:lnTo>
                  <a:lnTo>
                    <a:pt x="0" y="2489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7" name="Freeform: Shape 3882"/>
            <p:cNvSpPr/>
            <p:nvPr/>
          </p:nvSpPr>
          <p:spPr>
            <a:xfrm>
              <a:off x="3998699" y="4897040"/>
              <a:ext cx="6240" cy="25717"/>
            </a:xfrm>
            <a:custGeom>
              <a:avLst/>
              <a:gdLst>
                <a:gd name="connsiteX0" fmla="*/ 2836 w 6240"/>
                <a:gd name="connsiteY0" fmla="*/ 0 h 25717"/>
                <a:gd name="connsiteX1" fmla="*/ 6240 w 6240"/>
                <a:gd name="connsiteY1" fmla="*/ 252 h 25717"/>
                <a:gd name="connsiteX2" fmla="*/ 3719 w 6240"/>
                <a:gd name="connsiteY2" fmla="*/ 25717 h 25717"/>
                <a:gd name="connsiteX3" fmla="*/ 0 w 6240"/>
                <a:gd name="connsiteY3" fmla="*/ 2515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17">
                  <a:moveTo>
                    <a:pt x="2836" y="0"/>
                  </a:moveTo>
                  <a:lnTo>
                    <a:pt x="6240" y="252"/>
                  </a:lnTo>
                  <a:lnTo>
                    <a:pt x="3719" y="25717"/>
                  </a:lnTo>
                  <a:lnTo>
                    <a:pt x="0" y="251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8" name="Freeform: Shape 3883"/>
            <p:cNvSpPr/>
            <p:nvPr/>
          </p:nvSpPr>
          <p:spPr>
            <a:xfrm>
              <a:off x="4055303" y="4961838"/>
              <a:ext cx="19225" cy="48094"/>
            </a:xfrm>
            <a:custGeom>
              <a:avLst/>
              <a:gdLst>
                <a:gd name="connsiteX0" fmla="*/ 5358 w 19225"/>
                <a:gd name="connsiteY0" fmla="*/ 0 h 48094"/>
                <a:gd name="connsiteX1" fmla="*/ 19225 w 19225"/>
                <a:gd name="connsiteY1" fmla="*/ 0 h 48094"/>
                <a:gd name="connsiteX2" fmla="*/ 19225 w 19225"/>
                <a:gd name="connsiteY2" fmla="*/ 48094 h 48094"/>
                <a:gd name="connsiteX3" fmla="*/ 9896 w 19225"/>
                <a:gd name="connsiteY3" fmla="*/ 48094 h 48094"/>
                <a:gd name="connsiteX4" fmla="*/ 9896 w 19225"/>
                <a:gd name="connsiteY4" fmla="*/ 8762 h 48094"/>
                <a:gd name="connsiteX5" fmla="*/ 0 w 19225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25" h="48094">
                  <a:moveTo>
                    <a:pt x="5358" y="0"/>
                  </a:moveTo>
                  <a:lnTo>
                    <a:pt x="19225" y="0"/>
                  </a:lnTo>
                  <a:lnTo>
                    <a:pt x="19225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9" name="Freeform: Shape 3884"/>
            <p:cNvSpPr/>
            <p:nvPr/>
          </p:nvSpPr>
          <p:spPr>
            <a:xfrm>
              <a:off x="4110709" y="5018757"/>
              <a:ext cx="33407" cy="49543"/>
            </a:xfrm>
            <a:custGeom>
              <a:avLst/>
              <a:gdLst>
                <a:gd name="connsiteX0" fmla="*/ 10211 w 33407"/>
                <a:gd name="connsiteY0" fmla="*/ 16956 h 49543"/>
                <a:gd name="connsiteX1" fmla="*/ 1450 w 33407"/>
                <a:gd name="connsiteY1" fmla="*/ 16956 h 49543"/>
                <a:gd name="connsiteX2" fmla="*/ 6240 w 33407"/>
                <a:gd name="connsiteY2" fmla="*/ 4538 h 49543"/>
                <a:gd name="connsiteX3" fmla="*/ 17838 w 33407"/>
                <a:gd name="connsiteY3" fmla="*/ 0 h 49543"/>
                <a:gd name="connsiteX4" fmla="*/ 25465 w 33407"/>
                <a:gd name="connsiteY4" fmla="*/ 1954 h 49543"/>
                <a:gd name="connsiteX5" fmla="*/ 30823 w 33407"/>
                <a:gd name="connsiteY5" fmla="*/ 7312 h 49543"/>
                <a:gd name="connsiteX6" fmla="*/ 33092 w 33407"/>
                <a:gd name="connsiteY6" fmla="*/ 14371 h 49543"/>
                <a:gd name="connsiteX7" fmla="*/ 30571 w 33407"/>
                <a:gd name="connsiteY7" fmla="*/ 23448 h 49543"/>
                <a:gd name="connsiteX8" fmla="*/ 21494 w 33407"/>
                <a:gd name="connsiteY8" fmla="*/ 35361 h 49543"/>
                <a:gd name="connsiteX9" fmla="*/ 16136 w 33407"/>
                <a:gd name="connsiteY9" fmla="*/ 41034 h 49543"/>
                <a:gd name="connsiteX10" fmla="*/ 33408 w 33407"/>
                <a:gd name="connsiteY10" fmla="*/ 41034 h 49543"/>
                <a:gd name="connsiteX11" fmla="*/ 33408 w 33407"/>
                <a:gd name="connsiteY11" fmla="*/ 49544 h 49543"/>
                <a:gd name="connsiteX12" fmla="*/ 0 w 33407"/>
                <a:gd name="connsiteY12" fmla="*/ 49544 h 49543"/>
                <a:gd name="connsiteX13" fmla="*/ 0 w 33407"/>
                <a:gd name="connsiteY13" fmla="*/ 45005 h 49543"/>
                <a:gd name="connsiteX14" fmla="*/ 15002 w 33407"/>
                <a:gd name="connsiteY14" fmla="*/ 30003 h 49543"/>
                <a:gd name="connsiteX15" fmla="*/ 22062 w 33407"/>
                <a:gd name="connsiteY15" fmla="*/ 21242 h 49543"/>
                <a:gd name="connsiteX16" fmla="*/ 23763 w 33407"/>
                <a:gd name="connsiteY16" fmla="*/ 15002 h 49543"/>
                <a:gd name="connsiteX17" fmla="*/ 22062 w 33407"/>
                <a:gd name="connsiteY17" fmla="*/ 10463 h 49543"/>
                <a:gd name="connsiteX18" fmla="*/ 17271 w 33407"/>
                <a:gd name="connsiteY18" fmla="*/ 8761 h 49543"/>
                <a:gd name="connsiteX19" fmla="*/ 12481 w 33407"/>
                <a:gd name="connsiteY19" fmla="*/ 10715 h 49543"/>
                <a:gd name="connsiteX20" fmla="*/ 10211 w 33407"/>
                <a:gd name="connsiteY20" fmla="*/ 16956 h 49543"/>
                <a:gd name="connsiteX21" fmla="*/ 10211 w 33407"/>
                <a:gd name="connsiteY21" fmla="*/ 16956 h 4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543">
                  <a:moveTo>
                    <a:pt x="10211" y="16956"/>
                  </a:moveTo>
                  <a:lnTo>
                    <a:pt x="1450" y="16956"/>
                  </a:lnTo>
                  <a:cubicBezTo>
                    <a:pt x="1702" y="11598"/>
                    <a:pt x="3152" y="7627"/>
                    <a:pt x="6240" y="4538"/>
                  </a:cubicBezTo>
                  <a:cubicBezTo>
                    <a:pt x="9329" y="1702"/>
                    <a:pt x="13048" y="0"/>
                    <a:pt x="17838" y="0"/>
                  </a:cubicBezTo>
                  <a:cubicBezTo>
                    <a:pt x="20675" y="0"/>
                    <a:pt x="23511" y="819"/>
                    <a:pt x="25465" y="1954"/>
                  </a:cubicBezTo>
                  <a:cubicBezTo>
                    <a:pt x="27735" y="3089"/>
                    <a:pt x="29752" y="5043"/>
                    <a:pt x="30823" y="7312"/>
                  </a:cubicBezTo>
                  <a:cubicBezTo>
                    <a:pt x="32273" y="9581"/>
                    <a:pt x="33092" y="11850"/>
                    <a:pt x="33092" y="14371"/>
                  </a:cubicBezTo>
                  <a:cubicBezTo>
                    <a:pt x="33092" y="17208"/>
                    <a:pt x="32273" y="20296"/>
                    <a:pt x="30571" y="23448"/>
                  </a:cubicBezTo>
                  <a:cubicBezTo>
                    <a:pt x="28869" y="26852"/>
                    <a:pt x="26033" y="30823"/>
                    <a:pt x="21494" y="35361"/>
                  </a:cubicBezTo>
                  <a:lnTo>
                    <a:pt x="16136" y="41034"/>
                  </a:lnTo>
                  <a:lnTo>
                    <a:pt x="33408" y="41034"/>
                  </a:lnTo>
                  <a:lnTo>
                    <a:pt x="33408" y="49544"/>
                  </a:lnTo>
                  <a:lnTo>
                    <a:pt x="0" y="49544"/>
                  </a:lnTo>
                  <a:lnTo>
                    <a:pt x="0" y="45005"/>
                  </a:lnTo>
                  <a:lnTo>
                    <a:pt x="15002" y="30003"/>
                  </a:lnTo>
                  <a:cubicBezTo>
                    <a:pt x="18406" y="26348"/>
                    <a:pt x="20927" y="23196"/>
                    <a:pt x="22062" y="21242"/>
                  </a:cubicBezTo>
                  <a:cubicBezTo>
                    <a:pt x="23196" y="18973"/>
                    <a:pt x="23763" y="17019"/>
                    <a:pt x="23763" y="15002"/>
                  </a:cubicBezTo>
                  <a:cubicBezTo>
                    <a:pt x="23763" y="13300"/>
                    <a:pt x="23196" y="11598"/>
                    <a:pt x="22062" y="10463"/>
                  </a:cubicBezTo>
                  <a:cubicBezTo>
                    <a:pt x="20612" y="9329"/>
                    <a:pt x="19225" y="8761"/>
                    <a:pt x="17271" y="8761"/>
                  </a:cubicBezTo>
                  <a:cubicBezTo>
                    <a:pt x="15254" y="8761"/>
                    <a:pt x="13615" y="9329"/>
                    <a:pt x="12481" y="10715"/>
                  </a:cubicBezTo>
                  <a:cubicBezTo>
                    <a:pt x="11094" y="12417"/>
                    <a:pt x="10527" y="14371"/>
                    <a:pt x="10211" y="16956"/>
                  </a:cubicBezTo>
                  <a:lnTo>
                    <a:pt x="10211" y="1695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0" name="Freeform: Shape 3885"/>
            <p:cNvSpPr/>
            <p:nvPr/>
          </p:nvSpPr>
          <p:spPr>
            <a:xfrm>
              <a:off x="4131132" y="5094208"/>
              <a:ext cx="33092" cy="50615"/>
            </a:xfrm>
            <a:custGeom>
              <a:avLst/>
              <a:gdLst>
                <a:gd name="connsiteX0" fmla="*/ 10779 w 33092"/>
                <a:gd name="connsiteY0" fmla="*/ 13048 h 50615"/>
                <a:gd name="connsiteX1" fmla="*/ 2017 w 33092"/>
                <a:gd name="connsiteY1" fmla="*/ 13048 h 50615"/>
                <a:gd name="connsiteX2" fmla="*/ 5673 w 33092"/>
                <a:gd name="connsiteY2" fmla="*/ 4539 h 50615"/>
                <a:gd name="connsiteX3" fmla="*/ 16704 w 33092"/>
                <a:gd name="connsiteY3" fmla="*/ 0 h 50615"/>
                <a:gd name="connsiteX4" fmla="*/ 26600 w 33092"/>
                <a:gd name="connsiteY4" fmla="*/ 3656 h 50615"/>
                <a:gd name="connsiteX5" fmla="*/ 30571 w 33092"/>
                <a:gd name="connsiteY5" fmla="*/ 12733 h 50615"/>
                <a:gd name="connsiteX6" fmla="*/ 28869 w 33092"/>
                <a:gd name="connsiteY6" fmla="*/ 18658 h 50615"/>
                <a:gd name="connsiteX7" fmla="*/ 23764 w 33092"/>
                <a:gd name="connsiteY7" fmla="*/ 22881 h 50615"/>
                <a:gd name="connsiteX8" fmla="*/ 30823 w 33092"/>
                <a:gd name="connsiteY8" fmla="*/ 27420 h 50615"/>
                <a:gd name="connsiteX9" fmla="*/ 33092 w 33092"/>
                <a:gd name="connsiteY9" fmla="*/ 35046 h 50615"/>
                <a:gd name="connsiteX10" fmla="*/ 28302 w 33092"/>
                <a:gd name="connsiteY10" fmla="*/ 46077 h 50615"/>
                <a:gd name="connsiteX11" fmla="*/ 16136 w 33092"/>
                <a:gd name="connsiteY11" fmla="*/ 50616 h 50615"/>
                <a:gd name="connsiteX12" fmla="*/ 4791 w 33092"/>
                <a:gd name="connsiteY12" fmla="*/ 46392 h 50615"/>
                <a:gd name="connsiteX13" fmla="*/ 0 w 33092"/>
                <a:gd name="connsiteY13" fmla="*/ 34794 h 50615"/>
                <a:gd name="connsiteX14" fmla="*/ 9077 w 33092"/>
                <a:gd name="connsiteY14" fmla="*/ 34794 h 50615"/>
                <a:gd name="connsiteX15" fmla="*/ 11598 w 33092"/>
                <a:gd name="connsiteY15" fmla="*/ 40467 h 50615"/>
                <a:gd name="connsiteX16" fmla="*/ 16704 w 33092"/>
                <a:gd name="connsiteY16" fmla="*/ 42169 h 50615"/>
                <a:gd name="connsiteX17" fmla="*/ 22062 w 33092"/>
                <a:gd name="connsiteY17" fmla="*/ 40215 h 50615"/>
                <a:gd name="connsiteX18" fmla="*/ 24079 w 33092"/>
                <a:gd name="connsiteY18" fmla="*/ 35109 h 50615"/>
                <a:gd name="connsiteX19" fmla="*/ 21242 w 33092"/>
                <a:gd name="connsiteY19" fmla="*/ 29436 h 50615"/>
                <a:gd name="connsiteX20" fmla="*/ 13048 w 33092"/>
                <a:gd name="connsiteY20" fmla="*/ 27167 h 50615"/>
                <a:gd name="connsiteX21" fmla="*/ 13048 w 33092"/>
                <a:gd name="connsiteY21" fmla="*/ 19225 h 50615"/>
                <a:gd name="connsiteX22" fmla="*/ 18154 w 33092"/>
                <a:gd name="connsiteY22" fmla="*/ 18406 h 50615"/>
                <a:gd name="connsiteX23" fmla="*/ 20675 w 33092"/>
                <a:gd name="connsiteY23" fmla="*/ 16136 h 50615"/>
                <a:gd name="connsiteX24" fmla="*/ 21494 w 33092"/>
                <a:gd name="connsiteY24" fmla="*/ 13300 h 50615"/>
                <a:gd name="connsiteX25" fmla="*/ 20045 w 33092"/>
                <a:gd name="connsiteY25" fmla="*/ 10211 h 50615"/>
                <a:gd name="connsiteX26" fmla="*/ 16389 w 33092"/>
                <a:gd name="connsiteY26" fmla="*/ 8825 h 50615"/>
                <a:gd name="connsiteX27" fmla="*/ 12985 w 33092"/>
                <a:gd name="connsiteY27" fmla="*/ 9959 h 50615"/>
                <a:gd name="connsiteX28" fmla="*/ 10779 w 33092"/>
                <a:gd name="connsiteY28" fmla="*/ 13048 h 50615"/>
                <a:gd name="connsiteX29" fmla="*/ 10779 w 33092"/>
                <a:gd name="connsiteY29" fmla="*/ 13048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092" h="50615">
                  <a:moveTo>
                    <a:pt x="10779" y="13048"/>
                  </a:moveTo>
                  <a:lnTo>
                    <a:pt x="2017" y="13048"/>
                  </a:lnTo>
                  <a:cubicBezTo>
                    <a:pt x="2584" y="9644"/>
                    <a:pt x="3719" y="6808"/>
                    <a:pt x="5673" y="4539"/>
                  </a:cubicBezTo>
                  <a:cubicBezTo>
                    <a:pt x="8762" y="1450"/>
                    <a:pt x="12481" y="0"/>
                    <a:pt x="16704" y="0"/>
                  </a:cubicBezTo>
                  <a:cubicBezTo>
                    <a:pt x="20675" y="0"/>
                    <a:pt x="24079" y="1135"/>
                    <a:pt x="26600" y="3656"/>
                  </a:cubicBezTo>
                  <a:cubicBezTo>
                    <a:pt x="29436" y="6177"/>
                    <a:pt x="30571" y="9329"/>
                    <a:pt x="30571" y="12733"/>
                  </a:cubicBezTo>
                  <a:cubicBezTo>
                    <a:pt x="30571" y="14687"/>
                    <a:pt x="30004" y="16704"/>
                    <a:pt x="28869" y="18658"/>
                  </a:cubicBezTo>
                  <a:cubicBezTo>
                    <a:pt x="27735" y="20360"/>
                    <a:pt x="26033" y="21746"/>
                    <a:pt x="23764" y="22881"/>
                  </a:cubicBezTo>
                  <a:cubicBezTo>
                    <a:pt x="26852" y="23701"/>
                    <a:pt x="29121" y="25150"/>
                    <a:pt x="30823" y="27420"/>
                  </a:cubicBezTo>
                  <a:cubicBezTo>
                    <a:pt x="32210" y="29689"/>
                    <a:pt x="33092" y="32210"/>
                    <a:pt x="33092" y="35046"/>
                  </a:cubicBezTo>
                  <a:cubicBezTo>
                    <a:pt x="33092" y="39269"/>
                    <a:pt x="31706" y="42989"/>
                    <a:pt x="28302" y="46077"/>
                  </a:cubicBezTo>
                  <a:cubicBezTo>
                    <a:pt x="25213" y="48914"/>
                    <a:pt x="21242" y="50616"/>
                    <a:pt x="16136" y="50616"/>
                  </a:cubicBezTo>
                  <a:cubicBezTo>
                    <a:pt x="11598" y="50616"/>
                    <a:pt x="7627" y="49229"/>
                    <a:pt x="4791" y="46392"/>
                  </a:cubicBezTo>
                  <a:cubicBezTo>
                    <a:pt x="1954" y="43556"/>
                    <a:pt x="252" y="39585"/>
                    <a:pt x="0" y="34794"/>
                  </a:cubicBezTo>
                  <a:lnTo>
                    <a:pt x="9077" y="34794"/>
                  </a:lnTo>
                  <a:cubicBezTo>
                    <a:pt x="9392" y="37315"/>
                    <a:pt x="10211" y="39017"/>
                    <a:pt x="11598" y="40467"/>
                  </a:cubicBezTo>
                  <a:cubicBezTo>
                    <a:pt x="13048" y="41602"/>
                    <a:pt x="14687" y="42169"/>
                    <a:pt x="16704" y="42169"/>
                  </a:cubicBezTo>
                  <a:cubicBezTo>
                    <a:pt x="18973" y="42169"/>
                    <a:pt x="20675" y="41602"/>
                    <a:pt x="22062" y="40215"/>
                  </a:cubicBezTo>
                  <a:cubicBezTo>
                    <a:pt x="23511" y="38829"/>
                    <a:pt x="24079" y="37127"/>
                    <a:pt x="24079" y="35109"/>
                  </a:cubicBezTo>
                  <a:cubicBezTo>
                    <a:pt x="24079" y="32840"/>
                    <a:pt x="23259" y="31138"/>
                    <a:pt x="21242" y="29436"/>
                  </a:cubicBezTo>
                  <a:cubicBezTo>
                    <a:pt x="19540" y="27987"/>
                    <a:pt x="16704" y="27167"/>
                    <a:pt x="13048" y="27167"/>
                  </a:cubicBezTo>
                  <a:lnTo>
                    <a:pt x="13048" y="19225"/>
                  </a:lnTo>
                  <a:cubicBezTo>
                    <a:pt x="15317" y="19225"/>
                    <a:pt x="17019" y="18910"/>
                    <a:pt x="18154" y="18406"/>
                  </a:cubicBezTo>
                  <a:cubicBezTo>
                    <a:pt x="19288" y="17838"/>
                    <a:pt x="20108" y="16956"/>
                    <a:pt x="20675" y="16136"/>
                  </a:cubicBezTo>
                  <a:cubicBezTo>
                    <a:pt x="21242" y="15317"/>
                    <a:pt x="21494" y="14434"/>
                    <a:pt x="21494" y="13300"/>
                  </a:cubicBezTo>
                  <a:cubicBezTo>
                    <a:pt x="21494" y="12165"/>
                    <a:pt x="20927" y="11031"/>
                    <a:pt x="20045" y="10211"/>
                  </a:cubicBezTo>
                  <a:cubicBezTo>
                    <a:pt x="19225" y="9392"/>
                    <a:pt x="18091" y="8825"/>
                    <a:pt x="16389" y="8825"/>
                  </a:cubicBezTo>
                  <a:cubicBezTo>
                    <a:pt x="15254" y="8825"/>
                    <a:pt x="13867" y="9077"/>
                    <a:pt x="12985" y="9959"/>
                  </a:cubicBezTo>
                  <a:cubicBezTo>
                    <a:pt x="11913" y="10779"/>
                    <a:pt x="11031" y="11913"/>
                    <a:pt x="10779" y="13048"/>
                  </a:cubicBezTo>
                  <a:lnTo>
                    <a:pt x="10779" y="1304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1" name="Freeform: Shape 3886"/>
            <p:cNvSpPr/>
            <p:nvPr/>
          </p:nvSpPr>
          <p:spPr>
            <a:xfrm>
              <a:off x="4106738" y="5179428"/>
              <a:ext cx="34542" cy="49228"/>
            </a:xfrm>
            <a:custGeom>
              <a:avLst/>
              <a:gdLst>
                <a:gd name="connsiteX0" fmla="*/ 20990 w 34542"/>
                <a:gd name="connsiteY0" fmla="*/ 0 h 49228"/>
                <a:gd name="connsiteX1" fmla="*/ 30319 w 34542"/>
                <a:gd name="connsiteY1" fmla="*/ 0 h 49228"/>
                <a:gd name="connsiteX2" fmla="*/ 30319 w 34542"/>
                <a:gd name="connsiteY2" fmla="*/ 30823 h 49228"/>
                <a:gd name="connsiteX3" fmla="*/ 34542 w 34542"/>
                <a:gd name="connsiteY3" fmla="*/ 30823 h 49228"/>
                <a:gd name="connsiteX4" fmla="*/ 34542 w 34542"/>
                <a:gd name="connsiteY4" fmla="*/ 39333 h 49228"/>
                <a:gd name="connsiteX5" fmla="*/ 30319 w 34542"/>
                <a:gd name="connsiteY5" fmla="*/ 39333 h 49228"/>
                <a:gd name="connsiteX6" fmla="*/ 30319 w 34542"/>
                <a:gd name="connsiteY6" fmla="*/ 49229 h 49228"/>
                <a:gd name="connsiteX7" fmla="*/ 21242 w 34542"/>
                <a:gd name="connsiteY7" fmla="*/ 49229 h 49228"/>
                <a:gd name="connsiteX8" fmla="*/ 21242 w 34542"/>
                <a:gd name="connsiteY8" fmla="*/ 39333 h 49228"/>
                <a:gd name="connsiteX9" fmla="*/ 0 w 34542"/>
                <a:gd name="connsiteY9" fmla="*/ 39333 h 49228"/>
                <a:gd name="connsiteX10" fmla="*/ 0 w 34542"/>
                <a:gd name="connsiteY10" fmla="*/ 31138 h 49228"/>
                <a:gd name="connsiteX11" fmla="*/ 20990 w 34542"/>
                <a:gd name="connsiteY11" fmla="*/ 0 h 49228"/>
                <a:gd name="connsiteX12" fmla="*/ 21305 w 34542"/>
                <a:gd name="connsiteY12" fmla="*/ 30823 h 49228"/>
                <a:gd name="connsiteX13" fmla="*/ 21305 w 34542"/>
                <a:gd name="connsiteY13" fmla="*/ 30823 h 49228"/>
                <a:gd name="connsiteX14" fmla="*/ 21305 w 34542"/>
                <a:gd name="connsiteY14" fmla="*/ 14687 h 49228"/>
                <a:gd name="connsiteX15" fmla="*/ 10274 w 34542"/>
                <a:gd name="connsiteY15" fmla="*/ 30823 h 49228"/>
                <a:gd name="connsiteX16" fmla="*/ 21305 w 34542"/>
                <a:gd name="connsiteY16" fmla="*/ 30823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42" h="49228">
                  <a:moveTo>
                    <a:pt x="20990" y="0"/>
                  </a:moveTo>
                  <a:lnTo>
                    <a:pt x="30319" y="0"/>
                  </a:lnTo>
                  <a:lnTo>
                    <a:pt x="30319" y="30823"/>
                  </a:lnTo>
                  <a:lnTo>
                    <a:pt x="34542" y="30823"/>
                  </a:lnTo>
                  <a:lnTo>
                    <a:pt x="34542" y="39333"/>
                  </a:lnTo>
                  <a:lnTo>
                    <a:pt x="30319" y="39333"/>
                  </a:lnTo>
                  <a:lnTo>
                    <a:pt x="30319" y="49229"/>
                  </a:lnTo>
                  <a:lnTo>
                    <a:pt x="21242" y="49229"/>
                  </a:lnTo>
                  <a:lnTo>
                    <a:pt x="21242" y="39333"/>
                  </a:lnTo>
                  <a:lnTo>
                    <a:pt x="0" y="39333"/>
                  </a:lnTo>
                  <a:lnTo>
                    <a:pt x="0" y="31138"/>
                  </a:lnTo>
                  <a:lnTo>
                    <a:pt x="20990" y="0"/>
                  </a:lnTo>
                  <a:close/>
                  <a:moveTo>
                    <a:pt x="21305" y="30823"/>
                  </a:moveTo>
                  <a:lnTo>
                    <a:pt x="21305" y="30823"/>
                  </a:lnTo>
                  <a:lnTo>
                    <a:pt x="21305" y="14687"/>
                  </a:lnTo>
                  <a:lnTo>
                    <a:pt x="10274" y="30823"/>
                  </a:lnTo>
                  <a:lnTo>
                    <a:pt x="21305" y="3082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2" name="Freeform: Shape 3887"/>
            <p:cNvSpPr/>
            <p:nvPr/>
          </p:nvSpPr>
          <p:spPr>
            <a:xfrm>
              <a:off x="4053664" y="5245361"/>
              <a:ext cx="32840" cy="49291"/>
            </a:xfrm>
            <a:custGeom>
              <a:avLst/>
              <a:gdLst>
                <a:gd name="connsiteX0" fmla="*/ 9581 w 32840"/>
                <a:gd name="connsiteY0" fmla="*/ 0 h 49291"/>
                <a:gd name="connsiteX1" fmla="*/ 32210 w 32840"/>
                <a:gd name="connsiteY1" fmla="*/ 0 h 49291"/>
                <a:gd name="connsiteX2" fmla="*/ 32210 w 32840"/>
                <a:gd name="connsiteY2" fmla="*/ 8510 h 49291"/>
                <a:gd name="connsiteX3" fmla="*/ 16389 w 32840"/>
                <a:gd name="connsiteY3" fmla="*/ 8510 h 49291"/>
                <a:gd name="connsiteX4" fmla="*/ 14435 w 32840"/>
                <a:gd name="connsiteY4" fmla="*/ 17271 h 49291"/>
                <a:gd name="connsiteX5" fmla="*/ 16136 w 32840"/>
                <a:gd name="connsiteY5" fmla="*/ 16956 h 49291"/>
                <a:gd name="connsiteX6" fmla="*/ 17586 w 32840"/>
                <a:gd name="connsiteY6" fmla="*/ 16704 h 49291"/>
                <a:gd name="connsiteX7" fmla="*/ 28617 w 32840"/>
                <a:gd name="connsiteY7" fmla="*/ 21243 h 49291"/>
                <a:gd name="connsiteX8" fmla="*/ 32840 w 32840"/>
                <a:gd name="connsiteY8" fmla="*/ 32588 h 49291"/>
                <a:gd name="connsiteX9" fmla="*/ 28050 w 32840"/>
                <a:gd name="connsiteY9" fmla="*/ 44501 h 49291"/>
                <a:gd name="connsiteX10" fmla="*/ 16452 w 32840"/>
                <a:gd name="connsiteY10" fmla="*/ 49292 h 49291"/>
                <a:gd name="connsiteX11" fmla="*/ 5673 w 32840"/>
                <a:gd name="connsiteY11" fmla="*/ 45888 h 49291"/>
                <a:gd name="connsiteX12" fmla="*/ 0 w 32840"/>
                <a:gd name="connsiteY12" fmla="*/ 36244 h 49291"/>
                <a:gd name="connsiteX13" fmla="*/ 9644 w 32840"/>
                <a:gd name="connsiteY13" fmla="*/ 36244 h 49291"/>
                <a:gd name="connsiteX14" fmla="*/ 12481 w 32840"/>
                <a:gd name="connsiteY14" fmla="*/ 39648 h 49291"/>
                <a:gd name="connsiteX15" fmla="*/ 16452 w 32840"/>
                <a:gd name="connsiteY15" fmla="*/ 40783 h 49291"/>
                <a:gd name="connsiteX16" fmla="*/ 21809 w 32840"/>
                <a:gd name="connsiteY16" fmla="*/ 38514 h 49291"/>
                <a:gd name="connsiteX17" fmla="*/ 23826 w 32840"/>
                <a:gd name="connsiteY17" fmla="*/ 32840 h 49291"/>
                <a:gd name="connsiteX18" fmla="*/ 21809 w 32840"/>
                <a:gd name="connsiteY18" fmla="*/ 27483 h 49291"/>
                <a:gd name="connsiteX19" fmla="*/ 17019 w 32840"/>
                <a:gd name="connsiteY19" fmla="*/ 25529 h 49291"/>
                <a:gd name="connsiteX20" fmla="*/ 14182 w 32840"/>
                <a:gd name="connsiteY20" fmla="*/ 26096 h 49291"/>
                <a:gd name="connsiteX21" fmla="*/ 11346 w 32840"/>
                <a:gd name="connsiteY21" fmla="*/ 28365 h 49291"/>
                <a:gd name="connsiteX22" fmla="*/ 3719 w 32840"/>
                <a:gd name="connsiteY22" fmla="*/ 26663 h 49291"/>
                <a:gd name="connsiteX23" fmla="*/ 9581 w 32840"/>
                <a:gd name="connsiteY23" fmla="*/ 0 h 4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40" h="49291">
                  <a:moveTo>
                    <a:pt x="9581" y="0"/>
                  </a:moveTo>
                  <a:lnTo>
                    <a:pt x="32210" y="0"/>
                  </a:lnTo>
                  <a:lnTo>
                    <a:pt x="32210" y="8510"/>
                  </a:lnTo>
                  <a:lnTo>
                    <a:pt x="16389" y="8510"/>
                  </a:lnTo>
                  <a:lnTo>
                    <a:pt x="14435" y="17271"/>
                  </a:lnTo>
                  <a:cubicBezTo>
                    <a:pt x="15002" y="16956"/>
                    <a:pt x="15569" y="16956"/>
                    <a:pt x="16136" y="16956"/>
                  </a:cubicBezTo>
                  <a:cubicBezTo>
                    <a:pt x="16704" y="16704"/>
                    <a:pt x="16956" y="16704"/>
                    <a:pt x="17586" y="16704"/>
                  </a:cubicBezTo>
                  <a:cubicBezTo>
                    <a:pt x="22125" y="16704"/>
                    <a:pt x="25528" y="18091"/>
                    <a:pt x="28617" y="21243"/>
                  </a:cubicBezTo>
                  <a:cubicBezTo>
                    <a:pt x="31454" y="24079"/>
                    <a:pt x="32840" y="28050"/>
                    <a:pt x="32840" y="32588"/>
                  </a:cubicBezTo>
                  <a:cubicBezTo>
                    <a:pt x="32840" y="37379"/>
                    <a:pt x="31138" y="41350"/>
                    <a:pt x="28050" y="44501"/>
                  </a:cubicBezTo>
                  <a:cubicBezTo>
                    <a:pt x="24961" y="47590"/>
                    <a:pt x="20990" y="49292"/>
                    <a:pt x="16452" y="49292"/>
                  </a:cubicBezTo>
                  <a:cubicBezTo>
                    <a:pt x="12228" y="49292"/>
                    <a:pt x="8825" y="48157"/>
                    <a:pt x="5673" y="45888"/>
                  </a:cubicBezTo>
                  <a:cubicBezTo>
                    <a:pt x="2836" y="43367"/>
                    <a:pt x="882" y="40215"/>
                    <a:pt x="0" y="36244"/>
                  </a:cubicBezTo>
                  <a:lnTo>
                    <a:pt x="9644" y="36244"/>
                  </a:lnTo>
                  <a:cubicBezTo>
                    <a:pt x="10463" y="37631"/>
                    <a:pt x="11346" y="38766"/>
                    <a:pt x="12481" y="39648"/>
                  </a:cubicBezTo>
                  <a:cubicBezTo>
                    <a:pt x="13930" y="40215"/>
                    <a:pt x="15002" y="40783"/>
                    <a:pt x="16452" y="40783"/>
                  </a:cubicBezTo>
                  <a:cubicBezTo>
                    <a:pt x="18721" y="40783"/>
                    <a:pt x="20423" y="39900"/>
                    <a:pt x="21809" y="38514"/>
                  </a:cubicBezTo>
                  <a:cubicBezTo>
                    <a:pt x="23259" y="37127"/>
                    <a:pt x="23826" y="35109"/>
                    <a:pt x="23826" y="32840"/>
                  </a:cubicBezTo>
                  <a:cubicBezTo>
                    <a:pt x="23826" y="30571"/>
                    <a:pt x="23259" y="28869"/>
                    <a:pt x="21809" y="27483"/>
                  </a:cubicBezTo>
                  <a:cubicBezTo>
                    <a:pt x="20675" y="26096"/>
                    <a:pt x="18973" y="25529"/>
                    <a:pt x="17019" y="25529"/>
                  </a:cubicBezTo>
                  <a:cubicBezTo>
                    <a:pt x="16199" y="25529"/>
                    <a:pt x="15065" y="25529"/>
                    <a:pt x="14182" y="26096"/>
                  </a:cubicBezTo>
                  <a:cubicBezTo>
                    <a:pt x="13048" y="26663"/>
                    <a:pt x="12228" y="27483"/>
                    <a:pt x="11346" y="28365"/>
                  </a:cubicBezTo>
                  <a:lnTo>
                    <a:pt x="3719" y="26663"/>
                  </a:lnTo>
                  <a:lnTo>
                    <a:pt x="958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3" name="Freeform: Shape 3888"/>
            <p:cNvSpPr/>
            <p:nvPr/>
          </p:nvSpPr>
          <p:spPr>
            <a:xfrm>
              <a:off x="3881836" y="5238554"/>
              <a:ext cx="31390" cy="49228"/>
            </a:xfrm>
            <a:custGeom>
              <a:avLst/>
              <a:gdLst>
                <a:gd name="connsiteX0" fmla="*/ 0 w 31390"/>
                <a:gd name="connsiteY0" fmla="*/ 0 h 49228"/>
                <a:gd name="connsiteX1" fmla="*/ 31390 w 31390"/>
                <a:gd name="connsiteY1" fmla="*/ 0 h 49228"/>
                <a:gd name="connsiteX2" fmla="*/ 31390 w 31390"/>
                <a:gd name="connsiteY2" fmla="*/ 4853 h 49228"/>
                <a:gd name="connsiteX3" fmla="*/ 9896 w 31390"/>
                <a:gd name="connsiteY3" fmla="*/ 49229 h 49228"/>
                <a:gd name="connsiteX4" fmla="*/ 1954 w 31390"/>
                <a:gd name="connsiteY4" fmla="*/ 45573 h 49228"/>
                <a:gd name="connsiteX5" fmla="*/ 20108 w 31390"/>
                <a:gd name="connsiteY5" fmla="*/ 8509 h 49228"/>
                <a:gd name="connsiteX6" fmla="*/ 0 w 31390"/>
                <a:gd name="connsiteY6" fmla="*/ 8509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90" h="49228">
                  <a:moveTo>
                    <a:pt x="0" y="0"/>
                  </a:moveTo>
                  <a:lnTo>
                    <a:pt x="31390" y="0"/>
                  </a:lnTo>
                  <a:lnTo>
                    <a:pt x="31390" y="4853"/>
                  </a:lnTo>
                  <a:lnTo>
                    <a:pt x="9896" y="49229"/>
                  </a:lnTo>
                  <a:lnTo>
                    <a:pt x="1954" y="45573"/>
                  </a:lnTo>
                  <a:lnTo>
                    <a:pt x="20108" y="8509"/>
                  </a:lnTo>
                  <a:lnTo>
                    <a:pt x="0" y="850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4" name="Freeform: Shape 3889"/>
            <p:cNvSpPr/>
            <p:nvPr/>
          </p:nvSpPr>
          <p:spPr>
            <a:xfrm>
              <a:off x="3816786" y="5182202"/>
              <a:ext cx="33344" cy="50363"/>
            </a:xfrm>
            <a:custGeom>
              <a:avLst/>
              <a:gdLst>
                <a:gd name="connsiteX0" fmla="*/ 26600 w 33344"/>
                <a:gd name="connsiteY0" fmla="*/ 23259 h 50363"/>
                <a:gd name="connsiteX1" fmla="*/ 31390 w 33344"/>
                <a:gd name="connsiteY1" fmla="*/ 28617 h 50363"/>
                <a:gd name="connsiteX2" fmla="*/ 33345 w 33344"/>
                <a:gd name="connsiteY2" fmla="*/ 35677 h 50363"/>
                <a:gd name="connsiteX3" fmla="*/ 31075 w 33344"/>
                <a:gd name="connsiteY3" fmla="*/ 43304 h 50363"/>
                <a:gd name="connsiteX4" fmla="*/ 25717 w 33344"/>
                <a:gd name="connsiteY4" fmla="*/ 48661 h 50363"/>
                <a:gd name="connsiteX5" fmla="*/ 16641 w 33344"/>
                <a:gd name="connsiteY5" fmla="*/ 50363 h 50363"/>
                <a:gd name="connsiteX6" fmla="*/ 7312 w 33344"/>
                <a:gd name="connsiteY6" fmla="*/ 48661 h 50363"/>
                <a:gd name="connsiteX7" fmla="*/ 1954 w 33344"/>
                <a:gd name="connsiteY7" fmla="*/ 43556 h 50363"/>
                <a:gd name="connsiteX8" fmla="*/ 0 w 33344"/>
                <a:gd name="connsiteY8" fmla="*/ 35613 h 50363"/>
                <a:gd name="connsiteX9" fmla="*/ 1450 w 33344"/>
                <a:gd name="connsiteY9" fmla="*/ 28554 h 50363"/>
                <a:gd name="connsiteX10" fmla="*/ 6555 w 33344"/>
                <a:gd name="connsiteY10" fmla="*/ 23196 h 50363"/>
                <a:gd name="connsiteX11" fmla="*/ 3152 w 33344"/>
                <a:gd name="connsiteY11" fmla="*/ 18406 h 50363"/>
                <a:gd name="connsiteX12" fmla="*/ 2332 w 33344"/>
                <a:gd name="connsiteY12" fmla="*/ 13300 h 50363"/>
                <a:gd name="connsiteX13" fmla="*/ 4034 w 33344"/>
                <a:gd name="connsiteY13" fmla="*/ 6492 h 50363"/>
                <a:gd name="connsiteX14" fmla="*/ 9140 w 33344"/>
                <a:gd name="connsiteY14" fmla="*/ 1702 h 50363"/>
                <a:gd name="connsiteX15" fmla="*/ 16767 w 33344"/>
                <a:gd name="connsiteY15" fmla="*/ 0 h 50363"/>
                <a:gd name="connsiteX16" fmla="*/ 24142 w 33344"/>
                <a:gd name="connsiteY16" fmla="*/ 1702 h 50363"/>
                <a:gd name="connsiteX17" fmla="*/ 29247 w 33344"/>
                <a:gd name="connsiteY17" fmla="*/ 6492 h 50363"/>
                <a:gd name="connsiteX18" fmla="*/ 30949 w 33344"/>
                <a:gd name="connsiteY18" fmla="*/ 13300 h 50363"/>
                <a:gd name="connsiteX19" fmla="*/ 30130 w 33344"/>
                <a:gd name="connsiteY19" fmla="*/ 18090 h 50363"/>
                <a:gd name="connsiteX20" fmla="*/ 26600 w 33344"/>
                <a:gd name="connsiteY20" fmla="*/ 23259 h 50363"/>
                <a:gd name="connsiteX21" fmla="*/ 26600 w 33344"/>
                <a:gd name="connsiteY21" fmla="*/ 23259 h 50363"/>
                <a:gd name="connsiteX22" fmla="*/ 16389 w 33344"/>
                <a:gd name="connsiteY22" fmla="*/ 8824 h 50363"/>
                <a:gd name="connsiteX23" fmla="*/ 16389 w 33344"/>
                <a:gd name="connsiteY23" fmla="*/ 8824 h 50363"/>
                <a:gd name="connsiteX24" fmla="*/ 12418 w 33344"/>
                <a:gd name="connsiteY24" fmla="*/ 10274 h 50363"/>
                <a:gd name="connsiteX25" fmla="*/ 11031 w 33344"/>
                <a:gd name="connsiteY25" fmla="*/ 14246 h 50363"/>
                <a:gd name="connsiteX26" fmla="*/ 12733 w 33344"/>
                <a:gd name="connsiteY26" fmla="*/ 17901 h 50363"/>
                <a:gd name="connsiteX27" fmla="*/ 16389 w 33344"/>
                <a:gd name="connsiteY27" fmla="*/ 19603 h 50363"/>
                <a:gd name="connsiteX28" fmla="*/ 20360 w 33344"/>
                <a:gd name="connsiteY28" fmla="*/ 17901 h 50363"/>
                <a:gd name="connsiteX29" fmla="*/ 21746 w 33344"/>
                <a:gd name="connsiteY29" fmla="*/ 13930 h 50363"/>
                <a:gd name="connsiteX30" fmla="*/ 20045 w 33344"/>
                <a:gd name="connsiteY30" fmla="*/ 10274 h 50363"/>
                <a:gd name="connsiteX31" fmla="*/ 16389 w 33344"/>
                <a:gd name="connsiteY31" fmla="*/ 8824 h 50363"/>
                <a:gd name="connsiteX32" fmla="*/ 16389 w 33344"/>
                <a:gd name="connsiteY32" fmla="*/ 8824 h 50363"/>
                <a:gd name="connsiteX33" fmla="*/ 16704 w 33344"/>
                <a:gd name="connsiteY33" fmla="*/ 28050 h 50363"/>
                <a:gd name="connsiteX34" fmla="*/ 16704 w 33344"/>
                <a:gd name="connsiteY34" fmla="*/ 28050 h 50363"/>
                <a:gd name="connsiteX35" fmla="*/ 11031 w 33344"/>
                <a:gd name="connsiteY35" fmla="*/ 30067 h 50363"/>
                <a:gd name="connsiteX36" fmla="*/ 8762 w 33344"/>
                <a:gd name="connsiteY36" fmla="*/ 34857 h 50363"/>
                <a:gd name="connsiteX37" fmla="*/ 11031 w 33344"/>
                <a:gd name="connsiteY37" fmla="*/ 39963 h 50363"/>
                <a:gd name="connsiteX38" fmla="*/ 16704 w 33344"/>
                <a:gd name="connsiteY38" fmla="*/ 41980 h 50363"/>
                <a:gd name="connsiteX39" fmla="*/ 22062 w 33344"/>
                <a:gd name="connsiteY39" fmla="*/ 39963 h 50363"/>
                <a:gd name="connsiteX40" fmla="*/ 24331 w 33344"/>
                <a:gd name="connsiteY40" fmla="*/ 35172 h 50363"/>
                <a:gd name="connsiteX41" fmla="*/ 22062 w 33344"/>
                <a:gd name="connsiteY41" fmla="*/ 30067 h 50363"/>
                <a:gd name="connsiteX42" fmla="*/ 16704 w 33344"/>
                <a:gd name="connsiteY42" fmla="*/ 28050 h 50363"/>
                <a:gd name="connsiteX43" fmla="*/ 16704 w 33344"/>
                <a:gd name="connsiteY43" fmla="*/ 28050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344" h="50363">
                  <a:moveTo>
                    <a:pt x="26600" y="23259"/>
                  </a:moveTo>
                  <a:cubicBezTo>
                    <a:pt x="28554" y="24646"/>
                    <a:pt x="30256" y="26348"/>
                    <a:pt x="31390" y="28617"/>
                  </a:cubicBezTo>
                  <a:cubicBezTo>
                    <a:pt x="32777" y="30886"/>
                    <a:pt x="33345" y="33155"/>
                    <a:pt x="33345" y="35677"/>
                  </a:cubicBezTo>
                  <a:cubicBezTo>
                    <a:pt x="33345" y="38513"/>
                    <a:pt x="32525" y="41035"/>
                    <a:pt x="31075" y="43304"/>
                  </a:cubicBezTo>
                  <a:cubicBezTo>
                    <a:pt x="29941" y="45573"/>
                    <a:pt x="27987" y="47527"/>
                    <a:pt x="25717" y="48661"/>
                  </a:cubicBezTo>
                  <a:cubicBezTo>
                    <a:pt x="23196" y="49796"/>
                    <a:pt x="20360" y="50363"/>
                    <a:pt x="16641" y="50363"/>
                  </a:cubicBezTo>
                  <a:cubicBezTo>
                    <a:pt x="12670" y="50363"/>
                    <a:pt x="9581" y="49796"/>
                    <a:pt x="7312" y="48661"/>
                  </a:cubicBezTo>
                  <a:cubicBezTo>
                    <a:pt x="5043" y="47527"/>
                    <a:pt x="3341" y="45825"/>
                    <a:pt x="1954" y="43556"/>
                  </a:cubicBezTo>
                  <a:cubicBezTo>
                    <a:pt x="567" y="41287"/>
                    <a:pt x="0" y="38450"/>
                    <a:pt x="0" y="35613"/>
                  </a:cubicBezTo>
                  <a:cubicBezTo>
                    <a:pt x="0" y="33092"/>
                    <a:pt x="567" y="30823"/>
                    <a:pt x="1450" y="28554"/>
                  </a:cubicBezTo>
                  <a:cubicBezTo>
                    <a:pt x="2584" y="26600"/>
                    <a:pt x="4286" y="24898"/>
                    <a:pt x="6555" y="23196"/>
                  </a:cubicBezTo>
                  <a:cubicBezTo>
                    <a:pt x="5106" y="21746"/>
                    <a:pt x="4034" y="20108"/>
                    <a:pt x="3152" y="18406"/>
                  </a:cubicBezTo>
                  <a:cubicBezTo>
                    <a:pt x="2584" y="16704"/>
                    <a:pt x="2332" y="15002"/>
                    <a:pt x="2332" y="13300"/>
                  </a:cubicBezTo>
                  <a:cubicBezTo>
                    <a:pt x="2332" y="10778"/>
                    <a:pt x="2900" y="8509"/>
                    <a:pt x="4034" y="6492"/>
                  </a:cubicBezTo>
                  <a:cubicBezTo>
                    <a:pt x="5169" y="4223"/>
                    <a:pt x="6871" y="2837"/>
                    <a:pt x="9140" y="1702"/>
                  </a:cubicBezTo>
                  <a:cubicBezTo>
                    <a:pt x="11409" y="567"/>
                    <a:pt x="13930" y="0"/>
                    <a:pt x="16767" y="0"/>
                  </a:cubicBezTo>
                  <a:cubicBezTo>
                    <a:pt x="19603" y="0"/>
                    <a:pt x="21872" y="567"/>
                    <a:pt x="24142" y="1702"/>
                  </a:cubicBezTo>
                  <a:cubicBezTo>
                    <a:pt x="26411" y="2837"/>
                    <a:pt x="28113" y="4538"/>
                    <a:pt x="29247" y="6492"/>
                  </a:cubicBezTo>
                  <a:cubicBezTo>
                    <a:pt x="30382" y="8762"/>
                    <a:pt x="30949" y="11031"/>
                    <a:pt x="30949" y="13300"/>
                  </a:cubicBezTo>
                  <a:cubicBezTo>
                    <a:pt x="30949" y="15002"/>
                    <a:pt x="30697" y="16704"/>
                    <a:pt x="30130" y="18090"/>
                  </a:cubicBezTo>
                  <a:cubicBezTo>
                    <a:pt x="29373" y="19603"/>
                    <a:pt x="28239" y="21305"/>
                    <a:pt x="26600" y="23259"/>
                  </a:cubicBezTo>
                  <a:lnTo>
                    <a:pt x="26600" y="23259"/>
                  </a:lnTo>
                  <a:close/>
                  <a:moveTo>
                    <a:pt x="16389" y="8824"/>
                  </a:moveTo>
                  <a:lnTo>
                    <a:pt x="16389" y="8824"/>
                  </a:lnTo>
                  <a:cubicBezTo>
                    <a:pt x="14687" y="8824"/>
                    <a:pt x="13552" y="9392"/>
                    <a:pt x="12418" y="10274"/>
                  </a:cubicBezTo>
                  <a:cubicBezTo>
                    <a:pt x="11598" y="11409"/>
                    <a:pt x="11031" y="12544"/>
                    <a:pt x="11031" y="14246"/>
                  </a:cubicBezTo>
                  <a:cubicBezTo>
                    <a:pt x="11031" y="15695"/>
                    <a:pt x="11598" y="17082"/>
                    <a:pt x="12733" y="17901"/>
                  </a:cubicBezTo>
                  <a:cubicBezTo>
                    <a:pt x="13552" y="19036"/>
                    <a:pt x="15002" y="19603"/>
                    <a:pt x="16389" y="19603"/>
                  </a:cubicBezTo>
                  <a:cubicBezTo>
                    <a:pt x="18091" y="19603"/>
                    <a:pt x="19225" y="19036"/>
                    <a:pt x="20360" y="17901"/>
                  </a:cubicBezTo>
                  <a:cubicBezTo>
                    <a:pt x="21179" y="17082"/>
                    <a:pt x="21746" y="15632"/>
                    <a:pt x="21746" y="13930"/>
                  </a:cubicBezTo>
                  <a:cubicBezTo>
                    <a:pt x="21746" y="12480"/>
                    <a:pt x="21179" y="11094"/>
                    <a:pt x="20045" y="10274"/>
                  </a:cubicBezTo>
                  <a:cubicBezTo>
                    <a:pt x="19225" y="9392"/>
                    <a:pt x="17775" y="8824"/>
                    <a:pt x="16389" y="8824"/>
                  </a:cubicBezTo>
                  <a:lnTo>
                    <a:pt x="16389" y="8824"/>
                  </a:lnTo>
                  <a:close/>
                  <a:moveTo>
                    <a:pt x="16704" y="28050"/>
                  </a:moveTo>
                  <a:lnTo>
                    <a:pt x="16704" y="28050"/>
                  </a:lnTo>
                  <a:cubicBezTo>
                    <a:pt x="14435" y="28050"/>
                    <a:pt x="12733" y="28617"/>
                    <a:pt x="11031" y="30067"/>
                  </a:cubicBezTo>
                  <a:cubicBezTo>
                    <a:pt x="9581" y="31453"/>
                    <a:pt x="8762" y="33155"/>
                    <a:pt x="8762" y="34857"/>
                  </a:cubicBezTo>
                  <a:cubicBezTo>
                    <a:pt x="8762" y="36811"/>
                    <a:pt x="9581" y="38513"/>
                    <a:pt x="11031" y="39963"/>
                  </a:cubicBezTo>
                  <a:cubicBezTo>
                    <a:pt x="12418" y="41097"/>
                    <a:pt x="14119" y="41980"/>
                    <a:pt x="16704" y="41980"/>
                  </a:cubicBezTo>
                  <a:cubicBezTo>
                    <a:pt x="18973" y="41980"/>
                    <a:pt x="20927" y="41160"/>
                    <a:pt x="22062" y="39963"/>
                  </a:cubicBezTo>
                  <a:cubicBezTo>
                    <a:pt x="23448" y="38828"/>
                    <a:pt x="24331" y="37127"/>
                    <a:pt x="24331" y="35172"/>
                  </a:cubicBezTo>
                  <a:cubicBezTo>
                    <a:pt x="24331" y="33218"/>
                    <a:pt x="23448" y="31517"/>
                    <a:pt x="22062" y="30067"/>
                  </a:cubicBezTo>
                  <a:cubicBezTo>
                    <a:pt x="20612" y="28617"/>
                    <a:pt x="18910" y="28050"/>
                    <a:pt x="16704" y="28050"/>
                  </a:cubicBezTo>
                  <a:lnTo>
                    <a:pt x="16704" y="280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5" name="Freeform: Shape 3890"/>
            <p:cNvSpPr/>
            <p:nvPr/>
          </p:nvSpPr>
          <p:spPr>
            <a:xfrm>
              <a:off x="3792959" y="5106121"/>
              <a:ext cx="30003" cy="50426"/>
            </a:xfrm>
            <a:custGeom>
              <a:avLst/>
              <a:gdLst>
                <a:gd name="connsiteX0" fmla="*/ 13867 w 30003"/>
                <a:gd name="connsiteY0" fmla="*/ 50426 h 50426"/>
                <a:gd name="connsiteX1" fmla="*/ 6240 w 30003"/>
                <a:gd name="connsiteY1" fmla="*/ 46770 h 50426"/>
                <a:gd name="connsiteX2" fmla="*/ 14435 w 30003"/>
                <a:gd name="connsiteY2" fmla="*/ 30319 h 50426"/>
                <a:gd name="connsiteX3" fmla="*/ 4223 w 30003"/>
                <a:gd name="connsiteY3" fmla="*/ 25780 h 50426"/>
                <a:gd name="connsiteX4" fmla="*/ 0 w 30003"/>
                <a:gd name="connsiteY4" fmla="*/ 15002 h 50426"/>
                <a:gd name="connsiteX5" fmla="*/ 4223 w 30003"/>
                <a:gd name="connsiteY5" fmla="*/ 4223 h 50426"/>
                <a:gd name="connsiteX6" fmla="*/ 15002 w 30003"/>
                <a:gd name="connsiteY6" fmla="*/ 0 h 50426"/>
                <a:gd name="connsiteX7" fmla="*/ 25717 w 30003"/>
                <a:gd name="connsiteY7" fmla="*/ 4538 h 50426"/>
                <a:gd name="connsiteX8" fmla="*/ 30004 w 30003"/>
                <a:gd name="connsiteY8" fmla="*/ 15002 h 50426"/>
                <a:gd name="connsiteX9" fmla="*/ 29436 w 30003"/>
                <a:gd name="connsiteY9" fmla="*/ 19225 h 50426"/>
                <a:gd name="connsiteX10" fmla="*/ 26348 w 30003"/>
                <a:gd name="connsiteY10" fmla="*/ 26285 h 50426"/>
                <a:gd name="connsiteX11" fmla="*/ 13867 w 30003"/>
                <a:gd name="connsiteY11" fmla="*/ 50426 h 50426"/>
                <a:gd name="connsiteX12" fmla="*/ 15002 w 30003"/>
                <a:gd name="connsiteY12" fmla="*/ 21557 h 50426"/>
                <a:gd name="connsiteX13" fmla="*/ 15002 w 30003"/>
                <a:gd name="connsiteY13" fmla="*/ 21557 h 50426"/>
                <a:gd name="connsiteX14" fmla="*/ 19540 w 30003"/>
                <a:gd name="connsiteY14" fmla="*/ 19855 h 50426"/>
                <a:gd name="connsiteX15" fmla="*/ 21242 w 30003"/>
                <a:gd name="connsiteY15" fmla="*/ 15065 h 50426"/>
                <a:gd name="connsiteX16" fmla="*/ 19288 w 30003"/>
                <a:gd name="connsiteY16" fmla="*/ 10526 h 50426"/>
                <a:gd name="connsiteX17" fmla="*/ 15065 w 30003"/>
                <a:gd name="connsiteY17" fmla="*/ 8572 h 50426"/>
                <a:gd name="connsiteX18" fmla="*/ 10842 w 30003"/>
                <a:gd name="connsiteY18" fmla="*/ 10526 h 50426"/>
                <a:gd name="connsiteX19" fmla="*/ 8888 w 30003"/>
                <a:gd name="connsiteY19" fmla="*/ 15065 h 50426"/>
                <a:gd name="connsiteX20" fmla="*/ 10842 w 30003"/>
                <a:gd name="connsiteY20" fmla="*/ 19855 h 50426"/>
                <a:gd name="connsiteX21" fmla="*/ 15002 w 30003"/>
                <a:gd name="connsiteY21" fmla="*/ 21557 h 50426"/>
                <a:gd name="connsiteX22" fmla="*/ 15002 w 30003"/>
                <a:gd name="connsiteY22" fmla="*/ 21557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003" h="50426">
                  <a:moveTo>
                    <a:pt x="13867" y="50426"/>
                  </a:moveTo>
                  <a:lnTo>
                    <a:pt x="6240" y="46770"/>
                  </a:lnTo>
                  <a:lnTo>
                    <a:pt x="14435" y="30319"/>
                  </a:lnTo>
                  <a:cubicBezTo>
                    <a:pt x="10464" y="30319"/>
                    <a:pt x="7060" y="28932"/>
                    <a:pt x="4223" y="25780"/>
                  </a:cubicBezTo>
                  <a:cubicBezTo>
                    <a:pt x="1387" y="22944"/>
                    <a:pt x="0" y="19288"/>
                    <a:pt x="0" y="15002"/>
                  </a:cubicBezTo>
                  <a:cubicBezTo>
                    <a:pt x="0" y="10779"/>
                    <a:pt x="1387" y="7375"/>
                    <a:pt x="4223" y="4223"/>
                  </a:cubicBezTo>
                  <a:cubicBezTo>
                    <a:pt x="7312" y="1387"/>
                    <a:pt x="10716" y="0"/>
                    <a:pt x="15002" y="0"/>
                  </a:cubicBezTo>
                  <a:cubicBezTo>
                    <a:pt x="19225" y="0"/>
                    <a:pt x="22944" y="1450"/>
                    <a:pt x="25717" y="4538"/>
                  </a:cubicBezTo>
                  <a:cubicBezTo>
                    <a:pt x="28554" y="7375"/>
                    <a:pt x="30004" y="11031"/>
                    <a:pt x="30004" y="15002"/>
                  </a:cubicBezTo>
                  <a:cubicBezTo>
                    <a:pt x="30004" y="16388"/>
                    <a:pt x="30004" y="17838"/>
                    <a:pt x="29436" y="19225"/>
                  </a:cubicBezTo>
                  <a:cubicBezTo>
                    <a:pt x="29184" y="20927"/>
                    <a:pt x="27987" y="23196"/>
                    <a:pt x="26348" y="26285"/>
                  </a:cubicBezTo>
                  <a:lnTo>
                    <a:pt x="13867" y="50426"/>
                  </a:lnTo>
                  <a:close/>
                  <a:moveTo>
                    <a:pt x="15002" y="21557"/>
                  </a:moveTo>
                  <a:lnTo>
                    <a:pt x="15002" y="21557"/>
                  </a:lnTo>
                  <a:cubicBezTo>
                    <a:pt x="16704" y="21557"/>
                    <a:pt x="18406" y="20990"/>
                    <a:pt x="19540" y="19855"/>
                  </a:cubicBezTo>
                  <a:cubicBezTo>
                    <a:pt x="20675" y="18469"/>
                    <a:pt x="21242" y="17019"/>
                    <a:pt x="21242" y="15065"/>
                  </a:cubicBezTo>
                  <a:cubicBezTo>
                    <a:pt x="21242" y="13363"/>
                    <a:pt x="20675" y="11661"/>
                    <a:pt x="19288" y="10526"/>
                  </a:cubicBezTo>
                  <a:cubicBezTo>
                    <a:pt x="18154" y="9140"/>
                    <a:pt x="16767" y="8572"/>
                    <a:pt x="15065" y="8572"/>
                  </a:cubicBezTo>
                  <a:cubicBezTo>
                    <a:pt x="13363" y="8572"/>
                    <a:pt x="11976" y="9140"/>
                    <a:pt x="10842" y="10526"/>
                  </a:cubicBezTo>
                  <a:cubicBezTo>
                    <a:pt x="9707" y="11661"/>
                    <a:pt x="8888" y="13363"/>
                    <a:pt x="8888" y="15065"/>
                  </a:cubicBezTo>
                  <a:cubicBezTo>
                    <a:pt x="8888" y="17019"/>
                    <a:pt x="9455" y="18469"/>
                    <a:pt x="10842" y="19855"/>
                  </a:cubicBezTo>
                  <a:cubicBezTo>
                    <a:pt x="11913" y="20927"/>
                    <a:pt x="13300" y="21557"/>
                    <a:pt x="15002" y="21557"/>
                  </a:cubicBezTo>
                  <a:lnTo>
                    <a:pt x="15002" y="2155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6" name="Freeform: Shape 3891"/>
            <p:cNvSpPr/>
            <p:nvPr/>
          </p:nvSpPr>
          <p:spPr>
            <a:xfrm>
              <a:off x="3872192" y="4965242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762 h 48094"/>
                <a:gd name="connsiteX5" fmla="*/ 0 w 19288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7" name="Freeform: Shape 3892"/>
            <p:cNvSpPr/>
            <p:nvPr/>
          </p:nvSpPr>
          <p:spPr>
            <a:xfrm>
              <a:off x="3900241" y="4965242"/>
              <a:ext cx="18972" cy="48094"/>
            </a:xfrm>
            <a:custGeom>
              <a:avLst/>
              <a:gdLst>
                <a:gd name="connsiteX0" fmla="*/ 5358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358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8" name="Freeform: Shape 3893"/>
            <p:cNvSpPr/>
            <p:nvPr/>
          </p:nvSpPr>
          <p:spPr>
            <a:xfrm>
              <a:off x="3950290" y="4938894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510 h 48094"/>
                <a:gd name="connsiteX5" fmla="*/ 0 w 19288"/>
                <a:gd name="connsiteY5" fmla="*/ 8510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510"/>
                  </a:lnTo>
                  <a:lnTo>
                    <a:pt x="0" y="851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9" name="Freeform: Shape 3894"/>
            <p:cNvSpPr/>
            <p:nvPr/>
          </p:nvSpPr>
          <p:spPr>
            <a:xfrm>
              <a:off x="3977268" y="4937823"/>
              <a:ext cx="33407" cy="49228"/>
            </a:xfrm>
            <a:custGeom>
              <a:avLst/>
              <a:gdLst>
                <a:gd name="connsiteX0" fmla="*/ 10148 w 33407"/>
                <a:gd name="connsiteY0" fmla="*/ 16641 h 49228"/>
                <a:gd name="connsiteX1" fmla="*/ 1387 w 33407"/>
                <a:gd name="connsiteY1" fmla="*/ 16641 h 49228"/>
                <a:gd name="connsiteX2" fmla="*/ 6240 w 33407"/>
                <a:gd name="connsiteY2" fmla="*/ 4223 h 49228"/>
                <a:gd name="connsiteX3" fmla="*/ 17838 w 33407"/>
                <a:gd name="connsiteY3" fmla="*/ 0 h 49228"/>
                <a:gd name="connsiteX4" fmla="*/ 25781 w 33407"/>
                <a:gd name="connsiteY4" fmla="*/ 1702 h 49228"/>
                <a:gd name="connsiteX5" fmla="*/ 31138 w 33407"/>
                <a:gd name="connsiteY5" fmla="*/ 7060 h 49228"/>
                <a:gd name="connsiteX6" fmla="*/ 33155 w 33407"/>
                <a:gd name="connsiteY6" fmla="*/ 14119 h 49228"/>
                <a:gd name="connsiteX7" fmla="*/ 30571 w 33407"/>
                <a:gd name="connsiteY7" fmla="*/ 23449 h 49228"/>
                <a:gd name="connsiteX8" fmla="*/ 21494 w 33407"/>
                <a:gd name="connsiteY8" fmla="*/ 35046 h 49228"/>
                <a:gd name="connsiteX9" fmla="*/ 16136 w 33407"/>
                <a:gd name="connsiteY9" fmla="*/ 40720 h 49228"/>
                <a:gd name="connsiteX10" fmla="*/ 33408 w 33407"/>
                <a:gd name="connsiteY10" fmla="*/ 40720 h 49228"/>
                <a:gd name="connsiteX11" fmla="*/ 33408 w 33407"/>
                <a:gd name="connsiteY11" fmla="*/ 49229 h 49228"/>
                <a:gd name="connsiteX12" fmla="*/ 0 w 33407"/>
                <a:gd name="connsiteY12" fmla="*/ 49229 h 49228"/>
                <a:gd name="connsiteX13" fmla="*/ 0 w 33407"/>
                <a:gd name="connsiteY13" fmla="*/ 44691 h 49228"/>
                <a:gd name="connsiteX14" fmla="*/ 15002 w 33407"/>
                <a:gd name="connsiteY14" fmla="*/ 29689 h 49228"/>
                <a:gd name="connsiteX15" fmla="*/ 22062 w 33407"/>
                <a:gd name="connsiteY15" fmla="*/ 20927 h 49228"/>
                <a:gd name="connsiteX16" fmla="*/ 23763 w 33407"/>
                <a:gd name="connsiteY16" fmla="*/ 15002 h 49228"/>
                <a:gd name="connsiteX17" fmla="*/ 22062 w 33407"/>
                <a:gd name="connsiteY17" fmla="*/ 10148 h 49228"/>
                <a:gd name="connsiteX18" fmla="*/ 17271 w 33407"/>
                <a:gd name="connsiteY18" fmla="*/ 8447 h 49228"/>
                <a:gd name="connsiteX19" fmla="*/ 12481 w 33407"/>
                <a:gd name="connsiteY19" fmla="*/ 10716 h 49228"/>
                <a:gd name="connsiteX20" fmla="*/ 10148 w 33407"/>
                <a:gd name="connsiteY20" fmla="*/ 16641 h 49228"/>
                <a:gd name="connsiteX21" fmla="*/ 10148 w 33407"/>
                <a:gd name="connsiteY21" fmla="*/ 16641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228">
                  <a:moveTo>
                    <a:pt x="10148" y="16641"/>
                  </a:moveTo>
                  <a:lnTo>
                    <a:pt x="1387" y="16641"/>
                  </a:lnTo>
                  <a:cubicBezTo>
                    <a:pt x="1702" y="11283"/>
                    <a:pt x="3089" y="7312"/>
                    <a:pt x="6240" y="4223"/>
                  </a:cubicBezTo>
                  <a:cubicBezTo>
                    <a:pt x="9329" y="1387"/>
                    <a:pt x="13300" y="0"/>
                    <a:pt x="17838" y="0"/>
                  </a:cubicBezTo>
                  <a:cubicBezTo>
                    <a:pt x="20927" y="0"/>
                    <a:pt x="23511" y="567"/>
                    <a:pt x="25781" y="1702"/>
                  </a:cubicBezTo>
                  <a:cubicBezTo>
                    <a:pt x="27735" y="3152"/>
                    <a:pt x="29752" y="4791"/>
                    <a:pt x="31138" y="7060"/>
                  </a:cubicBezTo>
                  <a:cubicBezTo>
                    <a:pt x="32273" y="9329"/>
                    <a:pt x="33155" y="11850"/>
                    <a:pt x="33155" y="14119"/>
                  </a:cubicBezTo>
                  <a:cubicBezTo>
                    <a:pt x="33155" y="16956"/>
                    <a:pt x="32273" y="20044"/>
                    <a:pt x="30571" y="23449"/>
                  </a:cubicBezTo>
                  <a:cubicBezTo>
                    <a:pt x="28869" y="26537"/>
                    <a:pt x="26033" y="30508"/>
                    <a:pt x="21494" y="35046"/>
                  </a:cubicBezTo>
                  <a:lnTo>
                    <a:pt x="16136" y="40720"/>
                  </a:lnTo>
                  <a:lnTo>
                    <a:pt x="33408" y="40720"/>
                  </a:lnTo>
                  <a:lnTo>
                    <a:pt x="33408" y="49229"/>
                  </a:lnTo>
                  <a:lnTo>
                    <a:pt x="0" y="49229"/>
                  </a:lnTo>
                  <a:lnTo>
                    <a:pt x="0" y="44691"/>
                  </a:lnTo>
                  <a:lnTo>
                    <a:pt x="15002" y="29689"/>
                  </a:lnTo>
                  <a:cubicBezTo>
                    <a:pt x="18406" y="26033"/>
                    <a:pt x="20927" y="23196"/>
                    <a:pt x="22062" y="20927"/>
                  </a:cubicBezTo>
                  <a:cubicBezTo>
                    <a:pt x="23196" y="18658"/>
                    <a:pt x="23763" y="16641"/>
                    <a:pt x="23763" y="15002"/>
                  </a:cubicBezTo>
                  <a:cubicBezTo>
                    <a:pt x="23763" y="12985"/>
                    <a:pt x="23196" y="11598"/>
                    <a:pt x="22062" y="10148"/>
                  </a:cubicBezTo>
                  <a:cubicBezTo>
                    <a:pt x="20927" y="9014"/>
                    <a:pt x="19225" y="8447"/>
                    <a:pt x="17271" y="8447"/>
                  </a:cubicBezTo>
                  <a:cubicBezTo>
                    <a:pt x="15317" y="8447"/>
                    <a:pt x="13615" y="9266"/>
                    <a:pt x="12481" y="10716"/>
                  </a:cubicBezTo>
                  <a:cubicBezTo>
                    <a:pt x="10968" y="12102"/>
                    <a:pt x="10400" y="14119"/>
                    <a:pt x="10148" y="16641"/>
                  </a:cubicBezTo>
                  <a:lnTo>
                    <a:pt x="10148" y="1664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0" name="Freeform: Shape 3895"/>
            <p:cNvSpPr/>
            <p:nvPr/>
          </p:nvSpPr>
          <p:spPr>
            <a:xfrm>
              <a:off x="3812499" y="5023547"/>
              <a:ext cx="18972" cy="48094"/>
            </a:xfrm>
            <a:custGeom>
              <a:avLst/>
              <a:gdLst>
                <a:gd name="connsiteX0" fmla="*/ 5106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106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1" name="Freeform: Shape 3896"/>
            <p:cNvSpPr/>
            <p:nvPr/>
          </p:nvSpPr>
          <p:spPr>
            <a:xfrm>
              <a:off x="3838784" y="5022413"/>
              <a:ext cx="34037" cy="50615"/>
            </a:xfrm>
            <a:custGeom>
              <a:avLst/>
              <a:gdLst>
                <a:gd name="connsiteX0" fmla="*/ 16767 w 34037"/>
                <a:gd name="connsiteY0" fmla="*/ 0 h 50615"/>
                <a:gd name="connsiteX1" fmla="*/ 26096 w 34037"/>
                <a:gd name="connsiteY1" fmla="*/ 2521 h 50615"/>
                <a:gd name="connsiteX2" fmla="*/ 31769 w 34037"/>
                <a:gd name="connsiteY2" fmla="*/ 10464 h 50615"/>
                <a:gd name="connsiteX3" fmla="*/ 34038 w 34037"/>
                <a:gd name="connsiteY3" fmla="*/ 25151 h 50615"/>
                <a:gd name="connsiteX4" fmla="*/ 31769 w 34037"/>
                <a:gd name="connsiteY4" fmla="*/ 40152 h 50615"/>
                <a:gd name="connsiteX5" fmla="*/ 26096 w 34037"/>
                <a:gd name="connsiteY5" fmla="*/ 48094 h 50615"/>
                <a:gd name="connsiteX6" fmla="*/ 17019 w 34037"/>
                <a:gd name="connsiteY6" fmla="*/ 50616 h 50615"/>
                <a:gd name="connsiteX7" fmla="*/ 7942 w 34037"/>
                <a:gd name="connsiteY7" fmla="*/ 48094 h 50615"/>
                <a:gd name="connsiteX8" fmla="*/ 2269 w 34037"/>
                <a:gd name="connsiteY8" fmla="*/ 40468 h 50615"/>
                <a:gd name="connsiteX9" fmla="*/ 0 w 34037"/>
                <a:gd name="connsiteY9" fmla="*/ 25781 h 50615"/>
                <a:gd name="connsiteX10" fmla="*/ 4223 w 34037"/>
                <a:gd name="connsiteY10" fmla="*/ 6556 h 50615"/>
                <a:gd name="connsiteX11" fmla="*/ 16767 w 34037"/>
                <a:gd name="connsiteY11" fmla="*/ 0 h 50615"/>
                <a:gd name="connsiteX12" fmla="*/ 16767 w 34037"/>
                <a:gd name="connsiteY12" fmla="*/ 0 h 50615"/>
                <a:gd name="connsiteX13" fmla="*/ 17019 w 34037"/>
                <a:gd name="connsiteY13" fmla="*/ 8762 h 50615"/>
                <a:gd name="connsiteX14" fmla="*/ 17019 w 34037"/>
                <a:gd name="connsiteY14" fmla="*/ 8762 h 50615"/>
                <a:gd name="connsiteX15" fmla="*/ 13048 w 34037"/>
                <a:gd name="connsiteY15" fmla="*/ 10211 h 50615"/>
                <a:gd name="connsiteX16" fmla="*/ 10211 w 34037"/>
                <a:gd name="connsiteY16" fmla="*/ 15317 h 50615"/>
                <a:gd name="connsiteX17" fmla="*/ 9392 w 34037"/>
                <a:gd name="connsiteY17" fmla="*/ 26096 h 50615"/>
                <a:gd name="connsiteX18" fmla="*/ 11661 w 34037"/>
                <a:gd name="connsiteY18" fmla="*/ 38576 h 50615"/>
                <a:gd name="connsiteX19" fmla="*/ 17019 w 34037"/>
                <a:gd name="connsiteY19" fmla="*/ 41980 h 50615"/>
                <a:gd name="connsiteX20" fmla="*/ 22377 w 34037"/>
                <a:gd name="connsiteY20" fmla="*/ 38892 h 50615"/>
                <a:gd name="connsiteX21" fmla="*/ 24646 w 34037"/>
                <a:gd name="connsiteY21" fmla="*/ 25591 h 50615"/>
                <a:gd name="connsiteX22" fmla="*/ 22692 w 34037"/>
                <a:gd name="connsiteY22" fmla="*/ 12607 h 50615"/>
                <a:gd name="connsiteX23" fmla="*/ 17019 w 34037"/>
                <a:gd name="connsiteY23" fmla="*/ 8762 h 50615"/>
                <a:gd name="connsiteX24" fmla="*/ 17019 w 34037"/>
                <a:gd name="connsiteY24" fmla="*/ 8762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037" h="50615">
                  <a:moveTo>
                    <a:pt x="16767" y="0"/>
                  </a:moveTo>
                  <a:cubicBezTo>
                    <a:pt x="20423" y="0"/>
                    <a:pt x="23574" y="819"/>
                    <a:pt x="26096" y="2521"/>
                  </a:cubicBezTo>
                  <a:cubicBezTo>
                    <a:pt x="28617" y="4223"/>
                    <a:pt x="30319" y="7060"/>
                    <a:pt x="31769" y="10464"/>
                  </a:cubicBezTo>
                  <a:cubicBezTo>
                    <a:pt x="33218" y="14120"/>
                    <a:pt x="34038" y="18973"/>
                    <a:pt x="34038" y="25151"/>
                  </a:cubicBezTo>
                  <a:cubicBezTo>
                    <a:pt x="34038" y="31643"/>
                    <a:pt x="33218" y="36748"/>
                    <a:pt x="31769" y="40152"/>
                  </a:cubicBezTo>
                  <a:cubicBezTo>
                    <a:pt x="30382" y="43808"/>
                    <a:pt x="28680" y="46393"/>
                    <a:pt x="26096" y="48094"/>
                  </a:cubicBezTo>
                  <a:cubicBezTo>
                    <a:pt x="23827" y="49796"/>
                    <a:pt x="20738" y="50616"/>
                    <a:pt x="17019" y="50616"/>
                  </a:cubicBezTo>
                  <a:cubicBezTo>
                    <a:pt x="13615" y="50616"/>
                    <a:pt x="10527" y="49796"/>
                    <a:pt x="7942" y="48094"/>
                  </a:cubicBezTo>
                  <a:cubicBezTo>
                    <a:pt x="5421" y="46393"/>
                    <a:pt x="3719" y="43871"/>
                    <a:pt x="2269" y="40468"/>
                  </a:cubicBezTo>
                  <a:cubicBezTo>
                    <a:pt x="819" y="37063"/>
                    <a:pt x="0" y="32273"/>
                    <a:pt x="0" y="25781"/>
                  </a:cubicBezTo>
                  <a:cubicBezTo>
                    <a:pt x="0" y="17019"/>
                    <a:pt x="1387" y="10527"/>
                    <a:pt x="4223" y="6556"/>
                  </a:cubicBezTo>
                  <a:cubicBezTo>
                    <a:pt x="7123" y="2269"/>
                    <a:pt x="11346" y="0"/>
                    <a:pt x="16767" y="0"/>
                  </a:cubicBezTo>
                  <a:lnTo>
                    <a:pt x="16767" y="0"/>
                  </a:lnTo>
                  <a:close/>
                  <a:moveTo>
                    <a:pt x="17019" y="8762"/>
                  </a:moveTo>
                  <a:lnTo>
                    <a:pt x="17019" y="8762"/>
                  </a:lnTo>
                  <a:cubicBezTo>
                    <a:pt x="15569" y="8762"/>
                    <a:pt x="14182" y="9329"/>
                    <a:pt x="13048" y="10211"/>
                  </a:cubicBezTo>
                  <a:cubicBezTo>
                    <a:pt x="11913" y="11346"/>
                    <a:pt x="11094" y="13048"/>
                    <a:pt x="10211" y="15317"/>
                  </a:cubicBezTo>
                  <a:cubicBezTo>
                    <a:pt x="9644" y="17838"/>
                    <a:pt x="9392" y="21242"/>
                    <a:pt x="9392" y="26096"/>
                  </a:cubicBezTo>
                  <a:cubicBezTo>
                    <a:pt x="9392" y="32021"/>
                    <a:pt x="10211" y="36307"/>
                    <a:pt x="11661" y="38576"/>
                  </a:cubicBezTo>
                  <a:cubicBezTo>
                    <a:pt x="13048" y="40846"/>
                    <a:pt x="14750" y="41980"/>
                    <a:pt x="17019" y="41980"/>
                  </a:cubicBezTo>
                  <a:cubicBezTo>
                    <a:pt x="19288" y="41980"/>
                    <a:pt x="20990" y="41161"/>
                    <a:pt x="22377" y="38892"/>
                  </a:cubicBezTo>
                  <a:cubicBezTo>
                    <a:pt x="24079" y="36055"/>
                    <a:pt x="24646" y="31832"/>
                    <a:pt x="24646" y="25591"/>
                  </a:cubicBezTo>
                  <a:cubicBezTo>
                    <a:pt x="24646" y="19099"/>
                    <a:pt x="24079" y="14813"/>
                    <a:pt x="22692" y="12607"/>
                  </a:cubicBezTo>
                  <a:cubicBezTo>
                    <a:pt x="21242" y="9896"/>
                    <a:pt x="19288" y="8762"/>
                    <a:pt x="17019" y="8762"/>
                  </a:cubicBezTo>
                  <a:lnTo>
                    <a:pt x="17019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2" name="Freeform: Shape 3897"/>
            <p:cNvSpPr/>
            <p:nvPr/>
          </p:nvSpPr>
          <p:spPr>
            <a:xfrm>
              <a:off x="3972666" y="4998334"/>
              <a:ext cx="16136" cy="136656"/>
            </a:xfrm>
            <a:custGeom>
              <a:avLst/>
              <a:gdLst>
                <a:gd name="connsiteX0" fmla="*/ 16136 w 16136"/>
                <a:gd name="connsiteY0" fmla="*/ 57991 h 136656"/>
                <a:gd name="connsiteX1" fmla="*/ 13300 w 16136"/>
                <a:gd name="connsiteY1" fmla="*/ 136656 h 136656"/>
                <a:gd name="connsiteX2" fmla="*/ 3971 w 16136"/>
                <a:gd name="connsiteY2" fmla="*/ 136656 h 136656"/>
                <a:gd name="connsiteX3" fmla="*/ 0 w 16136"/>
                <a:gd name="connsiteY3" fmla="*/ 57991 h 136656"/>
                <a:gd name="connsiteX4" fmla="*/ 7627 w 16136"/>
                <a:gd name="connsiteY4" fmla="*/ 0 h 136656"/>
                <a:gd name="connsiteX5" fmla="*/ 16136 w 16136"/>
                <a:gd name="connsiteY5" fmla="*/ 57991 h 136656"/>
                <a:gd name="connsiteX6" fmla="*/ 16136 w 16136"/>
                <a:gd name="connsiteY6" fmla="*/ 57991 h 13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6" h="136656">
                  <a:moveTo>
                    <a:pt x="16136" y="57991"/>
                  </a:moveTo>
                  <a:lnTo>
                    <a:pt x="13300" y="136656"/>
                  </a:lnTo>
                  <a:lnTo>
                    <a:pt x="3971" y="136656"/>
                  </a:lnTo>
                  <a:lnTo>
                    <a:pt x="0" y="57991"/>
                  </a:lnTo>
                  <a:cubicBezTo>
                    <a:pt x="2521" y="38766"/>
                    <a:pt x="5358" y="4539"/>
                    <a:pt x="7627" y="0"/>
                  </a:cubicBezTo>
                  <a:cubicBezTo>
                    <a:pt x="9644" y="4539"/>
                    <a:pt x="13300" y="38766"/>
                    <a:pt x="16136" y="57991"/>
                  </a:cubicBezTo>
                  <a:lnTo>
                    <a:pt x="16136" y="57991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3" name="Freeform: Shape 3898"/>
            <p:cNvSpPr/>
            <p:nvPr/>
          </p:nvSpPr>
          <p:spPr>
            <a:xfrm>
              <a:off x="3972414" y="5112109"/>
              <a:ext cx="71910" cy="210530"/>
            </a:xfrm>
            <a:custGeom>
              <a:avLst/>
              <a:gdLst>
                <a:gd name="connsiteX0" fmla="*/ 31958 w 71910"/>
                <a:gd name="connsiteY0" fmla="*/ 105832 h 210530"/>
                <a:gd name="connsiteX1" fmla="*/ 0 w 71910"/>
                <a:gd name="connsiteY1" fmla="*/ 2269 h 210530"/>
                <a:gd name="connsiteX2" fmla="*/ 9896 w 71910"/>
                <a:gd name="connsiteY2" fmla="*/ 0 h 210530"/>
                <a:gd name="connsiteX3" fmla="*/ 43556 w 71910"/>
                <a:gd name="connsiteY3" fmla="*/ 102176 h 210530"/>
                <a:gd name="connsiteX4" fmla="*/ 71858 w 71910"/>
                <a:gd name="connsiteY4" fmla="*/ 210530 h 210530"/>
                <a:gd name="connsiteX5" fmla="*/ 31958 w 71910"/>
                <a:gd name="connsiteY5" fmla="*/ 105832 h 210530"/>
                <a:gd name="connsiteX6" fmla="*/ 31958 w 71910"/>
                <a:gd name="connsiteY6" fmla="*/ 105832 h 21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10" h="210530">
                  <a:moveTo>
                    <a:pt x="31958" y="105832"/>
                  </a:moveTo>
                  <a:lnTo>
                    <a:pt x="0" y="2269"/>
                  </a:lnTo>
                  <a:lnTo>
                    <a:pt x="9896" y="0"/>
                  </a:lnTo>
                  <a:lnTo>
                    <a:pt x="43556" y="102176"/>
                  </a:lnTo>
                  <a:cubicBezTo>
                    <a:pt x="46960" y="117178"/>
                    <a:pt x="73244" y="208261"/>
                    <a:pt x="71858" y="210530"/>
                  </a:cubicBezTo>
                  <a:cubicBezTo>
                    <a:pt x="69021" y="209648"/>
                    <a:pt x="38198" y="120204"/>
                    <a:pt x="31958" y="105832"/>
                  </a:cubicBezTo>
                  <a:lnTo>
                    <a:pt x="31958" y="10583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4" name="Freeform: Shape 3899"/>
            <p:cNvSpPr/>
            <p:nvPr/>
          </p:nvSpPr>
          <p:spPr>
            <a:xfrm>
              <a:off x="3929111" y="5001171"/>
              <a:ext cx="226666" cy="160986"/>
            </a:xfrm>
            <a:custGeom>
              <a:avLst/>
              <a:gdLst>
                <a:gd name="connsiteX0" fmla="*/ 37316 w 226666"/>
                <a:gd name="connsiteY0" fmla="*/ 128461 h 160986"/>
                <a:gd name="connsiteX1" fmla="*/ 203723 w 226666"/>
                <a:gd name="connsiteY1" fmla="*/ 12418 h 160986"/>
                <a:gd name="connsiteX2" fmla="*/ 224083 w 226666"/>
                <a:gd name="connsiteY2" fmla="*/ 0 h 160986"/>
                <a:gd name="connsiteX3" fmla="*/ 226667 w 226666"/>
                <a:gd name="connsiteY3" fmla="*/ 3656 h 160986"/>
                <a:gd name="connsiteX4" fmla="*/ 206559 w 226666"/>
                <a:gd name="connsiteY4" fmla="*/ 18973 h 160986"/>
                <a:gd name="connsiteX5" fmla="*/ 41287 w 226666"/>
                <a:gd name="connsiteY5" fmla="*/ 134135 h 160986"/>
                <a:gd name="connsiteX6" fmla="*/ 42989 w 226666"/>
                <a:gd name="connsiteY6" fmla="*/ 136404 h 160986"/>
                <a:gd name="connsiteX7" fmla="*/ 6492 w 226666"/>
                <a:gd name="connsiteY7" fmla="*/ 160987 h 160986"/>
                <a:gd name="connsiteX8" fmla="*/ 0 w 226666"/>
                <a:gd name="connsiteY8" fmla="*/ 150838 h 160986"/>
                <a:gd name="connsiteX9" fmla="*/ 35929 w 226666"/>
                <a:gd name="connsiteY9" fmla="*/ 126192 h 160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666" h="160986">
                  <a:moveTo>
                    <a:pt x="37316" y="128461"/>
                  </a:moveTo>
                  <a:lnTo>
                    <a:pt x="203723" y="12418"/>
                  </a:lnTo>
                  <a:lnTo>
                    <a:pt x="224083" y="0"/>
                  </a:lnTo>
                  <a:lnTo>
                    <a:pt x="226667" y="3656"/>
                  </a:lnTo>
                  <a:lnTo>
                    <a:pt x="206559" y="18973"/>
                  </a:lnTo>
                  <a:lnTo>
                    <a:pt x="41287" y="134135"/>
                  </a:lnTo>
                  <a:lnTo>
                    <a:pt x="42989" y="136404"/>
                  </a:lnTo>
                  <a:lnTo>
                    <a:pt x="6492" y="160987"/>
                  </a:lnTo>
                  <a:lnTo>
                    <a:pt x="0" y="150838"/>
                  </a:lnTo>
                  <a:lnTo>
                    <a:pt x="35929" y="12619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5" name="Freeform: Shape 3900"/>
            <p:cNvSpPr/>
            <p:nvPr/>
          </p:nvSpPr>
          <p:spPr>
            <a:xfrm>
              <a:off x="3964472" y="5108390"/>
              <a:ext cx="32272" cy="32272"/>
            </a:xfrm>
            <a:custGeom>
              <a:avLst/>
              <a:gdLst>
                <a:gd name="connsiteX0" fmla="*/ 16136 w 32272"/>
                <a:gd name="connsiteY0" fmla="*/ 32273 h 32272"/>
                <a:gd name="connsiteX1" fmla="*/ 32273 w 32272"/>
                <a:gd name="connsiteY1" fmla="*/ 16136 h 32272"/>
                <a:gd name="connsiteX2" fmla="*/ 16136 w 32272"/>
                <a:gd name="connsiteY2" fmla="*/ 0 h 32272"/>
                <a:gd name="connsiteX3" fmla="*/ 0 w 32272"/>
                <a:gd name="connsiteY3" fmla="*/ 16136 h 32272"/>
                <a:gd name="connsiteX4" fmla="*/ 16136 w 32272"/>
                <a:gd name="connsiteY4" fmla="*/ 32273 h 32272"/>
                <a:gd name="connsiteX5" fmla="*/ 16136 w 32272"/>
                <a:gd name="connsiteY5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72" h="32272">
                  <a:moveTo>
                    <a:pt x="16136" y="32273"/>
                  </a:moveTo>
                  <a:cubicBezTo>
                    <a:pt x="24898" y="32273"/>
                    <a:pt x="32273" y="24898"/>
                    <a:pt x="32273" y="16136"/>
                  </a:cubicBezTo>
                  <a:cubicBezTo>
                    <a:pt x="32273" y="7375"/>
                    <a:pt x="24898" y="0"/>
                    <a:pt x="16136" y="0"/>
                  </a:cubicBezTo>
                  <a:cubicBezTo>
                    <a:pt x="7375" y="0"/>
                    <a:pt x="0" y="7375"/>
                    <a:pt x="0" y="16136"/>
                  </a:cubicBezTo>
                  <a:cubicBezTo>
                    <a:pt x="0" y="24898"/>
                    <a:pt x="7375" y="32273"/>
                    <a:pt x="16136" y="32273"/>
                  </a:cubicBezTo>
                  <a:lnTo>
                    <a:pt x="16136" y="32273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6" name="Freeform: Shape 3901"/>
            <p:cNvSpPr/>
            <p:nvPr/>
          </p:nvSpPr>
          <p:spPr>
            <a:xfrm>
              <a:off x="3864565" y="5293455"/>
              <a:ext cx="22061" cy="31453"/>
            </a:xfrm>
            <a:custGeom>
              <a:avLst/>
              <a:gdLst>
                <a:gd name="connsiteX0" fmla="*/ 5925 w 22061"/>
                <a:gd name="connsiteY0" fmla="*/ 31454 h 31453"/>
                <a:gd name="connsiteX1" fmla="*/ 0 w 22061"/>
                <a:gd name="connsiteY1" fmla="*/ 28050 h 31453"/>
                <a:gd name="connsiteX2" fmla="*/ 16136 w 22061"/>
                <a:gd name="connsiteY2" fmla="*/ 0 h 31453"/>
                <a:gd name="connsiteX3" fmla="*/ 22062 w 22061"/>
                <a:gd name="connsiteY3" fmla="*/ 3404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453">
                  <a:moveTo>
                    <a:pt x="5925" y="31454"/>
                  </a:moveTo>
                  <a:lnTo>
                    <a:pt x="0" y="28050"/>
                  </a:lnTo>
                  <a:lnTo>
                    <a:pt x="16136" y="0"/>
                  </a:lnTo>
                  <a:lnTo>
                    <a:pt x="22062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7" name="Freeform: Shape 3902"/>
            <p:cNvSpPr/>
            <p:nvPr/>
          </p:nvSpPr>
          <p:spPr>
            <a:xfrm>
              <a:off x="3978592" y="5320938"/>
              <a:ext cx="6807" cy="32272"/>
            </a:xfrm>
            <a:custGeom>
              <a:avLst/>
              <a:gdLst>
                <a:gd name="connsiteX0" fmla="*/ 0 w 6807"/>
                <a:gd name="connsiteY0" fmla="*/ 0 h 32272"/>
                <a:gd name="connsiteX1" fmla="*/ 6808 w 6807"/>
                <a:gd name="connsiteY1" fmla="*/ 0 h 32272"/>
                <a:gd name="connsiteX2" fmla="*/ 6808 w 6807"/>
                <a:gd name="connsiteY2" fmla="*/ 32273 h 32272"/>
                <a:gd name="connsiteX3" fmla="*/ 0 w 6807"/>
                <a:gd name="connsiteY3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07" h="32272">
                  <a:moveTo>
                    <a:pt x="0" y="0"/>
                  </a:moveTo>
                  <a:lnTo>
                    <a:pt x="6808" y="0"/>
                  </a:lnTo>
                  <a:lnTo>
                    <a:pt x="6808" y="32273"/>
                  </a:lnTo>
                  <a:lnTo>
                    <a:pt x="0" y="3227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8" name="Freeform: Shape 3903"/>
            <p:cNvSpPr/>
            <p:nvPr/>
          </p:nvSpPr>
          <p:spPr>
            <a:xfrm>
              <a:off x="4076797" y="5292069"/>
              <a:ext cx="22376" cy="31390"/>
            </a:xfrm>
            <a:custGeom>
              <a:avLst/>
              <a:gdLst>
                <a:gd name="connsiteX0" fmla="*/ 22377 w 22376"/>
                <a:gd name="connsiteY0" fmla="*/ 27987 h 31390"/>
                <a:gd name="connsiteX1" fmla="*/ 16452 w 22376"/>
                <a:gd name="connsiteY1" fmla="*/ 31390 h 31390"/>
                <a:gd name="connsiteX2" fmla="*/ 0 w 22376"/>
                <a:gd name="connsiteY2" fmla="*/ 3656 h 31390"/>
                <a:gd name="connsiteX3" fmla="*/ 6240 w 22376"/>
                <a:gd name="connsiteY3" fmla="*/ 0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76" h="31390">
                  <a:moveTo>
                    <a:pt x="22377" y="27987"/>
                  </a:moveTo>
                  <a:lnTo>
                    <a:pt x="16452" y="31390"/>
                  </a:lnTo>
                  <a:lnTo>
                    <a:pt x="0" y="3656"/>
                  </a:lnTo>
                  <a:lnTo>
                    <a:pt x="624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9" name="Freeform: Shape 3904"/>
            <p:cNvSpPr/>
            <p:nvPr/>
          </p:nvSpPr>
          <p:spPr>
            <a:xfrm>
              <a:off x="3810545" y="5260111"/>
              <a:ext cx="21242" cy="19792"/>
            </a:xfrm>
            <a:custGeom>
              <a:avLst/>
              <a:gdLst>
                <a:gd name="connsiteX0" fmla="*/ 2269 w 21242"/>
                <a:gd name="connsiteY0" fmla="*/ 19792 h 19792"/>
                <a:gd name="connsiteX1" fmla="*/ 0 w 21242"/>
                <a:gd name="connsiteY1" fmla="*/ 17208 h 19792"/>
                <a:gd name="connsiteX2" fmla="*/ 18973 w 21242"/>
                <a:gd name="connsiteY2" fmla="*/ 0 h 19792"/>
                <a:gd name="connsiteX3" fmla="*/ 21242 w 21242"/>
                <a:gd name="connsiteY3" fmla="*/ 2521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2269" y="19792"/>
                  </a:moveTo>
                  <a:lnTo>
                    <a:pt x="0" y="17208"/>
                  </a:lnTo>
                  <a:lnTo>
                    <a:pt x="18973" y="0"/>
                  </a:lnTo>
                  <a:lnTo>
                    <a:pt x="21242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0" name="Freeform: Shape 3905"/>
            <p:cNvSpPr/>
            <p:nvPr/>
          </p:nvSpPr>
          <p:spPr>
            <a:xfrm>
              <a:off x="3827501" y="5275050"/>
              <a:ext cx="19540" cy="21557"/>
            </a:xfrm>
            <a:custGeom>
              <a:avLst/>
              <a:gdLst>
                <a:gd name="connsiteX0" fmla="*/ 2521 w 19540"/>
                <a:gd name="connsiteY0" fmla="*/ 21557 h 21557"/>
                <a:gd name="connsiteX1" fmla="*/ 0 w 19540"/>
                <a:gd name="connsiteY1" fmla="*/ 19288 h 21557"/>
                <a:gd name="connsiteX2" fmla="*/ 17019 w 19540"/>
                <a:gd name="connsiteY2" fmla="*/ 0 h 21557"/>
                <a:gd name="connsiteX3" fmla="*/ 19540 w 19540"/>
                <a:gd name="connsiteY3" fmla="*/ 2585 h 2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0" h="21557">
                  <a:moveTo>
                    <a:pt x="2521" y="21557"/>
                  </a:moveTo>
                  <a:lnTo>
                    <a:pt x="0" y="19288"/>
                  </a:lnTo>
                  <a:lnTo>
                    <a:pt x="17019" y="0"/>
                  </a:lnTo>
                  <a:lnTo>
                    <a:pt x="19540" y="258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1" name="Freeform: Shape 3906"/>
            <p:cNvSpPr/>
            <p:nvPr/>
          </p:nvSpPr>
          <p:spPr>
            <a:xfrm>
              <a:off x="3845907" y="5288665"/>
              <a:ext cx="17838" cy="22628"/>
            </a:xfrm>
            <a:custGeom>
              <a:avLst/>
              <a:gdLst>
                <a:gd name="connsiteX0" fmla="*/ 2836 w 17838"/>
                <a:gd name="connsiteY0" fmla="*/ 22629 h 22628"/>
                <a:gd name="connsiteX1" fmla="*/ 0 w 17838"/>
                <a:gd name="connsiteY1" fmla="*/ 20675 h 22628"/>
                <a:gd name="connsiteX2" fmla="*/ 15002 w 17838"/>
                <a:gd name="connsiteY2" fmla="*/ 0 h 22628"/>
                <a:gd name="connsiteX3" fmla="*/ 17838 w 17838"/>
                <a:gd name="connsiteY3" fmla="*/ 1954 h 2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628">
                  <a:moveTo>
                    <a:pt x="2836" y="22629"/>
                  </a:moveTo>
                  <a:lnTo>
                    <a:pt x="0" y="20675"/>
                  </a:lnTo>
                  <a:lnTo>
                    <a:pt x="15002" y="0"/>
                  </a:lnTo>
                  <a:lnTo>
                    <a:pt x="17838" y="195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2" name="Freeform: Shape 3907"/>
            <p:cNvSpPr/>
            <p:nvPr/>
          </p:nvSpPr>
          <p:spPr>
            <a:xfrm>
              <a:off x="3887194" y="5309907"/>
              <a:ext cx="13615" cy="24897"/>
            </a:xfrm>
            <a:custGeom>
              <a:avLst/>
              <a:gdLst>
                <a:gd name="connsiteX0" fmla="*/ 3404 w 13615"/>
                <a:gd name="connsiteY0" fmla="*/ 24898 h 24897"/>
                <a:gd name="connsiteX1" fmla="*/ 0 w 13615"/>
                <a:gd name="connsiteY1" fmla="*/ 23448 h 24897"/>
                <a:gd name="connsiteX2" fmla="*/ 10463 w 13615"/>
                <a:gd name="connsiteY2" fmla="*/ 0 h 24897"/>
                <a:gd name="connsiteX3" fmla="*/ 13615 w 13615"/>
                <a:gd name="connsiteY3" fmla="*/ 1387 h 2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7">
                  <a:moveTo>
                    <a:pt x="3404" y="24898"/>
                  </a:moveTo>
                  <a:lnTo>
                    <a:pt x="0" y="23448"/>
                  </a:lnTo>
                  <a:lnTo>
                    <a:pt x="10463" y="0"/>
                  </a:lnTo>
                  <a:lnTo>
                    <a:pt x="13615" y="13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3" name="Freeform: Shape 3908"/>
            <p:cNvSpPr/>
            <p:nvPr/>
          </p:nvSpPr>
          <p:spPr>
            <a:xfrm>
              <a:off x="3909570" y="5317534"/>
              <a:ext cx="11345" cy="25465"/>
            </a:xfrm>
            <a:custGeom>
              <a:avLst/>
              <a:gdLst>
                <a:gd name="connsiteX0" fmla="*/ 3404 w 11345"/>
                <a:gd name="connsiteY0" fmla="*/ 25466 h 25465"/>
                <a:gd name="connsiteX1" fmla="*/ 0 w 11345"/>
                <a:gd name="connsiteY1" fmla="*/ 24331 h 25465"/>
                <a:gd name="connsiteX2" fmla="*/ 7942 w 11345"/>
                <a:gd name="connsiteY2" fmla="*/ 0 h 25465"/>
                <a:gd name="connsiteX3" fmla="*/ 11346 w 11345"/>
                <a:gd name="connsiteY3" fmla="*/ 1135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3404" y="25466"/>
                  </a:moveTo>
                  <a:lnTo>
                    <a:pt x="0" y="24331"/>
                  </a:lnTo>
                  <a:lnTo>
                    <a:pt x="7942" y="0"/>
                  </a:lnTo>
                  <a:lnTo>
                    <a:pt x="11346" y="113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4" name="Freeform: Shape 3909"/>
            <p:cNvSpPr/>
            <p:nvPr/>
          </p:nvSpPr>
          <p:spPr>
            <a:xfrm>
              <a:off x="3932766" y="5323207"/>
              <a:ext cx="8761" cy="25717"/>
            </a:xfrm>
            <a:custGeom>
              <a:avLst/>
              <a:gdLst>
                <a:gd name="connsiteX0" fmla="*/ 3404 w 8761"/>
                <a:gd name="connsiteY0" fmla="*/ 25718 h 25717"/>
                <a:gd name="connsiteX1" fmla="*/ 0 w 8761"/>
                <a:gd name="connsiteY1" fmla="*/ 24898 h 25717"/>
                <a:gd name="connsiteX2" fmla="*/ 5358 w 8761"/>
                <a:gd name="connsiteY2" fmla="*/ 0 h 25717"/>
                <a:gd name="connsiteX3" fmla="*/ 8762 w 8761"/>
                <a:gd name="connsiteY3" fmla="*/ 56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3404" y="25718"/>
                  </a:moveTo>
                  <a:lnTo>
                    <a:pt x="0" y="24898"/>
                  </a:lnTo>
                  <a:lnTo>
                    <a:pt x="5358" y="0"/>
                  </a:lnTo>
                  <a:lnTo>
                    <a:pt x="8762" y="56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5" name="Freeform: Shape 3910"/>
            <p:cNvSpPr/>
            <p:nvPr/>
          </p:nvSpPr>
          <p:spPr>
            <a:xfrm>
              <a:off x="3956278" y="5326547"/>
              <a:ext cx="6177" cy="25780"/>
            </a:xfrm>
            <a:custGeom>
              <a:avLst/>
              <a:gdLst>
                <a:gd name="connsiteX0" fmla="*/ 3656 w 6177"/>
                <a:gd name="connsiteY0" fmla="*/ 25781 h 25780"/>
                <a:gd name="connsiteX1" fmla="*/ 0 w 6177"/>
                <a:gd name="connsiteY1" fmla="*/ 25213 h 25780"/>
                <a:gd name="connsiteX2" fmla="*/ 2836 w 6177"/>
                <a:gd name="connsiteY2" fmla="*/ 0 h 25780"/>
                <a:gd name="connsiteX3" fmla="*/ 6177 w 6177"/>
                <a:gd name="connsiteY3" fmla="*/ 315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7" h="25780">
                  <a:moveTo>
                    <a:pt x="3656" y="25781"/>
                  </a:moveTo>
                  <a:lnTo>
                    <a:pt x="0" y="25213"/>
                  </a:lnTo>
                  <a:lnTo>
                    <a:pt x="2836" y="0"/>
                  </a:lnTo>
                  <a:lnTo>
                    <a:pt x="6177" y="31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6" name="Freeform: Shape 3911"/>
            <p:cNvSpPr/>
            <p:nvPr/>
          </p:nvSpPr>
          <p:spPr>
            <a:xfrm>
              <a:off x="4001536" y="5326295"/>
              <a:ext cx="6240" cy="25780"/>
            </a:xfrm>
            <a:custGeom>
              <a:avLst/>
              <a:gdLst>
                <a:gd name="connsiteX0" fmla="*/ 6240 w 6240"/>
                <a:gd name="connsiteY0" fmla="*/ 25213 h 25780"/>
                <a:gd name="connsiteX1" fmla="*/ 2521 w 6240"/>
                <a:gd name="connsiteY1" fmla="*/ 25781 h 25780"/>
                <a:gd name="connsiteX2" fmla="*/ 0 w 6240"/>
                <a:gd name="connsiteY2" fmla="*/ 252 h 25780"/>
                <a:gd name="connsiteX3" fmla="*/ 3404 w 6240"/>
                <a:gd name="connsiteY3" fmla="*/ 0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6240" y="25213"/>
                  </a:moveTo>
                  <a:lnTo>
                    <a:pt x="2521" y="25781"/>
                  </a:lnTo>
                  <a:lnTo>
                    <a:pt x="0" y="252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7" name="Freeform: Shape 3912"/>
            <p:cNvSpPr/>
            <p:nvPr/>
          </p:nvSpPr>
          <p:spPr>
            <a:xfrm>
              <a:off x="4022463" y="5322639"/>
              <a:ext cx="8761" cy="25717"/>
            </a:xfrm>
            <a:custGeom>
              <a:avLst/>
              <a:gdLst>
                <a:gd name="connsiteX0" fmla="*/ 8762 w 8761"/>
                <a:gd name="connsiteY0" fmla="*/ 24898 h 25717"/>
                <a:gd name="connsiteX1" fmla="*/ 5358 w 8761"/>
                <a:gd name="connsiteY1" fmla="*/ 25718 h 25717"/>
                <a:gd name="connsiteX2" fmla="*/ 0 w 8761"/>
                <a:gd name="connsiteY2" fmla="*/ 567 h 25717"/>
                <a:gd name="connsiteX3" fmla="*/ 3404 w 8761"/>
                <a:gd name="connsiteY3" fmla="*/ 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8762" y="24898"/>
                  </a:moveTo>
                  <a:lnTo>
                    <a:pt x="5358" y="25718"/>
                  </a:lnTo>
                  <a:lnTo>
                    <a:pt x="0" y="567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8" name="Freeform: Shape 3913"/>
            <p:cNvSpPr/>
            <p:nvPr/>
          </p:nvSpPr>
          <p:spPr>
            <a:xfrm>
              <a:off x="4042885" y="5316651"/>
              <a:ext cx="11282" cy="25465"/>
            </a:xfrm>
            <a:custGeom>
              <a:avLst/>
              <a:gdLst>
                <a:gd name="connsiteX0" fmla="*/ 11283 w 11282"/>
                <a:gd name="connsiteY0" fmla="*/ 24331 h 25465"/>
                <a:gd name="connsiteX1" fmla="*/ 7879 w 11282"/>
                <a:gd name="connsiteY1" fmla="*/ 25466 h 25465"/>
                <a:gd name="connsiteX2" fmla="*/ 0 w 11282"/>
                <a:gd name="connsiteY2" fmla="*/ 1135 h 25465"/>
                <a:gd name="connsiteX3" fmla="*/ 3341 w 11282"/>
                <a:gd name="connsiteY3" fmla="*/ 0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11283" y="24331"/>
                  </a:moveTo>
                  <a:lnTo>
                    <a:pt x="7879" y="25466"/>
                  </a:lnTo>
                  <a:lnTo>
                    <a:pt x="0" y="1135"/>
                  </a:lnTo>
                  <a:lnTo>
                    <a:pt x="334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9" name="Freeform: Shape 3914"/>
            <p:cNvSpPr/>
            <p:nvPr/>
          </p:nvSpPr>
          <p:spPr>
            <a:xfrm>
              <a:off x="4062930" y="5308772"/>
              <a:ext cx="13615" cy="24898"/>
            </a:xfrm>
            <a:custGeom>
              <a:avLst/>
              <a:gdLst>
                <a:gd name="connsiteX0" fmla="*/ 13615 w 13615"/>
                <a:gd name="connsiteY0" fmla="*/ 23449 h 24898"/>
                <a:gd name="connsiteX1" fmla="*/ 10211 w 13615"/>
                <a:gd name="connsiteY1" fmla="*/ 24898 h 24898"/>
                <a:gd name="connsiteX2" fmla="*/ 0 w 13615"/>
                <a:gd name="connsiteY2" fmla="*/ 1387 h 24898"/>
                <a:gd name="connsiteX3" fmla="*/ 3089 w 13615"/>
                <a:gd name="connsiteY3" fmla="*/ 0 h 2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8">
                  <a:moveTo>
                    <a:pt x="13615" y="23449"/>
                  </a:moveTo>
                  <a:lnTo>
                    <a:pt x="10211" y="24898"/>
                  </a:lnTo>
                  <a:lnTo>
                    <a:pt x="0" y="1387"/>
                  </a:lnTo>
                  <a:lnTo>
                    <a:pt x="3089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0" name="Freeform: Shape 3915"/>
            <p:cNvSpPr/>
            <p:nvPr/>
          </p:nvSpPr>
          <p:spPr>
            <a:xfrm>
              <a:off x="4099741" y="5286963"/>
              <a:ext cx="17838" cy="22944"/>
            </a:xfrm>
            <a:custGeom>
              <a:avLst/>
              <a:gdLst>
                <a:gd name="connsiteX0" fmla="*/ 17838 w 17838"/>
                <a:gd name="connsiteY0" fmla="*/ 20675 h 22944"/>
                <a:gd name="connsiteX1" fmla="*/ 15002 w 17838"/>
                <a:gd name="connsiteY1" fmla="*/ 22944 h 22944"/>
                <a:gd name="connsiteX2" fmla="*/ 0 w 17838"/>
                <a:gd name="connsiteY2" fmla="*/ 2017 h 22944"/>
                <a:gd name="connsiteX3" fmla="*/ 2836 w 17838"/>
                <a:gd name="connsiteY3" fmla="*/ 0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7838" y="20675"/>
                  </a:moveTo>
                  <a:lnTo>
                    <a:pt x="15002" y="22944"/>
                  </a:lnTo>
                  <a:lnTo>
                    <a:pt x="0" y="2017"/>
                  </a:lnTo>
                  <a:lnTo>
                    <a:pt x="2836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1" name="Freeform: Shape 3916"/>
            <p:cNvSpPr/>
            <p:nvPr/>
          </p:nvSpPr>
          <p:spPr>
            <a:xfrm>
              <a:off x="4116130" y="5273348"/>
              <a:ext cx="19792" cy="21242"/>
            </a:xfrm>
            <a:custGeom>
              <a:avLst/>
              <a:gdLst>
                <a:gd name="connsiteX0" fmla="*/ 19792 w 19792"/>
                <a:gd name="connsiteY0" fmla="*/ 18973 h 21242"/>
                <a:gd name="connsiteX1" fmla="*/ 17271 w 19792"/>
                <a:gd name="connsiteY1" fmla="*/ 21242 h 21242"/>
                <a:gd name="connsiteX2" fmla="*/ 0 w 19792"/>
                <a:gd name="connsiteY2" fmla="*/ 2269 h 21242"/>
                <a:gd name="connsiteX3" fmla="*/ 2584 w 19792"/>
                <a:gd name="connsiteY3" fmla="*/ 0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19792" y="18973"/>
                  </a:moveTo>
                  <a:lnTo>
                    <a:pt x="17271" y="21242"/>
                  </a:lnTo>
                  <a:lnTo>
                    <a:pt x="0" y="2269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2" name="Freeform: Shape 3917"/>
            <p:cNvSpPr/>
            <p:nvPr/>
          </p:nvSpPr>
          <p:spPr>
            <a:xfrm>
              <a:off x="4131132" y="5258094"/>
              <a:ext cx="21494" cy="19792"/>
            </a:xfrm>
            <a:custGeom>
              <a:avLst/>
              <a:gdLst>
                <a:gd name="connsiteX0" fmla="*/ 21494 w 21494"/>
                <a:gd name="connsiteY0" fmla="*/ 16956 h 19792"/>
                <a:gd name="connsiteX1" fmla="*/ 18973 w 21494"/>
                <a:gd name="connsiteY1" fmla="*/ 19792 h 19792"/>
                <a:gd name="connsiteX2" fmla="*/ 0 w 21494"/>
                <a:gd name="connsiteY2" fmla="*/ 2585 h 19792"/>
                <a:gd name="connsiteX3" fmla="*/ 2584 w 21494"/>
                <a:gd name="connsiteY3" fmla="*/ 0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792">
                  <a:moveTo>
                    <a:pt x="21494" y="16956"/>
                  </a:moveTo>
                  <a:lnTo>
                    <a:pt x="18973" y="19792"/>
                  </a:lnTo>
                  <a:lnTo>
                    <a:pt x="0" y="2585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3" name="Freeform: Shape 3918"/>
            <p:cNvSpPr/>
            <p:nvPr/>
          </p:nvSpPr>
          <p:spPr>
            <a:xfrm>
              <a:off x="3968695" y="5261497"/>
              <a:ext cx="30255" cy="50678"/>
            </a:xfrm>
            <a:custGeom>
              <a:avLst/>
              <a:gdLst>
                <a:gd name="connsiteX0" fmla="*/ 16136 w 30255"/>
                <a:gd name="connsiteY0" fmla="*/ 0 h 50678"/>
                <a:gd name="connsiteX1" fmla="*/ 23763 w 30255"/>
                <a:gd name="connsiteY1" fmla="*/ 3971 h 50678"/>
                <a:gd name="connsiteX2" fmla="*/ 15569 w 30255"/>
                <a:gd name="connsiteY2" fmla="*/ 20360 h 50678"/>
                <a:gd name="connsiteX3" fmla="*/ 26033 w 30255"/>
                <a:gd name="connsiteY3" fmla="*/ 24646 h 50678"/>
                <a:gd name="connsiteX4" fmla="*/ 30256 w 30255"/>
                <a:gd name="connsiteY4" fmla="*/ 35677 h 50678"/>
                <a:gd name="connsiteX5" fmla="*/ 25718 w 30255"/>
                <a:gd name="connsiteY5" fmla="*/ 46140 h 50678"/>
                <a:gd name="connsiteX6" fmla="*/ 15254 w 30255"/>
                <a:gd name="connsiteY6" fmla="*/ 50679 h 50678"/>
                <a:gd name="connsiteX7" fmla="*/ 4223 w 30255"/>
                <a:gd name="connsiteY7" fmla="*/ 46140 h 50678"/>
                <a:gd name="connsiteX8" fmla="*/ 0 w 30255"/>
                <a:gd name="connsiteY8" fmla="*/ 35677 h 50678"/>
                <a:gd name="connsiteX9" fmla="*/ 567 w 30255"/>
                <a:gd name="connsiteY9" fmla="*/ 31138 h 50678"/>
                <a:gd name="connsiteX10" fmla="*/ 3656 w 30255"/>
                <a:gd name="connsiteY10" fmla="*/ 24331 h 50678"/>
                <a:gd name="connsiteX11" fmla="*/ 16136 w 30255"/>
                <a:gd name="connsiteY11" fmla="*/ 0 h 50678"/>
                <a:gd name="connsiteX12" fmla="*/ 15002 w 30255"/>
                <a:gd name="connsiteY12" fmla="*/ 28869 h 50678"/>
                <a:gd name="connsiteX13" fmla="*/ 15002 w 30255"/>
                <a:gd name="connsiteY13" fmla="*/ 28869 h 50678"/>
                <a:gd name="connsiteX14" fmla="*/ 10779 w 30255"/>
                <a:gd name="connsiteY14" fmla="*/ 30823 h 50678"/>
                <a:gd name="connsiteX15" fmla="*/ 9077 w 30255"/>
                <a:gd name="connsiteY15" fmla="*/ 35362 h 50678"/>
                <a:gd name="connsiteX16" fmla="*/ 10779 w 30255"/>
                <a:gd name="connsiteY16" fmla="*/ 40152 h 50678"/>
                <a:gd name="connsiteX17" fmla="*/ 15002 w 30255"/>
                <a:gd name="connsiteY17" fmla="*/ 42106 h 50678"/>
                <a:gd name="connsiteX18" fmla="*/ 19225 w 30255"/>
                <a:gd name="connsiteY18" fmla="*/ 40152 h 50678"/>
                <a:gd name="connsiteX19" fmla="*/ 21242 w 30255"/>
                <a:gd name="connsiteY19" fmla="*/ 35362 h 50678"/>
                <a:gd name="connsiteX20" fmla="*/ 19540 w 30255"/>
                <a:gd name="connsiteY20" fmla="*/ 30823 h 50678"/>
                <a:gd name="connsiteX21" fmla="*/ 15002 w 30255"/>
                <a:gd name="connsiteY21" fmla="*/ 28869 h 50678"/>
                <a:gd name="connsiteX22" fmla="*/ 15002 w 30255"/>
                <a:gd name="connsiteY22" fmla="*/ 28869 h 5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5" h="50678">
                  <a:moveTo>
                    <a:pt x="16136" y="0"/>
                  </a:moveTo>
                  <a:lnTo>
                    <a:pt x="23763" y="3971"/>
                  </a:lnTo>
                  <a:lnTo>
                    <a:pt x="15569" y="20360"/>
                  </a:lnTo>
                  <a:cubicBezTo>
                    <a:pt x="19540" y="20360"/>
                    <a:pt x="22944" y="21810"/>
                    <a:pt x="26033" y="24646"/>
                  </a:cubicBezTo>
                  <a:cubicBezTo>
                    <a:pt x="28869" y="27735"/>
                    <a:pt x="30256" y="31138"/>
                    <a:pt x="30256" y="35677"/>
                  </a:cubicBezTo>
                  <a:cubicBezTo>
                    <a:pt x="30256" y="39900"/>
                    <a:pt x="28554" y="43304"/>
                    <a:pt x="25718" y="46140"/>
                  </a:cubicBezTo>
                  <a:cubicBezTo>
                    <a:pt x="22881" y="49229"/>
                    <a:pt x="19225" y="50679"/>
                    <a:pt x="15254" y="50679"/>
                  </a:cubicBezTo>
                  <a:cubicBezTo>
                    <a:pt x="10716" y="50679"/>
                    <a:pt x="7060" y="49292"/>
                    <a:pt x="4223" y="46140"/>
                  </a:cubicBezTo>
                  <a:cubicBezTo>
                    <a:pt x="1387" y="43052"/>
                    <a:pt x="0" y="39648"/>
                    <a:pt x="0" y="35677"/>
                  </a:cubicBezTo>
                  <a:cubicBezTo>
                    <a:pt x="0" y="34227"/>
                    <a:pt x="315" y="32840"/>
                    <a:pt x="567" y="31138"/>
                  </a:cubicBezTo>
                  <a:cubicBezTo>
                    <a:pt x="1135" y="29752"/>
                    <a:pt x="2017" y="27483"/>
                    <a:pt x="3656" y="24331"/>
                  </a:cubicBezTo>
                  <a:lnTo>
                    <a:pt x="16136" y="0"/>
                  </a:lnTo>
                  <a:close/>
                  <a:moveTo>
                    <a:pt x="15002" y="28869"/>
                  </a:moveTo>
                  <a:lnTo>
                    <a:pt x="15002" y="28869"/>
                  </a:lnTo>
                  <a:cubicBezTo>
                    <a:pt x="13300" y="28869"/>
                    <a:pt x="11913" y="29689"/>
                    <a:pt x="10779" y="30823"/>
                  </a:cubicBezTo>
                  <a:cubicBezTo>
                    <a:pt x="9644" y="31958"/>
                    <a:pt x="9077" y="33660"/>
                    <a:pt x="9077" y="35362"/>
                  </a:cubicBezTo>
                  <a:cubicBezTo>
                    <a:pt x="9077" y="37379"/>
                    <a:pt x="9644" y="38766"/>
                    <a:pt x="10779" y="40152"/>
                  </a:cubicBezTo>
                  <a:cubicBezTo>
                    <a:pt x="11913" y="41287"/>
                    <a:pt x="13300" y="42106"/>
                    <a:pt x="15002" y="42106"/>
                  </a:cubicBezTo>
                  <a:cubicBezTo>
                    <a:pt x="16704" y="42106"/>
                    <a:pt x="18091" y="41287"/>
                    <a:pt x="19225" y="40152"/>
                  </a:cubicBezTo>
                  <a:cubicBezTo>
                    <a:pt x="20675" y="39017"/>
                    <a:pt x="21242" y="37316"/>
                    <a:pt x="21242" y="35362"/>
                  </a:cubicBezTo>
                  <a:cubicBezTo>
                    <a:pt x="21242" y="33660"/>
                    <a:pt x="20675" y="31958"/>
                    <a:pt x="19540" y="30823"/>
                  </a:cubicBezTo>
                  <a:cubicBezTo>
                    <a:pt x="18091" y="29689"/>
                    <a:pt x="16704" y="28869"/>
                    <a:pt x="15002" y="28869"/>
                  </a:cubicBezTo>
                  <a:lnTo>
                    <a:pt x="15002" y="2886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4" name="Freeform: Shape 3919"/>
            <p:cNvSpPr/>
            <p:nvPr/>
          </p:nvSpPr>
          <p:spPr>
            <a:xfrm>
              <a:off x="3975755" y="4895906"/>
              <a:ext cx="7059" cy="32525"/>
            </a:xfrm>
            <a:custGeom>
              <a:avLst/>
              <a:gdLst>
                <a:gd name="connsiteX0" fmla="*/ 0 w 7059"/>
                <a:gd name="connsiteY0" fmla="*/ 0 h 32525"/>
                <a:gd name="connsiteX1" fmla="*/ 7060 w 7059"/>
                <a:gd name="connsiteY1" fmla="*/ 0 h 32525"/>
                <a:gd name="connsiteX2" fmla="*/ 7060 w 7059"/>
                <a:gd name="connsiteY2" fmla="*/ 32525 h 32525"/>
                <a:gd name="connsiteX3" fmla="*/ 0 w 7059"/>
                <a:gd name="connsiteY3" fmla="*/ 32525 h 3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59" h="32525">
                  <a:moveTo>
                    <a:pt x="0" y="0"/>
                  </a:moveTo>
                  <a:lnTo>
                    <a:pt x="7060" y="0"/>
                  </a:lnTo>
                  <a:lnTo>
                    <a:pt x="7060" y="32525"/>
                  </a:lnTo>
                  <a:lnTo>
                    <a:pt x="0" y="325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5" name="Freeform: Shape 3920"/>
            <p:cNvSpPr/>
            <p:nvPr/>
          </p:nvSpPr>
          <p:spPr>
            <a:xfrm>
              <a:off x="3953693" y="4897292"/>
              <a:ext cx="6240" cy="25780"/>
            </a:xfrm>
            <a:custGeom>
              <a:avLst/>
              <a:gdLst>
                <a:gd name="connsiteX0" fmla="*/ 0 w 6240"/>
                <a:gd name="connsiteY0" fmla="*/ 315 h 25780"/>
                <a:gd name="connsiteX1" fmla="*/ 3404 w 6240"/>
                <a:gd name="connsiteY1" fmla="*/ 0 h 25780"/>
                <a:gd name="connsiteX2" fmla="*/ 6240 w 6240"/>
                <a:gd name="connsiteY2" fmla="*/ 25213 h 25780"/>
                <a:gd name="connsiteX3" fmla="*/ 2584 w 6240"/>
                <a:gd name="connsiteY3" fmla="*/ 25781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0" y="315"/>
                  </a:moveTo>
                  <a:lnTo>
                    <a:pt x="3404" y="0"/>
                  </a:lnTo>
                  <a:lnTo>
                    <a:pt x="6240" y="25213"/>
                  </a:lnTo>
                  <a:lnTo>
                    <a:pt x="2584" y="2578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560" name="Group 778"/>
          <p:cNvGrpSpPr/>
          <p:nvPr/>
        </p:nvGrpSpPr>
        <p:grpSpPr bwMode="auto">
          <a:xfrm rot="903490">
            <a:off x="4250532" y="3440908"/>
            <a:ext cx="350044" cy="375047"/>
            <a:chOff x="9241525" y="3254313"/>
            <a:chExt cx="1610025" cy="1440825"/>
          </a:xfrm>
        </p:grpSpPr>
        <p:sp>
          <p:nvSpPr>
            <p:cNvPr id="780" name="Freeform: Shape 97"/>
            <p:cNvSpPr/>
            <p:nvPr/>
          </p:nvSpPr>
          <p:spPr>
            <a:xfrm>
              <a:off x="9241525" y="3254313"/>
              <a:ext cx="1610025" cy="1440825"/>
            </a:xfrm>
            <a:custGeom>
              <a:avLst/>
              <a:gdLst>
                <a:gd name="connsiteX0" fmla="*/ 1581629 w 1610025"/>
                <a:gd name="connsiteY0" fmla="*/ 1297 h 1440825"/>
                <a:gd name="connsiteX1" fmla="*/ 817189 w 1610025"/>
                <a:gd name="connsiteY1" fmla="*/ 350444 h 1440825"/>
                <a:gd name="connsiteX2" fmla="*/ 10865 w 1610025"/>
                <a:gd name="connsiteY2" fmla="*/ 742855 h 1440825"/>
                <a:gd name="connsiteX3" fmla="*/ 16256 w 1610025"/>
                <a:gd name="connsiteY3" fmla="*/ 784280 h 1440825"/>
                <a:gd name="connsiteX4" fmla="*/ 539581 w 1610025"/>
                <a:gd name="connsiteY4" fmla="*/ 887577 h 1440825"/>
                <a:gd name="connsiteX5" fmla="*/ 540765 w 1610025"/>
                <a:gd name="connsiteY5" fmla="*/ 1418858 h 1440825"/>
                <a:gd name="connsiteX6" fmla="*/ 583044 w 1610025"/>
                <a:gd name="connsiteY6" fmla="*/ 1430299 h 1440825"/>
                <a:gd name="connsiteX7" fmla="*/ 866240 w 1610025"/>
                <a:gd name="connsiteY7" fmla="*/ 1039663 h 1440825"/>
                <a:gd name="connsiteX8" fmla="*/ 1270882 w 1610025"/>
                <a:gd name="connsiteY8" fmla="*/ 1297347 h 1440825"/>
                <a:gd name="connsiteX9" fmla="*/ 1304219 w 1610025"/>
                <a:gd name="connsiteY9" fmla="*/ 1283802 h 1440825"/>
                <a:gd name="connsiteX10" fmla="*/ 1446902 w 1610025"/>
                <a:gd name="connsiteY10" fmla="*/ 658100 h 1440825"/>
                <a:gd name="connsiteX11" fmla="*/ 1609508 w 1610025"/>
                <a:gd name="connsiteY11" fmla="*/ 29110 h 1440825"/>
                <a:gd name="connsiteX12" fmla="*/ 1581629 w 1610025"/>
                <a:gd name="connsiteY12" fmla="*/ 1297 h 1440825"/>
                <a:gd name="connsiteX13" fmla="*/ 694363 w 1610025"/>
                <a:gd name="connsiteY13" fmla="*/ 895139 h 1440825"/>
                <a:gd name="connsiteX14" fmla="*/ 683448 w 1610025"/>
                <a:gd name="connsiteY14" fmla="*/ 913221 h 1440825"/>
                <a:gd name="connsiteX15" fmla="*/ 661421 w 1610025"/>
                <a:gd name="connsiteY15" fmla="*/ 974699 h 1440825"/>
                <a:gd name="connsiteX16" fmla="*/ 585280 w 1610025"/>
                <a:gd name="connsiteY16" fmla="*/ 1298662 h 1440825"/>
                <a:gd name="connsiteX17" fmla="*/ 584753 w 1610025"/>
                <a:gd name="connsiteY17" fmla="*/ 872191 h 1440825"/>
                <a:gd name="connsiteX18" fmla="*/ 1413302 w 1610025"/>
                <a:gd name="connsiteY18" fmla="*/ 181262 h 1440825"/>
                <a:gd name="connsiteX19" fmla="*/ 909111 w 1610025"/>
                <a:gd name="connsiteY19" fmla="*/ 678023 h 1440825"/>
                <a:gd name="connsiteX20" fmla="*/ 753409 w 1610025"/>
                <a:gd name="connsiteY20" fmla="*/ 830898 h 1440825"/>
                <a:gd name="connsiteX21" fmla="*/ 694363 w 1610025"/>
                <a:gd name="connsiteY21" fmla="*/ 895139 h 1440825"/>
                <a:gd name="connsiteX22" fmla="*/ 1469126 w 1610025"/>
                <a:gd name="connsiteY22" fmla="*/ 94271 h 1440825"/>
                <a:gd name="connsiteX23" fmla="*/ 562660 w 1610025"/>
                <a:gd name="connsiteY23" fmla="*/ 846416 h 1440825"/>
                <a:gd name="connsiteX24" fmla="*/ 97526 w 1610025"/>
                <a:gd name="connsiteY24" fmla="*/ 751009 h 1440825"/>
                <a:gd name="connsiteX25" fmla="*/ 816005 w 1610025"/>
                <a:gd name="connsiteY25" fmla="*/ 400613 h 1440825"/>
                <a:gd name="connsiteX26" fmla="*/ 1469126 w 1610025"/>
                <a:gd name="connsiteY26" fmla="*/ 94271 h 1440825"/>
                <a:gd name="connsiteX27" fmla="*/ 620589 w 1610025"/>
                <a:gd name="connsiteY27" fmla="*/ 1298071 h 1440825"/>
                <a:gd name="connsiteX28" fmla="*/ 687524 w 1610025"/>
                <a:gd name="connsiteY28" fmla="*/ 1011060 h 1440825"/>
                <a:gd name="connsiteX29" fmla="*/ 707184 w 1610025"/>
                <a:gd name="connsiteY29" fmla="*/ 942743 h 1440825"/>
                <a:gd name="connsiteX30" fmla="*/ 827578 w 1610025"/>
                <a:gd name="connsiteY30" fmla="*/ 1016386 h 1440825"/>
                <a:gd name="connsiteX31" fmla="*/ 620589 w 1610025"/>
                <a:gd name="connsiteY31" fmla="*/ 1298071 h 1440825"/>
                <a:gd name="connsiteX32" fmla="*/ 1403243 w 1610025"/>
                <a:gd name="connsiteY32" fmla="*/ 646133 h 1440825"/>
                <a:gd name="connsiteX33" fmla="*/ 1266740 w 1610025"/>
                <a:gd name="connsiteY33" fmla="*/ 1239485 h 1440825"/>
                <a:gd name="connsiteX34" fmla="*/ 729606 w 1610025"/>
                <a:gd name="connsiteY34" fmla="*/ 903226 h 1440825"/>
                <a:gd name="connsiteX35" fmla="*/ 733551 w 1610025"/>
                <a:gd name="connsiteY35" fmla="*/ 897966 h 1440825"/>
                <a:gd name="connsiteX36" fmla="*/ 804235 w 1610025"/>
                <a:gd name="connsiteY36" fmla="*/ 828663 h 1440825"/>
                <a:gd name="connsiteX37" fmla="*/ 961450 w 1610025"/>
                <a:gd name="connsiteY37" fmla="*/ 674341 h 1440825"/>
                <a:gd name="connsiteX38" fmla="*/ 1547898 w 1610025"/>
                <a:gd name="connsiteY38" fmla="*/ 96375 h 1440825"/>
                <a:gd name="connsiteX39" fmla="*/ 1403243 w 1610025"/>
                <a:gd name="connsiteY39" fmla="*/ 646133 h 144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610025" h="1440825">
                  <a:moveTo>
                    <a:pt x="1581629" y="1297"/>
                  </a:moveTo>
                  <a:cubicBezTo>
                    <a:pt x="1318619" y="98743"/>
                    <a:pt x="1071520" y="233272"/>
                    <a:pt x="817189" y="350444"/>
                  </a:cubicBezTo>
                  <a:cubicBezTo>
                    <a:pt x="545630" y="475571"/>
                    <a:pt x="280187" y="613125"/>
                    <a:pt x="10865" y="742855"/>
                  </a:cubicBezTo>
                  <a:cubicBezTo>
                    <a:pt x="-5639" y="750811"/>
                    <a:pt x="-2944" y="781584"/>
                    <a:pt x="16256" y="784280"/>
                  </a:cubicBezTo>
                  <a:cubicBezTo>
                    <a:pt x="192802" y="809200"/>
                    <a:pt x="366060" y="847270"/>
                    <a:pt x="539581" y="887577"/>
                  </a:cubicBezTo>
                  <a:cubicBezTo>
                    <a:pt x="542869" y="1064649"/>
                    <a:pt x="537806" y="1241721"/>
                    <a:pt x="540765" y="1418858"/>
                  </a:cubicBezTo>
                  <a:cubicBezTo>
                    <a:pt x="541159" y="1442463"/>
                    <a:pt x="570485" y="1448250"/>
                    <a:pt x="583044" y="1430299"/>
                  </a:cubicBezTo>
                  <a:cubicBezTo>
                    <a:pt x="674966" y="1298465"/>
                    <a:pt x="767546" y="1166565"/>
                    <a:pt x="866240" y="1039663"/>
                  </a:cubicBezTo>
                  <a:cubicBezTo>
                    <a:pt x="1003269" y="1122248"/>
                    <a:pt x="1140692" y="1204702"/>
                    <a:pt x="1270882" y="1297347"/>
                  </a:cubicBezTo>
                  <a:cubicBezTo>
                    <a:pt x="1282257" y="1305435"/>
                    <a:pt x="1301588" y="1297413"/>
                    <a:pt x="1304219" y="1283802"/>
                  </a:cubicBezTo>
                  <a:cubicBezTo>
                    <a:pt x="1344459" y="1071948"/>
                    <a:pt x="1387198" y="865484"/>
                    <a:pt x="1446902" y="658100"/>
                  </a:cubicBezTo>
                  <a:cubicBezTo>
                    <a:pt x="1506869" y="449861"/>
                    <a:pt x="1563087" y="240768"/>
                    <a:pt x="1609508" y="29110"/>
                  </a:cubicBezTo>
                  <a:cubicBezTo>
                    <a:pt x="1612927" y="13724"/>
                    <a:pt x="1598922" y="-5147"/>
                    <a:pt x="1581629" y="1297"/>
                  </a:cubicBezTo>
                  <a:moveTo>
                    <a:pt x="694363" y="895139"/>
                  </a:moveTo>
                  <a:cubicBezTo>
                    <a:pt x="688379" y="899084"/>
                    <a:pt x="684303" y="905922"/>
                    <a:pt x="683448" y="913221"/>
                  </a:cubicBezTo>
                  <a:cubicBezTo>
                    <a:pt x="674835" y="929527"/>
                    <a:pt x="667930" y="948661"/>
                    <a:pt x="661421" y="974699"/>
                  </a:cubicBezTo>
                  <a:cubicBezTo>
                    <a:pt x="634660" y="1082073"/>
                    <a:pt x="615328" y="1192011"/>
                    <a:pt x="585280" y="1298662"/>
                  </a:cubicBezTo>
                  <a:cubicBezTo>
                    <a:pt x="585148" y="1156505"/>
                    <a:pt x="587778" y="1014348"/>
                    <a:pt x="584753" y="872191"/>
                  </a:cubicBezTo>
                  <a:cubicBezTo>
                    <a:pt x="853945" y="634889"/>
                    <a:pt x="1131421" y="404361"/>
                    <a:pt x="1413302" y="181262"/>
                  </a:cubicBezTo>
                  <a:cubicBezTo>
                    <a:pt x="1245370" y="346959"/>
                    <a:pt x="1077438" y="512656"/>
                    <a:pt x="909111" y="678023"/>
                  </a:cubicBezTo>
                  <a:cubicBezTo>
                    <a:pt x="857232" y="728981"/>
                    <a:pt x="805288" y="779940"/>
                    <a:pt x="753409" y="830898"/>
                  </a:cubicBezTo>
                  <a:cubicBezTo>
                    <a:pt x="726976" y="856870"/>
                    <a:pt x="708500" y="874690"/>
                    <a:pt x="694363" y="895139"/>
                  </a:cubicBezTo>
                  <a:moveTo>
                    <a:pt x="1469126" y="94271"/>
                  </a:moveTo>
                  <a:cubicBezTo>
                    <a:pt x="1160418" y="336307"/>
                    <a:pt x="856641" y="587350"/>
                    <a:pt x="562660" y="846416"/>
                  </a:cubicBezTo>
                  <a:cubicBezTo>
                    <a:pt x="408207" y="810515"/>
                    <a:pt x="254018" y="776126"/>
                    <a:pt x="97526" y="751009"/>
                  </a:cubicBezTo>
                  <a:cubicBezTo>
                    <a:pt x="337063" y="634298"/>
                    <a:pt x="574035" y="512326"/>
                    <a:pt x="816005" y="400613"/>
                  </a:cubicBezTo>
                  <a:cubicBezTo>
                    <a:pt x="1034041" y="299946"/>
                    <a:pt x="1247277" y="186720"/>
                    <a:pt x="1469126" y="94271"/>
                  </a:cubicBezTo>
                  <a:moveTo>
                    <a:pt x="620589" y="1298071"/>
                  </a:moveTo>
                  <a:cubicBezTo>
                    <a:pt x="646561" y="1203387"/>
                    <a:pt x="664643" y="1106402"/>
                    <a:pt x="687524" y="1011060"/>
                  </a:cubicBezTo>
                  <a:cubicBezTo>
                    <a:pt x="693311" y="986929"/>
                    <a:pt x="698505" y="964179"/>
                    <a:pt x="707184" y="942743"/>
                  </a:cubicBezTo>
                  <a:cubicBezTo>
                    <a:pt x="747097" y="967532"/>
                    <a:pt x="787271" y="992058"/>
                    <a:pt x="827578" y="1016386"/>
                  </a:cubicBezTo>
                  <a:cubicBezTo>
                    <a:pt x="756236" y="1108440"/>
                    <a:pt x="687788" y="1202795"/>
                    <a:pt x="620589" y="1298071"/>
                  </a:cubicBezTo>
                  <a:moveTo>
                    <a:pt x="1403243" y="646133"/>
                  </a:moveTo>
                  <a:cubicBezTo>
                    <a:pt x="1346629" y="842931"/>
                    <a:pt x="1305205" y="1039005"/>
                    <a:pt x="1266740" y="1239485"/>
                  </a:cubicBezTo>
                  <a:cubicBezTo>
                    <a:pt x="1093481" y="1118895"/>
                    <a:pt x="908782" y="1014611"/>
                    <a:pt x="729606" y="903226"/>
                  </a:cubicBezTo>
                  <a:cubicBezTo>
                    <a:pt x="730922" y="901451"/>
                    <a:pt x="732105" y="899675"/>
                    <a:pt x="733551" y="897966"/>
                  </a:cubicBezTo>
                  <a:cubicBezTo>
                    <a:pt x="754461" y="873111"/>
                    <a:pt x="781025" y="851413"/>
                    <a:pt x="804235" y="828663"/>
                  </a:cubicBezTo>
                  <a:cubicBezTo>
                    <a:pt x="856641" y="777244"/>
                    <a:pt x="909045" y="725760"/>
                    <a:pt x="961450" y="674341"/>
                  </a:cubicBezTo>
                  <a:cubicBezTo>
                    <a:pt x="1157196" y="481949"/>
                    <a:pt x="1352612" y="289228"/>
                    <a:pt x="1547898" y="96375"/>
                  </a:cubicBezTo>
                  <a:cubicBezTo>
                    <a:pt x="1505290" y="281075"/>
                    <a:pt x="1455647" y="463933"/>
                    <a:pt x="1403243" y="646133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 w="6574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1" name="Freeform: Shape 98"/>
            <p:cNvSpPr/>
            <p:nvPr/>
          </p:nvSpPr>
          <p:spPr>
            <a:xfrm>
              <a:off x="9602835" y="3862641"/>
              <a:ext cx="197146" cy="123498"/>
            </a:xfrm>
            <a:custGeom>
              <a:avLst/>
              <a:gdLst>
                <a:gd name="connsiteX0" fmla="*/ 25528 w 197186"/>
                <a:gd name="connsiteY0" fmla="*/ 121736 h 124000"/>
                <a:gd name="connsiteX1" fmla="*/ 188791 w 197186"/>
                <a:gd name="connsiteY1" fmla="*/ 31655 h 124000"/>
                <a:gd name="connsiteX2" fmla="*/ 171630 w 197186"/>
                <a:gd name="connsiteY2" fmla="*/ 2264 h 124000"/>
                <a:gd name="connsiteX3" fmla="*/ 8366 w 197186"/>
                <a:gd name="connsiteY3" fmla="*/ 92345 h 124000"/>
                <a:gd name="connsiteX4" fmla="*/ 25528 w 197186"/>
                <a:gd name="connsiteY4" fmla="*/ 121736 h 1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86" h="124000">
                  <a:moveTo>
                    <a:pt x="25528" y="121736"/>
                  </a:moveTo>
                  <a:cubicBezTo>
                    <a:pt x="79970" y="91687"/>
                    <a:pt x="134348" y="61704"/>
                    <a:pt x="188791" y="31655"/>
                  </a:cubicBezTo>
                  <a:cubicBezTo>
                    <a:pt x="207991" y="21069"/>
                    <a:pt x="190830" y="-8323"/>
                    <a:pt x="171630" y="2264"/>
                  </a:cubicBezTo>
                  <a:cubicBezTo>
                    <a:pt x="117187" y="32313"/>
                    <a:pt x="62809" y="62296"/>
                    <a:pt x="8366" y="92345"/>
                  </a:cubicBezTo>
                  <a:cubicBezTo>
                    <a:pt x="-10768" y="102931"/>
                    <a:pt x="6328" y="132322"/>
                    <a:pt x="25528" y="121736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 w="6574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2" name="Freeform: Shape 99"/>
            <p:cNvSpPr/>
            <p:nvPr/>
          </p:nvSpPr>
          <p:spPr>
            <a:xfrm>
              <a:off x="9705312" y="3929086"/>
              <a:ext cx="109526" cy="73185"/>
            </a:xfrm>
            <a:custGeom>
              <a:avLst/>
              <a:gdLst>
                <a:gd name="connsiteX0" fmla="*/ 85255 w 110938"/>
                <a:gd name="connsiteY0" fmla="*/ 2071 h 73445"/>
                <a:gd name="connsiteX1" fmla="*/ 8522 w 110938"/>
                <a:gd name="connsiteY1" fmla="*/ 41983 h 73445"/>
                <a:gd name="connsiteX2" fmla="*/ 25683 w 110938"/>
                <a:gd name="connsiteY2" fmla="*/ 71374 h 73445"/>
                <a:gd name="connsiteX3" fmla="*/ 102417 w 110938"/>
                <a:gd name="connsiteY3" fmla="*/ 31462 h 73445"/>
                <a:gd name="connsiteX4" fmla="*/ 85255 w 110938"/>
                <a:gd name="connsiteY4" fmla="*/ 2071 h 7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38" h="73445">
                  <a:moveTo>
                    <a:pt x="85255" y="2071"/>
                  </a:moveTo>
                  <a:cubicBezTo>
                    <a:pt x="59678" y="15353"/>
                    <a:pt x="34100" y="28701"/>
                    <a:pt x="8522" y="41983"/>
                  </a:cubicBezTo>
                  <a:cubicBezTo>
                    <a:pt x="-10875" y="52109"/>
                    <a:pt x="6287" y="81434"/>
                    <a:pt x="25683" y="71374"/>
                  </a:cubicBezTo>
                  <a:cubicBezTo>
                    <a:pt x="51261" y="58092"/>
                    <a:pt x="76839" y="44744"/>
                    <a:pt x="102417" y="31462"/>
                  </a:cubicBezTo>
                  <a:cubicBezTo>
                    <a:pt x="121814" y="21336"/>
                    <a:pt x="104652" y="-7989"/>
                    <a:pt x="85255" y="207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 w="6574" cap="flat">
              <a:noFill/>
              <a:prstDash val="solid"/>
              <a:miter/>
            </a:ln>
          </p:spPr>
          <p:txBody>
            <a:bodyPr anchor="ctr"/>
            <a:lstStyle/>
            <a:p>
              <a:pPr defTabSz="514350">
                <a:defRPr/>
              </a:pPr>
              <a:endParaRPr lang="en-US" sz="1015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3561" name="WordArt 5"/>
          <p:cNvSpPr>
            <a:spLocks noChangeArrowheads="1" noChangeShapeType="1" noTextEdit="1"/>
          </p:cNvSpPr>
          <p:nvPr/>
        </p:nvSpPr>
        <p:spPr bwMode="auto">
          <a:xfrm>
            <a:off x="579383" y="1493044"/>
            <a:ext cx="7910348" cy="364450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129812"/>
              </a:avLst>
            </a:prstTxWarp>
          </a:bodyPr>
          <a:lstStyle/>
          <a:p>
            <a:pPr algn="ctr"/>
            <a:endParaRPr lang="en-US" sz="2700" b="1" kern="10" dirty="0">
              <a:ln w="9525">
                <a:solidFill>
                  <a:srgbClr val="FF0000"/>
                </a:solidFill>
                <a:round/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4" name="WordArt 6"/>
          <p:cNvSpPr>
            <a:spLocks noChangeArrowheads="1" noChangeShapeType="1" noTextEdit="1"/>
          </p:cNvSpPr>
          <p:nvPr/>
        </p:nvSpPr>
        <p:spPr bwMode="auto">
          <a:xfrm>
            <a:off x="2178050" y="2135505"/>
            <a:ext cx="5574665" cy="14230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2700" b="1" kern="1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</a:t>
            </a:r>
            <a:endParaRPr lang="en-US" sz="2700" b="1" kern="10" dirty="0">
              <a:ln w="19050">
                <a:solidFill>
                  <a:srgbClr val="FFFF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Bài 46: ac, ăc, âc</a:t>
            </a:r>
            <a:endParaRPr lang="en-US" sz="2700" b="1" kern="10" dirty="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6" name="AutoShape 8"/>
          <p:cNvSpPr>
            <a:spLocks noChangeArrowheads="1"/>
          </p:cNvSpPr>
          <p:nvPr/>
        </p:nvSpPr>
        <p:spPr bwMode="auto">
          <a:xfrm>
            <a:off x="1571191" y="3229701"/>
            <a:ext cx="607653" cy="657690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7" name="AutoShape 9"/>
          <p:cNvSpPr>
            <a:spLocks noChangeArrowheads="1"/>
          </p:cNvSpPr>
          <p:nvPr/>
        </p:nvSpPr>
        <p:spPr bwMode="auto">
          <a:xfrm>
            <a:off x="2346722" y="3401875"/>
            <a:ext cx="501203" cy="542666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" name="AutoShape 10"/>
          <p:cNvSpPr>
            <a:spLocks noChangeArrowheads="1"/>
          </p:cNvSpPr>
          <p:nvPr/>
        </p:nvSpPr>
        <p:spPr bwMode="auto">
          <a:xfrm>
            <a:off x="2003822" y="3900487"/>
            <a:ext cx="289322" cy="329804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912" y="2486827"/>
            <a:ext cx="935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l¹c   nh¹c   </a:t>
            </a:r>
            <a:r>
              <a:rPr lang="en-US" sz="4000" b="1" dirty="0" err="1">
                <a:latin typeface=".VnAvant" panose="020B7200000000000000" pitchFamily="34" charset="0"/>
              </a:rPr>
              <a:t>mÆc</a:t>
            </a:r>
            <a:r>
              <a:rPr lang="en-US" sz="4000" b="1" dirty="0">
                <a:latin typeface=".VnAvant" panose="020B7200000000000000" pitchFamily="34" charset="0"/>
              </a:rPr>
              <a:t>   nh¾c   </a:t>
            </a:r>
            <a:r>
              <a:rPr lang="en-US" sz="4000" b="1" dirty="0" err="1">
                <a:latin typeface=".VnAvant" panose="020B7200000000000000" pitchFamily="34" charset="0"/>
              </a:rPr>
              <a:t>gÊc</a:t>
            </a:r>
            <a:r>
              <a:rPr lang="en-US" sz="4000" b="1" dirty="0">
                <a:latin typeface=".VnAvant" panose="020B7200000000000000" pitchFamily="34" charset="0"/>
              </a:rPr>
              <a:t>   </a:t>
            </a:r>
            <a:r>
              <a:rPr lang="en-US" sz="4000" b="1" dirty="0" err="1">
                <a:latin typeface=".VnAvant" panose="020B7200000000000000" pitchFamily="34" charset="0"/>
              </a:rPr>
              <a:t>giÊc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4424" y="2569217"/>
            <a:ext cx="48189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</a:rPr>
              <a:t>l¹c              nh¹c 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2555192" y="2555075"/>
            <a:ext cx="969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ac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7230" y="2555074"/>
            <a:ext cx="1001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ac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52863" y="2483490"/>
            <a:ext cx="48990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.VnAvant" panose="020B7200000000000000" pitchFamily="34" charset="0"/>
              </a:rPr>
              <a:t>mÆc</a:t>
            </a:r>
            <a:r>
              <a:rPr lang="en-US" sz="4400" b="1" dirty="0">
                <a:latin typeface=".VnAvant" panose="020B7200000000000000" pitchFamily="34" charset="0"/>
              </a:rPr>
              <a:t>            nh¾c 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3211117" y="2470611"/>
            <a:ext cx="114513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ăc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4929" y="2470610"/>
            <a:ext cx="114513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ăc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37822" y="3260411"/>
            <a:ext cx="4729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.VnAvant" panose="020B7200000000000000" pitchFamily="34" charset="0"/>
              </a:rPr>
              <a:t>gÊc</a:t>
            </a:r>
            <a:r>
              <a:rPr lang="en-US" sz="4400" b="1" dirty="0">
                <a:latin typeface=".VnAvant" panose="020B7200000000000000" pitchFamily="34" charset="0"/>
              </a:rPr>
              <a:t>              </a:t>
            </a:r>
            <a:r>
              <a:rPr lang="en-US" sz="4400" b="1" dirty="0" err="1">
                <a:latin typeface=".VnAvant" panose="020B7200000000000000" pitchFamily="34" charset="0"/>
              </a:rPr>
              <a:t>giÊc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4437" y="3247076"/>
            <a:ext cx="1136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©c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15878" y="3243721"/>
            <a:ext cx="1136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©c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912" y="2478281"/>
            <a:ext cx="935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l¹c   nh¹c   </a:t>
            </a:r>
            <a:r>
              <a:rPr lang="en-US" sz="4000" b="1" dirty="0" err="1">
                <a:latin typeface=".VnAvant" panose="020B7200000000000000" pitchFamily="34" charset="0"/>
              </a:rPr>
              <a:t>mÆc</a:t>
            </a:r>
            <a:r>
              <a:rPr lang="en-US" sz="4000" b="1" dirty="0">
                <a:latin typeface=".VnAvant" panose="020B7200000000000000" pitchFamily="34" charset="0"/>
              </a:rPr>
              <a:t>   nh¾c   </a:t>
            </a:r>
            <a:r>
              <a:rPr lang="en-US" sz="4000" b="1" dirty="0" err="1">
                <a:latin typeface=".VnAvant" panose="020B7200000000000000" pitchFamily="34" charset="0"/>
              </a:rPr>
              <a:t>gÊc</a:t>
            </a:r>
            <a:r>
              <a:rPr lang="en-US" sz="4000" b="1" dirty="0">
                <a:latin typeface=".VnAvant" panose="020B7200000000000000" pitchFamily="34" charset="0"/>
              </a:rPr>
              <a:t>   </a:t>
            </a:r>
            <a:r>
              <a:rPr lang="en-US" sz="4000" b="1" dirty="0" err="1">
                <a:latin typeface=".VnAvant" panose="020B7200000000000000" pitchFamily="34" charset="0"/>
              </a:rPr>
              <a:t>giÊc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913" y="2486827"/>
            <a:ext cx="9067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anose="020B7200000000000000" pitchFamily="34" charset="0"/>
              </a:rPr>
              <a:t>b¸c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sÜ</a:t>
            </a:r>
            <a:r>
              <a:rPr lang="en-US" sz="4400" b="1" dirty="0">
                <a:latin typeface=".VnAvant" panose="020B7200000000000000" pitchFamily="34" charset="0"/>
              </a:rPr>
              <a:t>        m¾c ¸o        </a:t>
            </a:r>
            <a:r>
              <a:rPr lang="en-US" sz="4400" b="1" dirty="0" err="1">
                <a:latin typeface=".VnAvant" panose="020B7200000000000000" pitchFamily="34" charset="0"/>
              </a:rPr>
              <a:t>qu</a:t>
            </a:r>
            <a:r>
              <a:rPr lang="en-US" sz="4400" b="1" dirty="0">
                <a:latin typeface=".VnAvant" panose="020B7200000000000000" pitchFamily="34" charset="0"/>
              </a:rPr>
              <a:t>¶ </a:t>
            </a:r>
            <a:r>
              <a:rPr lang="en-US" sz="4400" b="1" dirty="0" err="1">
                <a:latin typeface=".VnAvant" panose="020B7200000000000000" pitchFamily="34" charset="0"/>
              </a:rPr>
              <a:t>gÊc</a:t>
            </a:r>
            <a:endParaRPr lang="en-US" sz="44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57221" y="5044933"/>
            <a:ext cx="19880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.VnAvant" panose="020B7200000000000000" pitchFamily="34" charset="0"/>
              </a:rPr>
              <a:t>b¸c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sÜ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endParaRPr lang="en-US" sz="44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57" y="772018"/>
            <a:ext cx="6276975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22981" y="5044932"/>
            <a:ext cx="9172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ac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43" y="112887"/>
            <a:ext cx="731520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3036" y="386247"/>
            <a:ext cx="5956418" cy="41618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46459" y="4913719"/>
            <a:ext cx="24945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</a:rPr>
              <a:t>m¾c ¸o 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4014369" y="4893399"/>
            <a:ext cx="125623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ăc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205341" y="3721032"/>
            <a:ext cx="2528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.VnAvant" panose="020B7200000000000000" pitchFamily="34" charset="0"/>
              </a:rPr>
              <a:t>qu</a:t>
            </a:r>
            <a:r>
              <a:rPr lang="en-US" sz="4400" b="1" dirty="0">
                <a:latin typeface=".VnAvant" panose="020B7200000000000000" pitchFamily="34" charset="0"/>
              </a:rPr>
              <a:t>¶ </a:t>
            </a:r>
            <a:r>
              <a:rPr lang="en-US" sz="4400" b="1" dirty="0" err="1">
                <a:latin typeface=".VnAvant" panose="020B7200000000000000" pitchFamily="34" charset="0"/>
              </a:rPr>
              <a:t>gÊc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91963" y="3721032"/>
            <a:ext cx="1059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©c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5341" y="1738144"/>
            <a:ext cx="2804403" cy="2001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558" y="4289990"/>
            <a:ext cx="9067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anose="020B7200000000000000" pitchFamily="34" charset="0"/>
              </a:rPr>
              <a:t>b¸c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sÜ</a:t>
            </a:r>
            <a:r>
              <a:rPr lang="en-US" sz="4400" b="1" dirty="0">
                <a:latin typeface=".VnAvant" panose="020B7200000000000000" pitchFamily="34" charset="0"/>
              </a:rPr>
              <a:t>        m¾c ¸o        </a:t>
            </a:r>
            <a:r>
              <a:rPr lang="en-US" sz="4400" b="1" dirty="0" err="1">
                <a:latin typeface=".VnAvant" panose="020B7200000000000000" pitchFamily="34" charset="0"/>
              </a:rPr>
              <a:t>qu</a:t>
            </a:r>
            <a:r>
              <a:rPr lang="en-US" sz="4400" b="1" dirty="0">
                <a:latin typeface=".VnAvant" panose="020B7200000000000000" pitchFamily="34" charset="0"/>
              </a:rPr>
              <a:t>¶ </a:t>
            </a:r>
            <a:r>
              <a:rPr lang="en-US" sz="4400" b="1" dirty="0" err="1">
                <a:latin typeface=".VnAvant" panose="020B7200000000000000" pitchFamily="34" charset="0"/>
              </a:rPr>
              <a:t>gÊc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39597" y="2075783"/>
            <a:ext cx="2804403" cy="2001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53" y="2075782"/>
            <a:ext cx="2636748" cy="2108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58" y="2075782"/>
            <a:ext cx="1730523" cy="2214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558" y="5939328"/>
            <a:ext cx="8725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b¸c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sÜ</a:t>
            </a:r>
            <a:r>
              <a:rPr lang="en-US" sz="4000" b="1" dirty="0">
                <a:latin typeface=".VnAvant" panose="020B7200000000000000" pitchFamily="34" charset="0"/>
              </a:rPr>
              <a:t>          m¾c ¸o        </a:t>
            </a:r>
            <a:r>
              <a:rPr lang="en-US" sz="4000" b="1" dirty="0" err="1">
                <a:latin typeface=".VnAvant" panose="020B7200000000000000" pitchFamily="34" charset="0"/>
              </a:rPr>
              <a:t>qu</a:t>
            </a:r>
            <a:r>
              <a:rPr lang="en-US" sz="4000" b="1" dirty="0">
                <a:latin typeface=".VnAvant" panose="020B7200000000000000" pitchFamily="34" charset="0"/>
              </a:rPr>
              <a:t>¶ </a:t>
            </a:r>
            <a:r>
              <a:rPr lang="en-US" sz="4000" b="1" dirty="0" err="1">
                <a:latin typeface=".VnAvant" panose="020B7200000000000000" pitchFamily="34" charset="0"/>
              </a:rPr>
              <a:t>gÊc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4139" y="4101981"/>
            <a:ext cx="2556575" cy="1711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348" y="4101981"/>
            <a:ext cx="2636748" cy="1764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6" y="3931065"/>
            <a:ext cx="1730523" cy="18825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733" y="2806383"/>
            <a:ext cx="9007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l¹c   nh¹c   </a:t>
            </a:r>
            <a:r>
              <a:rPr lang="en-US" sz="4000" b="1" dirty="0" err="1">
                <a:latin typeface=".VnAvant" panose="020B7200000000000000" pitchFamily="34" charset="0"/>
              </a:rPr>
              <a:t>mÆc</a:t>
            </a:r>
            <a:r>
              <a:rPr lang="en-US" sz="4000" b="1" dirty="0">
                <a:latin typeface=".VnAvant" panose="020B7200000000000000" pitchFamily="34" charset="0"/>
              </a:rPr>
              <a:t>   nh¾c   </a:t>
            </a:r>
            <a:r>
              <a:rPr lang="en-US" sz="4000" b="1" dirty="0" err="1">
                <a:latin typeface=".VnAvant" panose="020B7200000000000000" pitchFamily="34" charset="0"/>
              </a:rPr>
              <a:t>gÊc</a:t>
            </a:r>
            <a:r>
              <a:rPr lang="en-US" sz="4000" b="1" dirty="0">
                <a:latin typeface=".VnAvant" panose="020B7200000000000000" pitchFamily="34" charset="0"/>
              </a:rPr>
              <a:t>   </a:t>
            </a:r>
            <a:r>
              <a:rPr lang="en-US" sz="4000" b="1" dirty="0" err="1">
                <a:latin typeface=".VnAvant" panose="020B7200000000000000" pitchFamily="34" charset="0"/>
              </a:rPr>
              <a:t>giÊc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8959" y="111095"/>
            <a:ext cx="1323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ac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28744" y="111096"/>
            <a:ext cx="110240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ăc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19246" y="111096"/>
            <a:ext cx="112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©c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042306" y="1200444"/>
          <a:ext cx="3230310" cy="1397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155"/>
                <a:gridCol w="1615155"/>
              </a:tblGrid>
              <a:tr h="698738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98738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518018" y="1155662"/>
            <a:ext cx="1156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th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6595" y="1196410"/>
            <a:ext cx="1186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ac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25781" y="1801739"/>
            <a:ext cx="1656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th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¸c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16" y="3420028"/>
            <a:ext cx="1285875" cy="1285875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451" y="3856533"/>
            <a:ext cx="1008213" cy="939628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583" y="4154909"/>
            <a:ext cx="977350" cy="905334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3962" y="3749129"/>
            <a:ext cx="1039077" cy="956774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9248" y="4847192"/>
            <a:ext cx="1506527" cy="122631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221831" y="2336900"/>
            <a:ext cx="131267" cy="1312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847802" y="2531568"/>
            <a:ext cx="100013" cy="892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86137" y="2828926"/>
            <a:ext cx="135695" cy="12590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15989" y="3317826"/>
            <a:ext cx="135695" cy="12590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14261" y="3566963"/>
            <a:ext cx="135695" cy="12590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75448" y="3589734"/>
            <a:ext cx="117872" cy="1031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39395" y="3547500"/>
            <a:ext cx="121847" cy="10920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62512" y="3126187"/>
            <a:ext cx="121847" cy="1092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14787" y="3036151"/>
            <a:ext cx="100460" cy="9003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5-Point Star 62"/>
          <p:cNvSpPr/>
          <p:nvPr/>
        </p:nvSpPr>
        <p:spPr>
          <a:xfrm>
            <a:off x="3390507" y="1564483"/>
            <a:ext cx="421403" cy="392891"/>
          </a:xfrm>
          <a:custGeom>
            <a:avLst/>
            <a:gdLst>
              <a:gd name="connsiteX0" fmla="*/ 1 w 1063374"/>
              <a:gd name="connsiteY0" fmla="*/ 396535 h 1038144"/>
              <a:gd name="connsiteX1" fmla="*/ 406175 w 1063374"/>
              <a:gd name="connsiteY1" fmla="*/ 396538 h 1038144"/>
              <a:gd name="connsiteX2" fmla="*/ 531687 w 1063374"/>
              <a:gd name="connsiteY2" fmla="*/ 0 h 1038144"/>
              <a:gd name="connsiteX3" fmla="*/ 657199 w 1063374"/>
              <a:gd name="connsiteY3" fmla="*/ 396538 h 1038144"/>
              <a:gd name="connsiteX4" fmla="*/ 1063373 w 1063374"/>
              <a:gd name="connsiteY4" fmla="*/ 396535 h 1038144"/>
              <a:gd name="connsiteX5" fmla="*/ 734770 w 1063374"/>
              <a:gd name="connsiteY5" fmla="*/ 641606 h 1038144"/>
              <a:gd name="connsiteX6" fmla="*/ 860287 w 1063374"/>
              <a:gd name="connsiteY6" fmla="*/ 1038141 h 1038144"/>
              <a:gd name="connsiteX7" fmla="*/ 531687 w 1063374"/>
              <a:gd name="connsiteY7" fmla="*/ 793066 h 1038144"/>
              <a:gd name="connsiteX8" fmla="*/ 203087 w 1063374"/>
              <a:gd name="connsiteY8" fmla="*/ 1038141 h 1038144"/>
              <a:gd name="connsiteX9" fmla="*/ 328604 w 1063374"/>
              <a:gd name="connsiteY9" fmla="*/ 641606 h 1038144"/>
              <a:gd name="connsiteX10" fmla="*/ 1 w 1063374"/>
              <a:gd name="connsiteY10" fmla="*/ 396535 h 1038144"/>
              <a:gd name="connsiteX0-1" fmla="*/ 0 w 1063372"/>
              <a:gd name="connsiteY0-2" fmla="*/ 396535 h 1183284"/>
              <a:gd name="connsiteX1-3" fmla="*/ 406174 w 1063372"/>
              <a:gd name="connsiteY1-4" fmla="*/ 396538 h 1183284"/>
              <a:gd name="connsiteX2-5" fmla="*/ 531686 w 1063372"/>
              <a:gd name="connsiteY2-6" fmla="*/ 0 h 1183284"/>
              <a:gd name="connsiteX3-7" fmla="*/ 657198 w 1063372"/>
              <a:gd name="connsiteY3-8" fmla="*/ 396538 h 1183284"/>
              <a:gd name="connsiteX4-9" fmla="*/ 1063372 w 1063372"/>
              <a:gd name="connsiteY4-10" fmla="*/ 396535 h 1183284"/>
              <a:gd name="connsiteX5-11" fmla="*/ 734769 w 1063372"/>
              <a:gd name="connsiteY5-12" fmla="*/ 641606 h 1183284"/>
              <a:gd name="connsiteX6-13" fmla="*/ 860286 w 1063372"/>
              <a:gd name="connsiteY6-14" fmla="*/ 1038141 h 1183284"/>
              <a:gd name="connsiteX7-15" fmla="*/ 531686 w 1063372"/>
              <a:gd name="connsiteY7-16" fmla="*/ 793066 h 1183284"/>
              <a:gd name="connsiteX8-17" fmla="*/ 116001 w 1063372"/>
              <a:gd name="connsiteY8-18" fmla="*/ 1183284 h 1183284"/>
              <a:gd name="connsiteX9-19" fmla="*/ 328603 w 1063372"/>
              <a:gd name="connsiteY9-20" fmla="*/ 641606 h 1183284"/>
              <a:gd name="connsiteX10-21" fmla="*/ 0 w 1063372"/>
              <a:gd name="connsiteY10-22" fmla="*/ 396535 h 1183284"/>
              <a:gd name="connsiteX0-23" fmla="*/ 0 w 1077886"/>
              <a:gd name="connsiteY0-24" fmla="*/ 527164 h 1183284"/>
              <a:gd name="connsiteX1-25" fmla="*/ 420688 w 1077886"/>
              <a:gd name="connsiteY1-26" fmla="*/ 396538 h 1183284"/>
              <a:gd name="connsiteX2-27" fmla="*/ 546200 w 1077886"/>
              <a:gd name="connsiteY2-28" fmla="*/ 0 h 1183284"/>
              <a:gd name="connsiteX3-29" fmla="*/ 671712 w 1077886"/>
              <a:gd name="connsiteY3-30" fmla="*/ 396538 h 1183284"/>
              <a:gd name="connsiteX4-31" fmla="*/ 1077886 w 1077886"/>
              <a:gd name="connsiteY4-32" fmla="*/ 396535 h 1183284"/>
              <a:gd name="connsiteX5-33" fmla="*/ 749283 w 1077886"/>
              <a:gd name="connsiteY5-34" fmla="*/ 641606 h 1183284"/>
              <a:gd name="connsiteX6-35" fmla="*/ 874800 w 1077886"/>
              <a:gd name="connsiteY6-36" fmla="*/ 1038141 h 1183284"/>
              <a:gd name="connsiteX7-37" fmla="*/ 546200 w 1077886"/>
              <a:gd name="connsiteY7-38" fmla="*/ 793066 h 1183284"/>
              <a:gd name="connsiteX8-39" fmla="*/ 130515 w 1077886"/>
              <a:gd name="connsiteY8-40" fmla="*/ 1183284 h 1183284"/>
              <a:gd name="connsiteX9-41" fmla="*/ 343117 w 1077886"/>
              <a:gd name="connsiteY9-42" fmla="*/ 641606 h 1183284"/>
              <a:gd name="connsiteX10-43" fmla="*/ 0 w 1077886"/>
              <a:gd name="connsiteY10-44" fmla="*/ 527164 h 1183284"/>
              <a:gd name="connsiteX0-45" fmla="*/ 0 w 1048857"/>
              <a:gd name="connsiteY0-46" fmla="*/ 527164 h 1183284"/>
              <a:gd name="connsiteX1-47" fmla="*/ 420688 w 1048857"/>
              <a:gd name="connsiteY1-48" fmla="*/ 396538 h 1183284"/>
              <a:gd name="connsiteX2-49" fmla="*/ 546200 w 1048857"/>
              <a:gd name="connsiteY2-50" fmla="*/ 0 h 1183284"/>
              <a:gd name="connsiteX3-51" fmla="*/ 671712 w 1048857"/>
              <a:gd name="connsiteY3-52" fmla="*/ 396538 h 1183284"/>
              <a:gd name="connsiteX4-53" fmla="*/ 1048857 w 1048857"/>
              <a:gd name="connsiteY4-54" fmla="*/ 265907 h 1183284"/>
              <a:gd name="connsiteX5-55" fmla="*/ 749283 w 1048857"/>
              <a:gd name="connsiteY5-56" fmla="*/ 641606 h 1183284"/>
              <a:gd name="connsiteX6-57" fmla="*/ 874800 w 1048857"/>
              <a:gd name="connsiteY6-58" fmla="*/ 1038141 h 1183284"/>
              <a:gd name="connsiteX7-59" fmla="*/ 546200 w 1048857"/>
              <a:gd name="connsiteY7-60" fmla="*/ 793066 h 1183284"/>
              <a:gd name="connsiteX8-61" fmla="*/ 130515 w 1048857"/>
              <a:gd name="connsiteY8-62" fmla="*/ 1183284 h 1183284"/>
              <a:gd name="connsiteX9-63" fmla="*/ 343117 w 1048857"/>
              <a:gd name="connsiteY9-64" fmla="*/ 641606 h 1183284"/>
              <a:gd name="connsiteX10-65" fmla="*/ 0 w 1048857"/>
              <a:gd name="connsiteY10-66" fmla="*/ 527164 h 1183284"/>
              <a:gd name="connsiteX0-67" fmla="*/ 0 w 1048857"/>
              <a:gd name="connsiteY0-68" fmla="*/ 425564 h 1081684"/>
              <a:gd name="connsiteX1-69" fmla="*/ 420688 w 1048857"/>
              <a:gd name="connsiteY1-70" fmla="*/ 294938 h 1081684"/>
              <a:gd name="connsiteX2-71" fmla="*/ 531686 w 1048857"/>
              <a:gd name="connsiteY2-72" fmla="*/ 0 h 1081684"/>
              <a:gd name="connsiteX3-73" fmla="*/ 671712 w 1048857"/>
              <a:gd name="connsiteY3-74" fmla="*/ 294938 h 1081684"/>
              <a:gd name="connsiteX4-75" fmla="*/ 1048857 w 1048857"/>
              <a:gd name="connsiteY4-76" fmla="*/ 164307 h 1081684"/>
              <a:gd name="connsiteX5-77" fmla="*/ 749283 w 1048857"/>
              <a:gd name="connsiteY5-78" fmla="*/ 540006 h 1081684"/>
              <a:gd name="connsiteX6-79" fmla="*/ 874800 w 1048857"/>
              <a:gd name="connsiteY6-80" fmla="*/ 936541 h 1081684"/>
              <a:gd name="connsiteX7-81" fmla="*/ 546200 w 1048857"/>
              <a:gd name="connsiteY7-82" fmla="*/ 691466 h 1081684"/>
              <a:gd name="connsiteX8-83" fmla="*/ 130515 w 1048857"/>
              <a:gd name="connsiteY8-84" fmla="*/ 1081684 h 1081684"/>
              <a:gd name="connsiteX9-85" fmla="*/ 343117 w 1048857"/>
              <a:gd name="connsiteY9-86" fmla="*/ 540006 h 1081684"/>
              <a:gd name="connsiteX10-87" fmla="*/ 0 w 1048857"/>
              <a:gd name="connsiteY10-88" fmla="*/ 425564 h 10816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1048857" h="1081684">
                <a:moveTo>
                  <a:pt x="0" y="425564"/>
                </a:moveTo>
                <a:lnTo>
                  <a:pt x="420688" y="294938"/>
                </a:lnTo>
                <a:lnTo>
                  <a:pt x="531686" y="0"/>
                </a:lnTo>
                <a:lnTo>
                  <a:pt x="671712" y="294938"/>
                </a:lnTo>
                <a:lnTo>
                  <a:pt x="1048857" y="164307"/>
                </a:lnTo>
                <a:lnTo>
                  <a:pt x="749283" y="540006"/>
                </a:lnTo>
                <a:lnTo>
                  <a:pt x="874800" y="936541"/>
                </a:lnTo>
                <a:lnTo>
                  <a:pt x="546200" y="691466"/>
                </a:lnTo>
                <a:lnTo>
                  <a:pt x="130515" y="1081684"/>
                </a:lnTo>
                <a:lnTo>
                  <a:pt x="343117" y="540006"/>
                </a:lnTo>
                <a:lnTo>
                  <a:pt x="0" y="425564"/>
                </a:lnTo>
                <a:close/>
              </a:path>
            </a:pathLst>
          </a:custGeom>
          <a:solidFill>
            <a:srgbClr val="FCB400"/>
          </a:solidFill>
          <a:ln w="28575">
            <a:solidFill>
              <a:srgbClr val="391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28738" y="3058139"/>
            <a:ext cx="4863014" cy="519439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040" b="1" cap="all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  <a:endParaRPr lang="en-US" sz="3040" b="1" cap="all" dirty="0">
              <a:ln w="28575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7946" y="3559446"/>
            <a:ext cx="1736344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1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SURPRISE </a:t>
            </a:r>
            <a:r>
              <a:rPr lang="en-US" sz="1015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</a:t>
            </a:r>
            <a:endParaRPr lang="en-US" sz="1015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Kazoom - Quincas Moreira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226000.781250"/>
                  <p14:fade out="250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26889" y="3379686"/>
            <a:ext cx="342900" cy="342900"/>
          </a:xfrm>
          <a:prstGeom prst="rect">
            <a:avLst/>
          </a:prstGeom>
        </p:spPr>
      </p:pic>
      <p:sp>
        <p:nvSpPr>
          <p:cNvPr id="20" name="Flowchart: Extract 19">
            <a:hlinkClick r:id="rId14" action="ppaction://hlinksldjump"/>
          </p:cNvPr>
          <p:cNvSpPr/>
          <p:nvPr/>
        </p:nvSpPr>
        <p:spPr>
          <a:xfrm rot="5400000">
            <a:off x="5289476" y="3725510"/>
            <a:ext cx="938893" cy="902118"/>
          </a:xfrm>
          <a:prstGeom prst="flowChartExtra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19" y="4952178"/>
            <a:ext cx="638831" cy="1065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" grpId="0"/>
      <p:bldP spid="2" grpId="1"/>
      <p:bldP spid="2" grpId="2"/>
      <p:bldP spid="20" grpId="0" animBg="1"/>
      <p:bldP spid="2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8699" y="101603"/>
          <a:ext cx="7570944" cy="326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</a:tblGrid>
              <a:tr h="40844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844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844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844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844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844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844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844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9665" y="402166"/>
            <a:ext cx="2840895" cy="2893180"/>
          </a:xfrm>
          <a:prstGeom prst="rect">
            <a:avLst/>
          </a:prstGeom>
          <a:noFill/>
        </p:spPr>
        <p:txBody>
          <a:bodyPr wrap="square" lIns="91520" tIns="45760" rIns="91520" bIns="45760" rtlCol="0">
            <a:spAutoFit/>
          </a:bodyPr>
          <a:lstStyle/>
          <a:p>
            <a:r>
              <a:rPr lang="en-US" sz="17300" dirty="0">
                <a:solidFill>
                  <a:srgbClr val="FF0000"/>
                </a:solidFill>
                <a:latin typeface="HP001 4 hàng" panose="020B0603050302020204" pitchFamily="34" charset="0"/>
              </a:rPr>
              <a:t>a</a:t>
            </a:r>
            <a:r>
              <a:rPr lang="en-US" sz="17300" dirty="0">
                <a:solidFill>
                  <a:srgbClr val="FF0000"/>
                </a:solidFill>
                <a:latin typeface="HP001 4 hàng" panose="020B0603050302020204"/>
              </a:rPr>
              <a:t>‼</a:t>
            </a:r>
            <a:r>
              <a:rPr lang="en-US" sz="179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179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8703" y="3369162"/>
          <a:ext cx="7570944" cy="348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</a:tblGrid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0615" y="3793066"/>
            <a:ext cx="2840895" cy="2847014"/>
          </a:xfrm>
          <a:prstGeom prst="rect">
            <a:avLst/>
          </a:prstGeom>
          <a:noFill/>
        </p:spPr>
        <p:txBody>
          <a:bodyPr wrap="square" lIns="91520" tIns="45760" rIns="91520" bIns="45760" rtlCol="0">
            <a:spAutoFit/>
          </a:bodyPr>
          <a:lstStyle/>
          <a:p>
            <a:r>
              <a:rPr lang="vi-VN" sz="17300" dirty="0">
                <a:solidFill>
                  <a:srgbClr val="FF0000"/>
                </a:solidFill>
                <a:latin typeface="HP001 4 hàng" panose="020B0603050302020204" pitchFamily="34" charset="0"/>
              </a:rPr>
              <a:t>ă</a:t>
            </a:r>
            <a:r>
              <a:rPr lang="en-US" sz="17300" dirty="0">
                <a:solidFill>
                  <a:srgbClr val="FF0000"/>
                </a:solidFill>
                <a:latin typeface="HP001 4 hàng" panose="020B0603050302020204"/>
              </a:rPr>
              <a:t>‼</a:t>
            </a:r>
            <a:r>
              <a:rPr lang="en-US" sz="179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179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93682" y="3804355"/>
            <a:ext cx="2840895" cy="2847014"/>
          </a:xfrm>
          <a:prstGeom prst="rect">
            <a:avLst/>
          </a:prstGeom>
          <a:noFill/>
        </p:spPr>
        <p:txBody>
          <a:bodyPr wrap="square" lIns="91520" tIns="45760" rIns="91520" bIns="45760" rtlCol="0">
            <a:spAutoFit/>
          </a:bodyPr>
          <a:lstStyle/>
          <a:p>
            <a:r>
              <a:rPr lang="vi-VN" sz="17300" dirty="0">
                <a:solidFill>
                  <a:srgbClr val="FF0000"/>
                </a:solidFill>
                <a:latin typeface="HP001 4 hàng" panose="020B0603050302020204" pitchFamily="34" charset="0"/>
              </a:rPr>
              <a:t>â</a:t>
            </a:r>
            <a:r>
              <a:rPr lang="en-US" sz="17300" dirty="0">
                <a:solidFill>
                  <a:srgbClr val="FF0000"/>
                </a:solidFill>
                <a:latin typeface="HP001 4 hàng" panose="020B0603050302020204"/>
              </a:rPr>
              <a:t>‼</a:t>
            </a:r>
            <a:r>
              <a:rPr lang="en-US" sz="179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179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8699" y="101603"/>
          <a:ext cx="7570944" cy="326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</a:tblGrid>
              <a:tr h="40844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844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844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844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844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844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844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844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9665" y="402166"/>
            <a:ext cx="2840895" cy="2893180"/>
          </a:xfrm>
          <a:prstGeom prst="rect">
            <a:avLst/>
          </a:prstGeom>
          <a:noFill/>
        </p:spPr>
        <p:txBody>
          <a:bodyPr wrap="square" lIns="91520" tIns="45760" rIns="91520" bIns="45760" rtlCol="0">
            <a:spAutoFit/>
          </a:bodyPr>
          <a:lstStyle/>
          <a:p>
            <a:r>
              <a:rPr lang="en-US" sz="17300" dirty="0">
                <a:solidFill>
                  <a:srgbClr val="FF0000"/>
                </a:solidFill>
                <a:latin typeface="HP001 4 hàng" panose="020B0603050302020204" pitchFamily="34" charset="0"/>
              </a:rPr>
              <a:t>a</a:t>
            </a:r>
            <a:r>
              <a:rPr lang="en-US" sz="17300" dirty="0">
                <a:solidFill>
                  <a:srgbClr val="FF0000"/>
                </a:solidFill>
                <a:latin typeface="HP001 4 hàng" panose="020B0603050302020204"/>
              </a:rPr>
              <a:t>‼</a:t>
            </a:r>
            <a:r>
              <a:rPr lang="en-US" sz="179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179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8703" y="3369162"/>
          <a:ext cx="7570944" cy="348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  <a:gridCol w="473184"/>
              </a:tblGrid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0615" y="3793066"/>
            <a:ext cx="2840895" cy="2847014"/>
          </a:xfrm>
          <a:prstGeom prst="rect">
            <a:avLst/>
          </a:prstGeom>
          <a:noFill/>
        </p:spPr>
        <p:txBody>
          <a:bodyPr wrap="square" lIns="91520" tIns="45760" rIns="91520" bIns="45760" rtlCol="0">
            <a:spAutoFit/>
          </a:bodyPr>
          <a:lstStyle/>
          <a:p>
            <a:r>
              <a:rPr lang="vi-VN" sz="17300" dirty="0">
                <a:solidFill>
                  <a:srgbClr val="FF0000"/>
                </a:solidFill>
                <a:latin typeface="HP001 4 hàng" panose="020B0603050302020204" pitchFamily="34" charset="0"/>
              </a:rPr>
              <a:t>ă</a:t>
            </a:r>
            <a:r>
              <a:rPr lang="en-US" sz="17300" dirty="0">
                <a:solidFill>
                  <a:srgbClr val="FF0000"/>
                </a:solidFill>
                <a:latin typeface="HP001 4 hàng" panose="020B0603050302020204"/>
              </a:rPr>
              <a:t>‼</a:t>
            </a:r>
            <a:r>
              <a:rPr lang="en-US" sz="179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179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9345" y="3793066"/>
            <a:ext cx="2840895" cy="2847014"/>
          </a:xfrm>
          <a:prstGeom prst="rect">
            <a:avLst/>
          </a:prstGeom>
          <a:noFill/>
        </p:spPr>
        <p:txBody>
          <a:bodyPr wrap="square" lIns="91520" tIns="45760" rIns="91520" bIns="45760" rtlCol="0">
            <a:spAutoFit/>
          </a:bodyPr>
          <a:lstStyle/>
          <a:p>
            <a:r>
              <a:rPr lang="vi-VN" sz="17300" dirty="0">
                <a:solidFill>
                  <a:srgbClr val="FF0000"/>
                </a:solidFill>
                <a:latin typeface="HP001 4 hàng" panose="020B0603050302020204" pitchFamily="34" charset="0"/>
              </a:rPr>
              <a:t>â</a:t>
            </a:r>
            <a:r>
              <a:rPr lang="en-US" sz="17300" dirty="0">
                <a:solidFill>
                  <a:srgbClr val="FF0000"/>
                </a:solidFill>
                <a:latin typeface="HP001 4 hàng" panose="020B0603050302020204"/>
              </a:rPr>
              <a:t>‼</a:t>
            </a:r>
            <a:r>
              <a:rPr lang="en-US" sz="179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179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28699" y="1438275"/>
          <a:ext cx="7115184" cy="3381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</a:tblGrid>
              <a:tr h="42267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267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267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267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267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267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267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267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1502" y="1881542"/>
            <a:ext cx="6039555" cy="2790917"/>
          </a:xfrm>
          <a:prstGeom prst="rect">
            <a:avLst/>
          </a:prstGeom>
          <a:noFill/>
        </p:spPr>
        <p:txBody>
          <a:bodyPr wrap="square" lIns="91520" tIns="45760" rIns="91520" bIns="45760" rtlCol="0">
            <a:spAutoFit/>
          </a:bodyPr>
          <a:lstStyle/>
          <a:p>
            <a:r>
              <a:rPr lang="vi-VN" sz="17300" dirty="0">
                <a:solidFill>
                  <a:srgbClr val="FF0000"/>
                </a:solidFill>
                <a:latin typeface="HP001 4 hàng" panose="020B0603050302020204" pitchFamily="34" charset="0"/>
              </a:rPr>
              <a:t> jắ</a:t>
            </a:r>
            <a:r>
              <a:rPr lang="en-US" sz="17300" dirty="0">
                <a:solidFill>
                  <a:srgbClr val="FF0000"/>
                </a:solidFill>
                <a:latin typeface="HP001 4 hàng" panose="020B0603050302020204"/>
              </a:rPr>
              <a:t>‼</a:t>
            </a:r>
            <a:endParaRPr lang="en-US" sz="173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3598" y="1830916"/>
            <a:ext cx="2105165" cy="2893180"/>
          </a:xfrm>
          <a:prstGeom prst="rect">
            <a:avLst/>
          </a:prstGeom>
          <a:noFill/>
        </p:spPr>
        <p:txBody>
          <a:bodyPr wrap="square" lIns="91520" tIns="45760" rIns="91520" bIns="45760" rtlCol="0">
            <a:spAutoFit/>
          </a:bodyPr>
          <a:lstStyle/>
          <a:p>
            <a:r>
              <a:rPr lang="vi-VN" sz="17300" dirty="0">
                <a:solidFill>
                  <a:srgbClr val="FF0000"/>
                </a:solidFill>
                <a:latin typeface="HP001 4 hàng" panose="020B0603050302020204" pitchFamily="34" charset="0"/>
              </a:rPr>
              <a:t>áo</a:t>
            </a:r>
            <a:r>
              <a:rPr lang="en-US" sz="179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179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28699" y="1438275"/>
          <a:ext cx="7115184" cy="3381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  <a:gridCol w="444699"/>
              </a:tblGrid>
              <a:tr h="42267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267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267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267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267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267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267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267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3609" marB="43609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1502" y="1881542"/>
            <a:ext cx="6039555" cy="2790917"/>
          </a:xfrm>
          <a:prstGeom prst="rect">
            <a:avLst/>
          </a:prstGeom>
          <a:noFill/>
        </p:spPr>
        <p:txBody>
          <a:bodyPr wrap="square" lIns="91520" tIns="45760" rIns="91520" bIns="45760" rtlCol="0">
            <a:spAutoFit/>
          </a:bodyPr>
          <a:lstStyle/>
          <a:p>
            <a:r>
              <a:rPr lang="vi-VN" sz="17300" dirty="0">
                <a:solidFill>
                  <a:srgbClr val="FF0000"/>
                </a:solidFill>
                <a:latin typeface="HP001 4 hàng" panose="020B0603050302020204" pitchFamily="34" charset="0"/>
              </a:rPr>
              <a:t> jắ</a:t>
            </a:r>
            <a:r>
              <a:rPr lang="en-US" sz="17300" dirty="0">
                <a:solidFill>
                  <a:srgbClr val="FF0000"/>
                </a:solidFill>
                <a:latin typeface="HP001 4 hàng" panose="020B0603050302020204"/>
              </a:rPr>
              <a:t>‼</a:t>
            </a:r>
            <a:endParaRPr lang="en-US" sz="173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89728" y="1521312"/>
          <a:ext cx="7367744" cy="348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</a:tblGrid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17631" y="2002671"/>
            <a:ext cx="5809874" cy="2754681"/>
          </a:xfrm>
          <a:prstGeom prst="rect">
            <a:avLst/>
          </a:prstGeom>
          <a:noFill/>
        </p:spPr>
        <p:txBody>
          <a:bodyPr wrap="square" lIns="91520" tIns="45760" rIns="91520" bIns="45760" rtlCol="0">
            <a:spAutoFit/>
          </a:bodyPr>
          <a:lstStyle/>
          <a:p>
            <a:r>
              <a:rPr lang="vi-VN" sz="17300" dirty="0">
                <a:solidFill>
                  <a:srgbClr val="FF0000"/>
                </a:solidFill>
                <a:latin typeface="HP001 4 hàng" panose="020B0603050302020204" pitchFamily="34" charset="0"/>
              </a:rPr>
              <a:t>Ǖ</a:t>
            </a:r>
            <a:r>
              <a:rPr lang="el-GR" sz="17300" dirty="0">
                <a:solidFill>
                  <a:srgbClr val="FF0000"/>
                </a:solidFill>
                <a:latin typeface="HP001 4 hàng" panose="020B0603050302020204" pitchFamily="34" charset="0"/>
              </a:rPr>
              <a:t>ί</a:t>
            </a:r>
            <a:r>
              <a:rPr lang="vi-VN" sz="17300" dirty="0">
                <a:solidFill>
                  <a:srgbClr val="FF0000"/>
                </a:solidFill>
                <a:latin typeface="HP001 4 hàng" panose="020B0603050302020204" pitchFamily="34" charset="0"/>
              </a:rPr>
              <a:t>ả</a:t>
            </a:r>
            <a:endParaRPr lang="en-US" sz="179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0792" y="1956505"/>
            <a:ext cx="4036588" cy="2847014"/>
          </a:xfrm>
          <a:prstGeom prst="rect">
            <a:avLst/>
          </a:prstGeom>
          <a:noFill/>
        </p:spPr>
        <p:txBody>
          <a:bodyPr wrap="square" lIns="91520" tIns="45760" rIns="91520" bIns="45760" rtlCol="0">
            <a:spAutoFit/>
          </a:bodyPr>
          <a:lstStyle/>
          <a:p>
            <a:r>
              <a:rPr lang="vi-VN" sz="17300" dirty="0">
                <a:solidFill>
                  <a:srgbClr val="FF0000"/>
                </a:solidFill>
                <a:latin typeface="HP001 4 hàng" panose="020B0603050302020204" pitchFamily="34" charset="0"/>
              </a:rPr>
              <a:t>gấ</a:t>
            </a:r>
            <a:r>
              <a:rPr lang="en-US" sz="17300" dirty="0">
                <a:solidFill>
                  <a:srgbClr val="FF0000"/>
                </a:solidFill>
                <a:latin typeface="HP001 4 hàng" panose="020B0603050302020204"/>
              </a:rPr>
              <a:t>‼</a:t>
            </a:r>
            <a:r>
              <a:rPr lang="en-US" sz="179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179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89728" y="1521312"/>
          <a:ext cx="7367744" cy="348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  <a:gridCol w="460484"/>
              </a:tblGrid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1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485" marB="4448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250822" y="1958065"/>
            <a:ext cx="4011250" cy="2847014"/>
          </a:xfrm>
          <a:prstGeom prst="rect">
            <a:avLst/>
          </a:prstGeom>
          <a:noFill/>
        </p:spPr>
        <p:txBody>
          <a:bodyPr wrap="square" lIns="91520" tIns="45760" rIns="91520" bIns="45760" rtlCol="0">
            <a:spAutoFit/>
          </a:bodyPr>
          <a:lstStyle/>
          <a:p>
            <a:r>
              <a:rPr lang="vi-VN" sz="17300" dirty="0">
                <a:solidFill>
                  <a:srgbClr val="FF0000"/>
                </a:solidFill>
                <a:latin typeface="HP001 4 hàng" panose="020B0603050302020204" pitchFamily="34" charset="0"/>
              </a:rPr>
              <a:t>gấ</a:t>
            </a:r>
            <a:r>
              <a:rPr lang="en-US" sz="17300" dirty="0">
                <a:solidFill>
                  <a:srgbClr val="FF0000"/>
                </a:solidFill>
                <a:latin typeface="HP001 4 hàng" panose="020B0603050302020204"/>
              </a:rPr>
              <a:t>‼</a:t>
            </a:r>
            <a:r>
              <a:rPr lang="en-US" sz="179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179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4014" b="64655"/>
          <a:stretch>
            <a:fillRect/>
          </a:stretch>
        </p:blipFill>
        <p:spPr>
          <a:xfrm>
            <a:off x="1036505" y="850872"/>
            <a:ext cx="6843168" cy="326255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1948" y="1003817"/>
            <a:ext cx="1970813" cy="707639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1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31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1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3310">
                <a:solidFill>
                  <a:schemeClr val="tx1"/>
                </a:solidFill>
                <a:latin typeface="Arial Rounded MT Bold" panose="020F0704030504030204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/>
          <p:nvPr/>
        </p:nvSpPr>
        <p:spPr>
          <a:xfrm>
            <a:off x="186198" y="4198347"/>
            <a:ext cx="8754297" cy="1630884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31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  <a:endParaRPr lang="en-US" sz="331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457996" y="4512693"/>
            <a:ext cx="637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707414" y="5459775"/>
            <a:ext cx="6164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142838" y="4635057"/>
            <a:ext cx="72891" cy="3144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24215" y="3847643"/>
            <a:ext cx="391310" cy="2845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5" b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</a:t>
            </a:r>
            <a:endParaRPr lang="en-US" sz="2105" b="1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00308" y="3811954"/>
            <a:ext cx="391310" cy="2845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5" b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</a:t>
            </a:r>
            <a:endParaRPr lang="en-US" sz="2105" b="1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025000" y="4132233"/>
            <a:ext cx="88198" cy="3804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46527" y="5578275"/>
            <a:ext cx="106721" cy="3804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117888" y="4453907"/>
            <a:ext cx="391310" cy="2845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5" b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</a:t>
            </a:r>
            <a:endParaRPr lang="en-US" sz="2105" b="1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232635" y="4096544"/>
            <a:ext cx="122550" cy="4188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627404" y="4530592"/>
            <a:ext cx="122550" cy="4188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196877" y="4963369"/>
            <a:ext cx="122550" cy="4188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660946" y="4963369"/>
            <a:ext cx="122550" cy="4188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295963" y="5013789"/>
            <a:ext cx="122550" cy="4188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92975" y="5452625"/>
            <a:ext cx="122550" cy="4188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pa] Thác Bạc - Dải Lụa Trắng Giữa Núi Rừng Tây Bắc - Khám Phá Di Sản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59" y="1194623"/>
            <a:ext cx="3608147" cy="450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ác Bạc ở Sapa - mỗi cung bậc là từng cảm xúc lan tỏa | Viet Fun Trav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2" y="1192609"/>
            <a:ext cx="3605475" cy="450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/>
          <p:nvPr/>
        </p:nvSpPr>
        <p:spPr>
          <a:xfrm>
            <a:off x="3196999" y="850872"/>
            <a:ext cx="2789260" cy="683475"/>
          </a:xfrm>
          <a:prstGeom prst="rect">
            <a:avLst/>
          </a:prstGeom>
          <a:solidFill>
            <a:srgbClr val="006F96"/>
          </a:solidFill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1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Thác Bạc</a:t>
            </a:r>
            <a:endParaRPr lang="en-US" sz="451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nh nghiệm du lịch Bản Tả Phìn - thị trấn Sapa - BestPric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4" y="1481081"/>
            <a:ext cx="7532016" cy="43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/>
          <p:nvPr/>
        </p:nvSpPr>
        <p:spPr>
          <a:xfrm>
            <a:off x="2646680" y="1022985"/>
            <a:ext cx="4929505" cy="75184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5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Bản Tả Van</a:t>
            </a:r>
            <a:endParaRPr lang="en-US" sz="4965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2681605" y="927100"/>
            <a:ext cx="4657090" cy="75184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5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Bản Tả Phìn</a:t>
            </a:r>
            <a:endParaRPr lang="en-US" sz="4965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Khám phá Bản Tả Phìn Sapa - ChuduInf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5" y="1996707"/>
            <a:ext cx="7560296" cy="35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2"/>
          <p:cNvSpPr/>
          <p:nvPr/>
        </p:nvSpPr>
        <p:spPr>
          <a:xfrm>
            <a:off x="811886" y="4843917"/>
            <a:ext cx="1934240" cy="679393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-1" fmla="*/ 0 w 1470782"/>
              <a:gd name="connsiteY0-2" fmla="*/ 0 h 519939"/>
              <a:gd name="connsiteX1-3" fmla="*/ 1470782 w 1470782"/>
              <a:gd name="connsiteY1-4" fmla="*/ 0 h 519939"/>
              <a:gd name="connsiteX2-5" fmla="*/ 1470782 w 1470782"/>
              <a:gd name="connsiteY2-6" fmla="*/ 519939 h 519939"/>
              <a:gd name="connsiteX3-7" fmla="*/ 0 w 1470782"/>
              <a:gd name="connsiteY3-8" fmla="*/ 333327 h 519939"/>
              <a:gd name="connsiteX4-9" fmla="*/ 0 w 1470782"/>
              <a:gd name="connsiteY4-10" fmla="*/ 0 h 519939"/>
              <a:gd name="connsiteX0-11" fmla="*/ 0 w 1470782"/>
              <a:gd name="connsiteY0-12" fmla="*/ 0 h 519939"/>
              <a:gd name="connsiteX1-13" fmla="*/ 1340154 w 1470782"/>
              <a:gd name="connsiteY1-14" fmla="*/ 186613 h 519939"/>
              <a:gd name="connsiteX2-15" fmla="*/ 1470782 w 1470782"/>
              <a:gd name="connsiteY2-16" fmla="*/ 519939 h 519939"/>
              <a:gd name="connsiteX3-17" fmla="*/ 0 w 1470782"/>
              <a:gd name="connsiteY3-18" fmla="*/ 333327 h 519939"/>
              <a:gd name="connsiteX4-19" fmla="*/ 0 w 1470782"/>
              <a:gd name="connsiteY4-20" fmla="*/ 0 h 519939"/>
              <a:gd name="connsiteX0-21" fmla="*/ 0 w 1470782"/>
              <a:gd name="connsiteY0-22" fmla="*/ 0 h 534870"/>
              <a:gd name="connsiteX1-23" fmla="*/ 1340154 w 1470782"/>
              <a:gd name="connsiteY1-24" fmla="*/ 186613 h 534870"/>
              <a:gd name="connsiteX2-25" fmla="*/ 1470782 w 1470782"/>
              <a:gd name="connsiteY2-26" fmla="*/ 519939 h 534870"/>
              <a:gd name="connsiteX3-27" fmla="*/ 1042496 w 1470782"/>
              <a:gd name="connsiteY3-28" fmla="*/ 530599 h 534870"/>
              <a:gd name="connsiteX4-29" fmla="*/ 0 w 1470782"/>
              <a:gd name="connsiteY4-30" fmla="*/ 333327 h 534870"/>
              <a:gd name="connsiteX5" fmla="*/ 0 w 1470782"/>
              <a:gd name="connsiteY5" fmla="*/ 0 h 534870"/>
              <a:gd name="connsiteX0-31" fmla="*/ 121298 w 1592080"/>
              <a:gd name="connsiteY0-32" fmla="*/ 0 h 534870"/>
              <a:gd name="connsiteX1-33" fmla="*/ 1461452 w 1592080"/>
              <a:gd name="connsiteY1-34" fmla="*/ 186613 h 534870"/>
              <a:gd name="connsiteX2-35" fmla="*/ 1592080 w 1592080"/>
              <a:gd name="connsiteY2-36" fmla="*/ 519939 h 534870"/>
              <a:gd name="connsiteX3-37" fmla="*/ 1163794 w 1592080"/>
              <a:gd name="connsiteY3-38" fmla="*/ 530599 h 534870"/>
              <a:gd name="connsiteX4-39" fmla="*/ 0 w 1592080"/>
              <a:gd name="connsiteY4-40" fmla="*/ 314666 h 534870"/>
              <a:gd name="connsiteX5-41" fmla="*/ 121298 w 1592080"/>
              <a:gd name="connsiteY5-42" fmla="*/ 0 h 5348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112" y="3866531"/>
            <a:ext cx="2352593" cy="1949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66" y="3520268"/>
            <a:ext cx="2525486" cy="94568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6" y="2322979"/>
            <a:ext cx="811773" cy="13227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96336" y="2209256"/>
            <a:ext cx="841617" cy="14164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686" y="1009761"/>
            <a:ext cx="5285690" cy="184610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067975" y="1520554"/>
            <a:ext cx="434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Đäc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c¸c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tõ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sz="300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5" y="4241131"/>
            <a:ext cx="1671638" cy="1800225"/>
          </a:xfrm>
          <a:prstGeom prst="rect">
            <a:avLst/>
          </a:prstGeom>
        </p:spPr>
      </p:pic>
      <p:pic>
        <p:nvPicPr>
          <p:cNvPr id="61" name="Picture 6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420" y="5185539"/>
            <a:ext cx="2491956" cy="6309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7" y="2338857"/>
            <a:ext cx="1480931" cy="11814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2663" y="3167261"/>
            <a:ext cx="4723915" cy="13952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.VnAvant" panose="020B7200000000000000" pitchFamily="34" charset="0"/>
              </a:rPr>
              <a:t>kh©u v¸      göi quµ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00338 -0.3919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Ẻ ĐẸP HOANG SƠ CỦA BẢN SÍN CHẢI -SAP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6" y="1009785"/>
            <a:ext cx="4332688" cy="279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u lịch Sapa tới bản Sín Chải bình d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43" y="2856083"/>
            <a:ext cx="3913103" cy="293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274955" y="5046345"/>
            <a:ext cx="4519295" cy="75184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5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Bản Sín Chải</a:t>
            </a:r>
            <a:endParaRPr lang="en-US" sz="4965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1948" y="1003817"/>
            <a:ext cx="1970813" cy="707639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1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361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1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3610">
                <a:solidFill>
                  <a:schemeClr val="tx1"/>
                </a:solidFill>
                <a:latin typeface="Arial Rounded MT Bold" panose="020F0704030504030204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/>
          <p:nvPr/>
        </p:nvSpPr>
        <p:spPr>
          <a:xfrm>
            <a:off x="2793317" y="1538373"/>
            <a:ext cx="3557367" cy="493592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1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  <a:endParaRPr lang="en-US" sz="451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65" y="2144029"/>
            <a:ext cx="7586191" cy="376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WordArt 4"/>
          <p:cNvSpPr>
            <a:spLocks noChangeArrowheads="1" noChangeShapeType="1" noTextEdit="1"/>
          </p:cNvSpPr>
          <p:nvPr/>
        </p:nvSpPr>
        <p:spPr bwMode="auto">
          <a:xfrm>
            <a:off x="987425" y="2346643"/>
            <a:ext cx="7419975" cy="857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12676"/>
              </a:avLst>
            </a:prstTxWarp>
          </a:bodyPr>
          <a:lstStyle/>
          <a:p>
            <a:pPr algn="ctr"/>
            <a:r>
              <a:rPr lang="en-US" sz="6000" b="1" kern="10">
                <a:ln w="9525">
                  <a:solidFill>
                    <a:srgbClr val="FF0000"/>
                  </a:solidFill>
                  <a:round/>
                </a:ln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endParaRPr lang="en-US" sz="6000" b="1" kern="10">
              <a:ln w="9525">
                <a:solidFill>
                  <a:srgbClr val="FF0000"/>
                </a:solidFill>
                <a:round/>
              </a:ln>
              <a:solidFill>
                <a:srgbClr val="FFC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5" name="AutoShape 13"/>
          <p:cNvSpPr>
            <a:spLocks noChangeArrowheads="1"/>
          </p:cNvSpPr>
          <p:nvPr/>
        </p:nvSpPr>
        <p:spPr bwMode="auto">
          <a:xfrm>
            <a:off x="2971800" y="609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6" name="AutoShape 14"/>
          <p:cNvSpPr>
            <a:spLocks noChangeArrowheads="1"/>
          </p:cNvSpPr>
          <p:nvPr/>
        </p:nvSpPr>
        <p:spPr bwMode="auto">
          <a:xfrm>
            <a:off x="3733800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7" name="AutoShape 15"/>
          <p:cNvSpPr>
            <a:spLocks noChangeArrowheads="1"/>
          </p:cNvSpPr>
          <p:nvPr/>
        </p:nvSpPr>
        <p:spPr bwMode="auto">
          <a:xfrm>
            <a:off x="3276600" y="1066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8" name="AutoShape 16"/>
          <p:cNvSpPr>
            <a:spLocks noChangeArrowheads="1"/>
          </p:cNvSpPr>
          <p:nvPr/>
        </p:nvSpPr>
        <p:spPr bwMode="auto">
          <a:xfrm>
            <a:off x="3352800" y="762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9" name="AutoShape 17"/>
          <p:cNvSpPr>
            <a:spLocks noChangeArrowheads="1"/>
          </p:cNvSpPr>
          <p:nvPr/>
        </p:nvSpPr>
        <p:spPr bwMode="auto">
          <a:xfrm>
            <a:off x="3352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0" name="AutoShape 18"/>
          <p:cNvSpPr>
            <a:spLocks noChangeArrowheads="1"/>
          </p:cNvSpPr>
          <p:nvPr/>
        </p:nvSpPr>
        <p:spPr bwMode="auto">
          <a:xfrm>
            <a:off x="7239000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1" name="AutoShape 19"/>
          <p:cNvSpPr>
            <a:spLocks noChangeArrowheads="1"/>
          </p:cNvSpPr>
          <p:nvPr/>
        </p:nvSpPr>
        <p:spPr bwMode="auto">
          <a:xfrm>
            <a:off x="7620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2" name="AutoShape 20"/>
          <p:cNvSpPr>
            <a:spLocks noChangeArrowheads="1"/>
          </p:cNvSpPr>
          <p:nvPr/>
        </p:nvSpPr>
        <p:spPr bwMode="auto">
          <a:xfrm>
            <a:off x="69342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3" name="AutoShape 21"/>
          <p:cNvSpPr>
            <a:spLocks noChangeArrowheads="1"/>
          </p:cNvSpPr>
          <p:nvPr/>
        </p:nvSpPr>
        <p:spPr bwMode="auto">
          <a:xfrm>
            <a:off x="7239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4" name="AutoShape 22"/>
          <p:cNvSpPr>
            <a:spLocks noChangeArrowheads="1"/>
          </p:cNvSpPr>
          <p:nvPr/>
        </p:nvSpPr>
        <p:spPr bwMode="auto">
          <a:xfrm>
            <a:off x="1905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5" name="AutoShape 23"/>
          <p:cNvSpPr>
            <a:spLocks noChangeArrowheads="1"/>
          </p:cNvSpPr>
          <p:nvPr/>
        </p:nvSpPr>
        <p:spPr bwMode="auto">
          <a:xfrm>
            <a:off x="1447800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6" name="AutoShape 24"/>
          <p:cNvSpPr>
            <a:spLocks noChangeArrowheads="1"/>
          </p:cNvSpPr>
          <p:nvPr/>
        </p:nvSpPr>
        <p:spPr bwMode="auto">
          <a:xfrm>
            <a:off x="762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7" name="AutoShape 25"/>
          <p:cNvSpPr>
            <a:spLocks noChangeArrowheads="1"/>
          </p:cNvSpPr>
          <p:nvPr/>
        </p:nvSpPr>
        <p:spPr bwMode="auto">
          <a:xfrm>
            <a:off x="1447800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8" name="AutoShape 26"/>
          <p:cNvSpPr>
            <a:spLocks noChangeArrowheads="1"/>
          </p:cNvSpPr>
          <p:nvPr/>
        </p:nvSpPr>
        <p:spPr bwMode="auto">
          <a:xfrm>
            <a:off x="1143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2"/>
          <p:cNvSpPr/>
          <p:nvPr/>
        </p:nvSpPr>
        <p:spPr>
          <a:xfrm>
            <a:off x="811886" y="4843917"/>
            <a:ext cx="1934240" cy="679393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-1" fmla="*/ 0 w 1470782"/>
              <a:gd name="connsiteY0-2" fmla="*/ 0 h 519939"/>
              <a:gd name="connsiteX1-3" fmla="*/ 1470782 w 1470782"/>
              <a:gd name="connsiteY1-4" fmla="*/ 0 h 519939"/>
              <a:gd name="connsiteX2-5" fmla="*/ 1470782 w 1470782"/>
              <a:gd name="connsiteY2-6" fmla="*/ 519939 h 519939"/>
              <a:gd name="connsiteX3-7" fmla="*/ 0 w 1470782"/>
              <a:gd name="connsiteY3-8" fmla="*/ 333327 h 519939"/>
              <a:gd name="connsiteX4-9" fmla="*/ 0 w 1470782"/>
              <a:gd name="connsiteY4-10" fmla="*/ 0 h 519939"/>
              <a:gd name="connsiteX0-11" fmla="*/ 0 w 1470782"/>
              <a:gd name="connsiteY0-12" fmla="*/ 0 h 519939"/>
              <a:gd name="connsiteX1-13" fmla="*/ 1340154 w 1470782"/>
              <a:gd name="connsiteY1-14" fmla="*/ 186613 h 519939"/>
              <a:gd name="connsiteX2-15" fmla="*/ 1470782 w 1470782"/>
              <a:gd name="connsiteY2-16" fmla="*/ 519939 h 519939"/>
              <a:gd name="connsiteX3-17" fmla="*/ 0 w 1470782"/>
              <a:gd name="connsiteY3-18" fmla="*/ 333327 h 519939"/>
              <a:gd name="connsiteX4-19" fmla="*/ 0 w 1470782"/>
              <a:gd name="connsiteY4-20" fmla="*/ 0 h 519939"/>
              <a:gd name="connsiteX0-21" fmla="*/ 0 w 1470782"/>
              <a:gd name="connsiteY0-22" fmla="*/ 0 h 534870"/>
              <a:gd name="connsiteX1-23" fmla="*/ 1340154 w 1470782"/>
              <a:gd name="connsiteY1-24" fmla="*/ 186613 h 534870"/>
              <a:gd name="connsiteX2-25" fmla="*/ 1470782 w 1470782"/>
              <a:gd name="connsiteY2-26" fmla="*/ 519939 h 534870"/>
              <a:gd name="connsiteX3-27" fmla="*/ 1042496 w 1470782"/>
              <a:gd name="connsiteY3-28" fmla="*/ 530599 h 534870"/>
              <a:gd name="connsiteX4-29" fmla="*/ 0 w 1470782"/>
              <a:gd name="connsiteY4-30" fmla="*/ 333327 h 534870"/>
              <a:gd name="connsiteX5" fmla="*/ 0 w 1470782"/>
              <a:gd name="connsiteY5" fmla="*/ 0 h 534870"/>
              <a:gd name="connsiteX0-31" fmla="*/ 121298 w 1592080"/>
              <a:gd name="connsiteY0-32" fmla="*/ 0 h 534870"/>
              <a:gd name="connsiteX1-33" fmla="*/ 1461452 w 1592080"/>
              <a:gd name="connsiteY1-34" fmla="*/ 186613 h 534870"/>
              <a:gd name="connsiteX2-35" fmla="*/ 1592080 w 1592080"/>
              <a:gd name="connsiteY2-36" fmla="*/ 519939 h 534870"/>
              <a:gd name="connsiteX3-37" fmla="*/ 1163794 w 1592080"/>
              <a:gd name="connsiteY3-38" fmla="*/ 530599 h 534870"/>
              <a:gd name="connsiteX4-39" fmla="*/ 0 w 1592080"/>
              <a:gd name="connsiteY4-40" fmla="*/ 314666 h 534870"/>
              <a:gd name="connsiteX5-41" fmla="*/ 121298 w 1592080"/>
              <a:gd name="connsiteY5-42" fmla="*/ 0 h 5348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0" y="3866532"/>
            <a:ext cx="2498325" cy="2021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4" y="3419009"/>
            <a:ext cx="2654508" cy="122415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9" y="2299447"/>
            <a:ext cx="699577" cy="13418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96337" y="2299447"/>
            <a:ext cx="699577" cy="132628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914" y="846016"/>
            <a:ext cx="5981757" cy="126177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657601" y="1057140"/>
            <a:ext cx="48332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err="1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Đäc</a:t>
            </a:r>
            <a:r>
              <a:rPr lang="en-US" sz="3000" b="1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c©u sau</a:t>
            </a:r>
            <a:r>
              <a:rPr lang="en-US" sz="3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sz="3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111003" y="2438342"/>
            <a:ext cx="5629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300" b="1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3600" b="1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Mïa hÌ ë Tam </a:t>
            </a:r>
            <a:r>
              <a:rPr lang="en-US" sz="3600" b="1">
                <a:solidFill>
                  <a:srgbClr val="FF0000"/>
                </a:solidFill>
                <a:latin typeface=".VnAvant" panose="020B7200000000000000" pitchFamily="34" charset="0"/>
              </a:rPr>
              <a:t>§</a:t>
            </a:r>
            <a:r>
              <a:rPr lang="en-US" sz="3600" b="1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¶o qu¶ lµ dÔ chÞu.</a:t>
            </a:r>
            <a:endParaRPr lang="vi-VN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15" y="4599582"/>
            <a:ext cx="1280206" cy="1391193"/>
          </a:xfrm>
          <a:prstGeom prst="rect">
            <a:avLst/>
          </a:prstGeom>
        </p:spPr>
      </p:pic>
      <p:pic>
        <p:nvPicPr>
          <p:cNvPr id="61" name="Picture 6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5715" y="5251368"/>
            <a:ext cx="2491956" cy="630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4" y="1860863"/>
            <a:ext cx="1518634" cy="1571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49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00026 -0.39884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2"/>
          <p:cNvSpPr/>
          <p:nvPr/>
        </p:nvSpPr>
        <p:spPr>
          <a:xfrm>
            <a:off x="1751915" y="4490189"/>
            <a:ext cx="1450680" cy="509545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-1" fmla="*/ 0 w 1470782"/>
              <a:gd name="connsiteY0-2" fmla="*/ 0 h 519939"/>
              <a:gd name="connsiteX1-3" fmla="*/ 1470782 w 1470782"/>
              <a:gd name="connsiteY1-4" fmla="*/ 0 h 519939"/>
              <a:gd name="connsiteX2-5" fmla="*/ 1470782 w 1470782"/>
              <a:gd name="connsiteY2-6" fmla="*/ 519939 h 519939"/>
              <a:gd name="connsiteX3-7" fmla="*/ 0 w 1470782"/>
              <a:gd name="connsiteY3-8" fmla="*/ 333327 h 519939"/>
              <a:gd name="connsiteX4-9" fmla="*/ 0 w 1470782"/>
              <a:gd name="connsiteY4-10" fmla="*/ 0 h 519939"/>
              <a:gd name="connsiteX0-11" fmla="*/ 0 w 1470782"/>
              <a:gd name="connsiteY0-12" fmla="*/ 0 h 519939"/>
              <a:gd name="connsiteX1-13" fmla="*/ 1340154 w 1470782"/>
              <a:gd name="connsiteY1-14" fmla="*/ 186613 h 519939"/>
              <a:gd name="connsiteX2-15" fmla="*/ 1470782 w 1470782"/>
              <a:gd name="connsiteY2-16" fmla="*/ 519939 h 519939"/>
              <a:gd name="connsiteX3-17" fmla="*/ 0 w 1470782"/>
              <a:gd name="connsiteY3-18" fmla="*/ 333327 h 519939"/>
              <a:gd name="connsiteX4-19" fmla="*/ 0 w 1470782"/>
              <a:gd name="connsiteY4-20" fmla="*/ 0 h 519939"/>
              <a:gd name="connsiteX0-21" fmla="*/ 0 w 1470782"/>
              <a:gd name="connsiteY0-22" fmla="*/ 0 h 534870"/>
              <a:gd name="connsiteX1-23" fmla="*/ 1340154 w 1470782"/>
              <a:gd name="connsiteY1-24" fmla="*/ 186613 h 534870"/>
              <a:gd name="connsiteX2-25" fmla="*/ 1470782 w 1470782"/>
              <a:gd name="connsiteY2-26" fmla="*/ 519939 h 534870"/>
              <a:gd name="connsiteX3-27" fmla="*/ 1042496 w 1470782"/>
              <a:gd name="connsiteY3-28" fmla="*/ 530599 h 534870"/>
              <a:gd name="connsiteX4-29" fmla="*/ 0 w 1470782"/>
              <a:gd name="connsiteY4-30" fmla="*/ 333327 h 534870"/>
              <a:gd name="connsiteX5" fmla="*/ 0 w 1470782"/>
              <a:gd name="connsiteY5" fmla="*/ 0 h 534870"/>
              <a:gd name="connsiteX0-31" fmla="*/ 121298 w 1592080"/>
              <a:gd name="connsiteY0-32" fmla="*/ 0 h 534870"/>
              <a:gd name="connsiteX1-33" fmla="*/ 1461452 w 1592080"/>
              <a:gd name="connsiteY1-34" fmla="*/ 186613 h 534870"/>
              <a:gd name="connsiteX2-35" fmla="*/ 1592080 w 1592080"/>
              <a:gd name="connsiteY2-36" fmla="*/ 519939 h 534870"/>
              <a:gd name="connsiteX3-37" fmla="*/ 1163794 w 1592080"/>
              <a:gd name="connsiteY3-38" fmla="*/ 530599 h 534870"/>
              <a:gd name="connsiteX4-39" fmla="*/ 0 w 1592080"/>
              <a:gd name="connsiteY4-40" fmla="*/ 314666 h 534870"/>
              <a:gd name="connsiteX5-41" fmla="*/ 121298 w 1592080"/>
              <a:gd name="connsiteY5-42" fmla="*/ 0 h 5348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21" y="3757149"/>
            <a:ext cx="2498009" cy="2077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19" y="3406488"/>
            <a:ext cx="2674432" cy="9181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54" y="2250627"/>
            <a:ext cx="950711" cy="12442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911538" y="2247257"/>
            <a:ext cx="634911" cy="132929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692" y="1185018"/>
            <a:ext cx="5237017" cy="1769518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063982" y="1622061"/>
            <a:ext cx="40647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3000" b="1" dirty="0" err="1">
                <a:solidFill>
                  <a:srgbClr val="4472C4">
                    <a:lumMod val="50000"/>
                  </a:srgb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Đäc</a:t>
            </a:r>
            <a:r>
              <a:rPr lang="en-US" sz="3000" b="1" dirty="0">
                <a:solidFill>
                  <a:srgbClr val="4472C4">
                    <a:lumMod val="50000"/>
                  </a:srgb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4472C4">
                    <a:lumMod val="50000"/>
                  </a:srgb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c¸c</a:t>
            </a:r>
            <a:r>
              <a:rPr lang="en-US" sz="3000" b="1" dirty="0">
                <a:solidFill>
                  <a:srgbClr val="4472C4">
                    <a:lumMod val="50000"/>
                  </a:srgb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4472C4">
                    <a:lumMod val="50000"/>
                  </a:srgb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tiÕng</a:t>
            </a:r>
            <a:r>
              <a:rPr lang="en-US" sz="3000" b="1" dirty="0">
                <a:solidFill>
                  <a:srgbClr val="4472C4">
                    <a:lumMod val="50000"/>
                  </a:srgb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4472C4">
                    <a:lumMod val="50000"/>
                  </a:srgb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000" b="1" dirty="0">
                <a:solidFill>
                  <a:srgbClr val="4472C4">
                    <a:lumMod val="50000"/>
                  </a:srgb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sz="3000" b="1" dirty="0">
              <a:solidFill>
                <a:srgbClr val="4472C4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02630" y="3022776"/>
            <a:ext cx="494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3600" b="1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cñi   chµo   rau   dÞu </a:t>
            </a:r>
            <a:endParaRPr lang="vi-VN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53" y="3923249"/>
            <a:ext cx="1253729" cy="2091849"/>
          </a:xfrm>
          <a:prstGeom prst="rect">
            <a:avLst/>
          </a:prstGeom>
        </p:spPr>
      </p:pic>
      <p:pic>
        <p:nvPicPr>
          <p:cNvPr id="61" name="Picture 6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3692" y="5212302"/>
            <a:ext cx="1868967" cy="4732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46" y="2282050"/>
            <a:ext cx="1480931" cy="1181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5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0104 -0.45741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2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1" y="0"/>
            <a:ext cx="9015813" cy="45378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11" y="4939469"/>
            <a:ext cx="9220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.VnAvant" panose="020B7200000000000000" pitchFamily="34" charset="0"/>
              </a:rPr>
              <a:t>T©y</a:t>
            </a:r>
            <a:r>
              <a:rPr lang="en-US" sz="3300" b="1" dirty="0">
                <a:latin typeface=".VnAvant" panose="020B7200000000000000" pitchFamily="34" charset="0"/>
              </a:rPr>
              <a:t> B¾c </a:t>
            </a:r>
            <a:r>
              <a:rPr lang="en-US" sz="3300" b="1" dirty="0" err="1">
                <a:latin typeface=".VnAvant" panose="020B7200000000000000" pitchFamily="34" charset="0"/>
              </a:rPr>
              <a:t>cã</a:t>
            </a:r>
            <a:r>
              <a:rPr lang="en-US" sz="3300" b="1" dirty="0">
                <a:latin typeface=".VnAvant" panose="020B7200000000000000" pitchFamily="34" charset="0"/>
              </a:rPr>
              <a:t> </a:t>
            </a:r>
            <a:r>
              <a:rPr lang="en-US" sz="3300" b="1" dirty="0" err="1">
                <a:latin typeface=".VnAvant" panose="020B7200000000000000" pitchFamily="34" charset="0"/>
              </a:rPr>
              <a:t>ruéng</a:t>
            </a:r>
            <a:r>
              <a:rPr lang="en-US" sz="3300" b="1" dirty="0">
                <a:latin typeface=".VnAvant" panose="020B7200000000000000" pitchFamily="34" charset="0"/>
              </a:rPr>
              <a:t> </a:t>
            </a:r>
            <a:r>
              <a:rPr lang="en-US" sz="3300" b="1" dirty="0" err="1">
                <a:latin typeface=".VnAvant" panose="020B7200000000000000" pitchFamily="34" charset="0"/>
              </a:rPr>
              <a:t>bËc</a:t>
            </a:r>
            <a:r>
              <a:rPr lang="en-US" sz="3300" b="1" dirty="0">
                <a:latin typeface=".VnAvant" panose="020B7200000000000000" pitchFamily="34" charset="0"/>
              </a:rPr>
              <a:t> </a:t>
            </a:r>
            <a:r>
              <a:rPr lang="en-US" sz="3300" b="1" dirty="0" err="1">
                <a:latin typeface=".VnAvant" panose="020B7200000000000000" pitchFamily="34" charset="0"/>
              </a:rPr>
              <a:t>thang</a:t>
            </a:r>
            <a:r>
              <a:rPr lang="en-US" sz="3300" b="1" dirty="0">
                <a:latin typeface=".VnAvant" panose="020B7200000000000000" pitchFamily="34" charset="0"/>
              </a:rPr>
              <a:t>, </a:t>
            </a:r>
            <a:r>
              <a:rPr lang="en-US" sz="3300" b="1" dirty="0" err="1">
                <a:latin typeface=".VnAvant" panose="020B7200000000000000" pitchFamily="34" charset="0"/>
              </a:rPr>
              <a:t>cã</a:t>
            </a:r>
            <a:r>
              <a:rPr lang="en-US" sz="3300" b="1" dirty="0">
                <a:latin typeface=".VnAvant" panose="020B7200000000000000" pitchFamily="34" charset="0"/>
              </a:rPr>
              <a:t> </a:t>
            </a:r>
            <a:r>
              <a:rPr lang="en-US" sz="3300" b="1" dirty="0" err="1">
                <a:latin typeface=".VnAvant" panose="020B7200000000000000" pitchFamily="34" charset="0"/>
              </a:rPr>
              <a:t>th¸c</a:t>
            </a:r>
            <a:r>
              <a:rPr lang="en-US" sz="3300" b="1" dirty="0">
                <a:latin typeface=".VnAvant" panose="020B7200000000000000" pitchFamily="34" charset="0"/>
              </a:rPr>
              <a:t> </a:t>
            </a:r>
            <a:r>
              <a:rPr lang="en-US" sz="3300" b="1" dirty="0" err="1">
                <a:latin typeface=".VnAvant" panose="020B7200000000000000" pitchFamily="34" charset="0"/>
              </a:rPr>
              <a:t>n</a:t>
            </a:r>
            <a:r>
              <a:rPr lang="en-US" sz="4000" b="1" dirty="0" err="1">
                <a:latin typeface=".VnAvant" panose="020B7200000000000000" pitchFamily="34" charset="0"/>
              </a:rPr>
              <a:t>ư</a:t>
            </a:r>
            <a:r>
              <a:rPr lang="en-US" sz="3300" b="1" dirty="0" err="1">
                <a:latin typeface=".VnAvant" panose="020B7200000000000000" pitchFamily="34" charset="0"/>
              </a:rPr>
              <a:t>íc</a:t>
            </a:r>
            <a:r>
              <a:rPr lang="en-US" sz="3300" b="1" dirty="0">
                <a:latin typeface=".VnAvant" panose="020B7200000000000000" pitchFamily="34" charset="0"/>
              </a:rPr>
              <a:t>.</a:t>
            </a:r>
            <a:endParaRPr lang="en-US" sz="33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52389" y="5013165"/>
            <a:ext cx="9827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.VnAvant" panose="020B7200000000000000" pitchFamily="34" charset="0"/>
              </a:rPr>
              <a:t>ac</a:t>
            </a:r>
            <a:endParaRPr lang="en-US" sz="33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9779" y="4999830"/>
            <a:ext cx="982766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.VnAvant" panose="020B7200000000000000" pitchFamily="34" charset="0"/>
              </a:rPr>
              <a:t>ăc</a:t>
            </a:r>
            <a:endParaRPr lang="en-US" sz="33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47420" y="5013165"/>
            <a:ext cx="9827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.VnAvant" panose="020B7200000000000000" pitchFamily="34" charset="0"/>
              </a:rPr>
              <a:t>©c</a:t>
            </a:r>
            <a:endParaRPr lang="en-US" sz="33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2" descr="Du lịch Tây Bắc tháng 3 có gì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"/>
          <a:stretch>
            <a:fillRect/>
          </a:stretch>
        </p:blipFill>
        <p:spPr bwMode="auto">
          <a:xfrm>
            <a:off x="0" y="-102822"/>
            <a:ext cx="9141889" cy="474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6 con thác đẹp như mơ nơi núi rừng Tây Bắ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2823"/>
            <a:ext cx="9141889" cy="474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447" y="6047670"/>
            <a:ext cx="609600" cy="6096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305723" y="1077295"/>
            <a:ext cx="1076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9114" y="1086820"/>
            <a:ext cx="721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20493" y="1119898"/>
            <a:ext cx="55749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ă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5435" y="1106562"/>
            <a:ext cx="828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©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94536" y="1106564"/>
            <a:ext cx="1076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9070" y="1106564"/>
            <a:ext cx="1076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9" grpId="0"/>
      <p:bldP spid="9" grpId="1"/>
      <p:bldP spid="13" grpId="0"/>
      <p:bldP spid="13" grpId="3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59397" y="2422495"/>
          <a:ext cx="3230310" cy="1397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155"/>
                <a:gridCol w="1615155"/>
              </a:tblGrid>
              <a:tr h="698738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98738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35109" y="2377713"/>
            <a:ext cx="1156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anose="020B7200000000000000" pitchFamily="34" charset="0"/>
              </a:rPr>
              <a:t>th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3686" y="2418461"/>
            <a:ext cx="1186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ac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2872" y="3023790"/>
            <a:ext cx="1656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anose="020B7200000000000000" pitchFamily="34" charset="0"/>
              </a:rPr>
              <a:t>th¸c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6147" y="937844"/>
            <a:ext cx="1042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ac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3462" y="966043"/>
            <a:ext cx="12396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ăc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83329" y="976203"/>
            <a:ext cx="1042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©c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50635" y="3019716"/>
            <a:ext cx="1656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ac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3" grpId="0"/>
      <p:bldP spid="1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59397" y="2422495"/>
          <a:ext cx="3230310" cy="1397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155"/>
                <a:gridCol w="1615155"/>
              </a:tblGrid>
              <a:tr h="698738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98738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35109" y="2377713"/>
            <a:ext cx="1156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anose="020B7200000000000000" pitchFamily="34" charset="0"/>
              </a:rPr>
              <a:t>th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3686" y="2418461"/>
            <a:ext cx="1186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ac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2872" y="3023790"/>
            <a:ext cx="1656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anose="020B7200000000000000" pitchFamily="34" charset="0"/>
              </a:rPr>
              <a:t>th¸c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6147" y="937844"/>
            <a:ext cx="1042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ac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3462" y="966043"/>
            <a:ext cx="12396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ăc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83329" y="976203"/>
            <a:ext cx="1042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©c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50635" y="3019716"/>
            <a:ext cx="1656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ac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Getting-Started-Projec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6806" y="2422495"/>
            <a:ext cx="2492166" cy="1397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PPSNARRATIONPROPS" val="D:\HE 2016\san pham\bai 27 thanh pho hue\nhac\cuoi1.mp3"/>
  <p:tag name="PPSNARRATION" val="59,79171659,D:\danh dia\Thanh pho Can Tho\Bai 22 Thanh pho Can Tho_pptx\Media.ppcx"/>
  <p:tag name="ISPRING_CUSTOM_TIMING_USED" val="1"/>
  <p:tag name="ISPRING_SLIDE_INDENT_LEVEL" val="0"/>
  <p:tag name="ISPRING_PRESENTER_ID" val="{B68A5AE1-99C1-41FA-AFAB-4C5CB90654C0}"/>
  <p:tag name="GENSWF_SLIDE_TITLE" val="Tài liệu tham khảo"/>
  <p:tag name="ISPRING_PLAYER_LAYOUT_TYPE" val="Video"/>
  <p:tag name="ISPRING_SLIDE_ID_2" val="{C95AC114-F340-4508-929A-E3542379EDE0}"/>
  <p:tag name="GENSWF_ADVANCE_TIME" val="69"/>
  <p:tag name="TIMING" val="|8|0.4|2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863</Words>
  <Application>WPS Presentation</Application>
  <PresentationFormat>On-screen Show (4:3)</PresentationFormat>
  <Paragraphs>173</Paragraphs>
  <Slides>32</Slides>
  <Notes>8</Notes>
  <HiddenSlides>0</HiddenSlides>
  <MMClips>3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9" baseType="lpstr">
      <vt:lpstr>Arial</vt:lpstr>
      <vt:lpstr>SimSun</vt:lpstr>
      <vt:lpstr>Wingdings</vt:lpstr>
      <vt:lpstr>Calibri</vt:lpstr>
      <vt:lpstr>Times New Roman</vt:lpstr>
      <vt:lpstr>Tahoma</vt:lpstr>
      <vt:lpstr>.VnAvant</vt:lpstr>
      <vt:lpstr>Microsoft YaHei</vt:lpstr>
      <vt:lpstr>Arial Unicode MS</vt:lpstr>
      <vt:lpstr>Calibri Light</vt:lpstr>
      <vt:lpstr>Calibri</vt:lpstr>
      <vt:lpstr>HP001 4 hàng</vt:lpstr>
      <vt:lpstr>HP001 4 hàng</vt:lpstr>
      <vt:lpstr>Arial-Rounded</vt:lpstr>
      <vt:lpstr>Segoe Print</vt:lpstr>
      <vt:lpstr>Arial Rounded MT Bold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hiền mai thị</cp:lastModifiedBy>
  <cp:revision>39</cp:revision>
  <dcterms:created xsi:type="dcterms:W3CDTF">2022-10-30T02:34:00Z</dcterms:created>
  <dcterms:modified xsi:type="dcterms:W3CDTF">2025-04-02T02:44:01Z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DC1F7772491847A8A0E59737F625AA48_12</vt:lpwstr>
  </property>
  <property fmtid="{D5CDD505-2E9C-101B-9397-08002B2CF9AE}" pid="3" name="KSOProductBuildVer">
    <vt:lpwstr>1033-12.2.0.20326</vt:lpwstr>
  </property>
</Properties>
</file>