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75" r:id="rId6"/>
    <p:sldId id="266" r:id="rId7"/>
    <p:sldId id="276" r:id="rId8"/>
    <p:sldId id="291" r:id="rId9"/>
    <p:sldId id="296" r:id="rId10"/>
    <p:sldId id="292" r:id="rId11"/>
    <p:sldId id="293" r:id="rId12"/>
    <p:sldId id="298" r:id="rId13"/>
    <p:sldId id="288" r:id="rId14"/>
    <p:sldId id="289" r:id="rId15"/>
    <p:sldId id="297" r:id="rId16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20"/>
    </p:embeddedFont>
    <p:embeddedFont>
      <p:font typeface="Arial-Rounded" panose="020B0500000000000000" pitchFamily="34" charset="-93"/>
      <p:regular r:id="rId21"/>
    </p:embeddedFont>
    <p:embeddedFont>
      <p:font typeface="DFPOP1-W9" panose="02010609010101010101" charset="-128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91"/>
            <p14:sldId id="296"/>
            <p14:sldId id="292"/>
            <p14:sldId id="293"/>
            <p14:sldId id="298"/>
            <p14:sldId id="288"/>
            <p14:sldId id="289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CA420"/>
    <a:srgbClr val="F14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4.xml"/><Relationship Id="rId3" Type="http://schemas.openxmlformats.org/officeDocument/2006/relationships/slide" Target="slides/slide1.xml"/><Relationship Id="rId29" Type="http://schemas.openxmlformats.org/officeDocument/2006/relationships/customXml" Target="../customXml/item3.xml"/><Relationship Id="rId28" Type="http://schemas.openxmlformats.org/officeDocument/2006/relationships/customXml" Target="../customXml/item2.xml"/><Relationship Id="rId27" Type="http://schemas.openxmlformats.org/officeDocument/2006/relationships/customXml" Target="../customXml/item1.xml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png"/><Relationship Id="rId12" Type="http://schemas.microsoft.com/office/2007/relationships/media" Target="../media/media1.mp3"/><Relationship Id="rId11" Type="http://schemas.openxmlformats.org/officeDocument/2006/relationships/audio" Target="NULL" TargetMode="External"/><Relationship Id="rId10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6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6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2801" y="2661962"/>
            <a:ext cx="4981728" cy="754754"/>
            <a:chOff x="2281392" y="2660108"/>
            <a:chExt cx="4981728" cy="754754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41739" y="268344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90319" y="2660108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5" y="1610151"/>
            <a:ext cx="1620957" cy="946665"/>
            <a:chOff x="3295926" y="1815065"/>
            <a:chExt cx="1620957" cy="946665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6" y="1838400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8900.000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>
            <a:fillRect/>
          </a:stretch>
        </p:blipFill>
        <p:spPr>
          <a:xfrm>
            <a:off x="0" y="0"/>
            <a:ext cx="9144000" cy="4410635"/>
          </a:xfrm>
          <a:prstGeom prst="rect">
            <a:avLst/>
          </a:prstGeom>
        </p:spPr>
      </p:pic>
      <p:pic>
        <p:nvPicPr>
          <p:cNvPr id="5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-82794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bánh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đẹp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731" y="1103654"/>
            <a:ext cx="4246143" cy="1299577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>
          <a:xfrm>
            <a:off x="7399606" y="1091436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5050257" y="1103654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6907789" y="1580105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1252025" y="3207433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4811107" y="3207432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3847171" y="3908472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>
            <a:fillRect/>
          </a:stretch>
        </p:blipFill>
        <p:spPr>
          <a:xfrm>
            <a:off x="0" y="0"/>
            <a:ext cx="8928847" cy="4195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>
            <a:fillRect/>
          </a:stretch>
        </p:blipFill>
        <p:spPr>
          <a:xfrm>
            <a:off x="0" y="0"/>
            <a:ext cx="9144000" cy="4410635"/>
          </a:xfrm>
          <a:prstGeom prst="rect">
            <a:avLst/>
          </a:prstGeom>
        </p:spPr>
      </p:pic>
      <p:pic>
        <p:nvPicPr>
          <p:cNvPr id="5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-82794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44054" y="-175807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-17523" y="1003503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-6890" y="145343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-6890" y="2006002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/>
          <p:cNvSpPr/>
          <p:nvPr/>
        </p:nvSpPr>
        <p:spPr>
          <a:xfrm>
            <a:off x="11680" y="294824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/>
          <p:cNvSpPr/>
          <p:nvPr/>
        </p:nvSpPr>
        <p:spPr>
          <a:xfrm>
            <a:off x="12285" y="338644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/>
          <p:cNvSpPr/>
          <p:nvPr/>
        </p:nvSpPr>
        <p:spPr>
          <a:xfrm>
            <a:off x="-13600" y="385633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/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Lưu đồ: Đường kết nối 15"/>
          <p:cNvSpPr/>
          <p:nvPr/>
        </p:nvSpPr>
        <p:spPr>
          <a:xfrm>
            <a:off x="6720" y="434401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/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Lưu đồ: Đường kết nối 8"/>
          <p:cNvSpPr/>
          <p:nvPr/>
        </p:nvSpPr>
        <p:spPr>
          <a:xfrm>
            <a:off x="4240000" y="584006"/>
            <a:ext cx="5003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/>
          <p:cNvSpPr/>
          <p:nvPr/>
        </p:nvSpPr>
        <p:spPr>
          <a:xfrm>
            <a:off x="4128420" y="1054481"/>
            <a:ext cx="656061" cy="34777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1"/>
          <p:cNvSpPr/>
          <p:nvPr/>
        </p:nvSpPr>
        <p:spPr>
          <a:xfrm>
            <a:off x="4148560" y="1495454"/>
            <a:ext cx="62893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2"/>
          <p:cNvSpPr/>
          <p:nvPr/>
        </p:nvSpPr>
        <p:spPr>
          <a:xfrm>
            <a:off x="4118469" y="1963116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/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Lưu đồ: Đường kết nối 12"/>
          <p:cNvSpPr/>
          <p:nvPr/>
        </p:nvSpPr>
        <p:spPr>
          <a:xfrm>
            <a:off x="4101634" y="2924681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ưu đồ: Đường kết nối 12"/>
          <p:cNvSpPr/>
          <p:nvPr/>
        </p:nvSpPr>
        <p:spPr>
          <a:xfrm>
            <a:off x="4101634" y="3396978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ưu đồ: Đường kết nối 12"/>
          <p:cNvSpPr/>
          <p:nvPr/>
        </p:nvSpPr>
        <p:spPr>
          <a:xfrm>
            <a:off x="4113539" y="380313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ưu đồ: Đường kết nối 12"/>
          <p:cNvSpPr/>
          <p:nvPr/>
        </p:nvSpPr>
        <p:spPr>
          <a:xfrm>
            <a:off x="4128420" y="424394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888083" y="3803134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44054" y="-175807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-42016" y="2947541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4197529" y="62024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4268854" y="292468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/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/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44864" y="3790182"/>
            <a:ext cx="1162620" cy="12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/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/>
          <p:nvPr/>
        </p:nvSpPr>
        <p:spPr>
          <a:xfrm>
            <a:off x="1424448" y="3582494"/>
            <a:ext cx="6272232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30" y="131516"/>
            <a:ext cx="401322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31516"/>
            <a:ext cx="4762500" cy="3171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">
        <p14:reveal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/>
          <p:nvPr/>
        </p:nvSpPr>
        <p:spPr>
          <a:xfrm>
            <a:off x="201615" y="3776596"/>
            <a:ext cx="8912888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4018"/>
            <a:ext cx="4546600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4" y="144017"/>
            <a:ext cx="3776919" cy="3248025"/>
          </a:xfrm>
          <a:prstGeom prst="rect">
            <a:avLst/>
          </a:prstGeom>
        </p:spPr>
      </p:pic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4.xml><?xml version="1.0" encoding="utf-8"?>
<p:tagLst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/>
</ds:datastoreItem>
</file>

<file path=customXml/itemProps2.xml><?xml version="1.0" encoding="utf-8"?>
<ds:datastoreItem xmlns:ds="http://schemas.openxmlformats.org/officeDocument/2006/customXml" ds:itemID="{700BBF27-AEA7-4E39-9873-833F6E66B524}">
  <ds:schemaRefs/>
</ds:datastoreItem>
</file>

<file path=customXml/itemProps3.xml><?xml version="1.0" encoding="utf-8"?>
<ds:datastoreItem xmlns:ds="http://schemas.openxmlformats.org/officeDocument/2006/customXml" ds:itemID="{E9FB348E-5AF4-49FB-8FE5-650F6DA25C7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961</Words>
  <Application>WPS Slides</Application>
  <PresentationFormat>On-screen Show (16:9)</PresentationFormat>
  <Paragraphs>124</Paragraphs>
  <Slides>13</Slides>
  <Notes>8</Notes>
  <HiddenSlides>0</HiddenSlides>
  <MMClips>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Arial-Rounded</vt:lpstr>
      <vt:lpstr>Times New Roman</vt:lpstr>
      <vt:lpstr>Microsoft YaHei</vt:lpstr>
      <vt:lpstr>Arial-Rounded</vt:lpstr>
      <vt:lpstr>DFPOP1-W9</vt:lpstr>
      <vt:lpstr>Arial Unicode MS</vt:lpstr>
      <vt:lpstr>华康少女文字W5</vt:lpstr>
      <vt:lpstr>Segoe Print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Administrator</cp:lastModifiedBy>
  <cp:revision>37</cp:revision>
  <dcterms:created xsi:type="dcterms:W3CDTF">2020-08-13T09:19:00Z</dcterms:created>
  <dcterms:modified xsi:type="dcterms:W3CDTF">2025-05-03T01:09:27Z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ICV">
    <vt:lpwstr>2EF6032C5AB04CECA9330F304FC1D2F3_12</vt:lpwstr>
  </property>
  <property fmtid="{D5CDD505-2E9C-101B-9397-08002B2CF9AE}" pid="4" name="KSOProductBuildVer">
    <vt:lpwstr>1033-12.2.0.20795</vt:lpwstr>
  </property>
</Properties>
</file>