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emf" ContentType="image/x-emf"/>
  <Default Extension="mp3" ContentType="audio/mp3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302" r:id="rId5"/>
    <p:sldId id="271" r:id="rId6"/>
    <p:sldId id="284" r:id="rId7"/>
    <p:sldId id="285" r:id="rId8"/>
    <p:sldId id="272" r:id="rId9"/>
    <p:sldId id="286" r:id="rId10"/>
    <p:sldId id="273" r:id="rId11"/>
    <p:sldId id="287" r:id="rId12"/>
    <p:sldId id="274" r:id="rId13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17"/>
    </p:embeddedFont>
    <p:embeddedFont>
      <p:font typeface="Arial-Rounded" panose="020B0500000000000000" pitchFamily="34" charset="-93"/>
      <p:regular r:id="rId18"/>
    </p:embeddedFont>
    <p:embeddedFont>
      <p:font typeface="DFPOP1-W9" panose="02010609010101010101" charset="-128"/>
      <p:regular r:id="rId19"/>
    </p:embeddedFont>
    <p:embeddedFont>
      <p:font typeface="Calibri" panose="020F0502020204030204" charset="0"/>
      <p:regular r:id="rId20"/>
      <p:bold r:id="rId21"/>
      <p:italic r:id="rId22"/>
      <p:boldItalic r:id="rId23"/>
    </p:embeddedFont>
  </p:embeddedFontLst>
  <p:custDataLst>
    <p:tags r:id="rId2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2" id="{47239A1A-9B72-4DA5-96A7-F8786F163078}">
          <p14:sldIdLst/>
        </p14:section>
        <p14:section name="Tiết 4" id="{30D029CA-39C5-4833-936C-43C5EF842993}">
          <p14:sldIdLst>
            <p14:sldId id="302"/>
            <p14:sldId id="271"/>
            <p14:sldId id="284"/>
            <p14:sldId id="285"/>
            <p14:sldId id="272"/>
            <p14:sldId id="286"/>
            <p14:sldId id="273"/>
            <p14:sldId id="287"/>
            <p14:sldId id="274"/>
          </p14:sldIdLst>
        </p14:section>
        <p14:section name="Tiết 3" id="{8DB3B22B-32B6-4C3F-838D-DF98A9DBE4B7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FF3399"/>
    <a:srgbClr val="4CA420"/>
    <a:srgbClr val="679C31"/>
    <a:srgbClr val="920000"/>
    <a:srgbClr val="F56636"/>
    <a:srgbClr val="EF2A19"/>
    <a:srgbClr val="A9250B"/>
    <a:srgbClr val="FF6600"/>
    <a:srgbClr val="8CB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4.xml"/><Relationship Id="rId26" Type="http://schemas.openxmlformats.org/officeDocument/2006/relationships/customXml" Target="../customXml/item3.xml"/><Relationship Id="rId25" Type="http://schemas.openxmlformats.org/officeDocument/2006/relationships/customXml" Target="../customXml/item2.xml"/><Relationship Id="rId24" Type="http://schemas.openxmlformats.org/officeDocument/2006/relationships/customXml" Target="../customXml/item1.xml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1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6.png"/><Relationship Id="rId12" Type="http://schemas.microsoft.com/office/2007/relationships/media" Target="../media/media1.mp3"/><Relationship Id="rId11" Type="http://schemas.openxmlformats.org/officeDocument/2006/relationships/audio" Target="NULL" TargetMode="External"/><Relationship Id="rId10" Type="http://schemas.openxmlformats.org/officeDocument/2006/relationships/image" Target="../media/image15.png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260145" y="2966987"/>
            <a:ext cx="4881017" cy="700236"/>
            <a:chOff x="2273176" y="2714626"/>
            <a:chExt cx="4881017" cy="700236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vi-VN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Hoa yêu thương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3176" y="271462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vi-VN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Hoa yêu thương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74670" y="2724545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vi-VN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Hoa yêu thương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05687" y="1605763"/>
            <a:ext cx="1638645" cy="927718"/>
            <a:chOff x="3278238" y="1810677"/>
            <a:chExt cx="1638645" cy="927718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1067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78238" y="181067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8900.0000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4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 preferRelativeResize="0"/>
          <p:nvPr/>
        </p:nvPicPr>
        <p:blipFill rotWithShape="1">
          <a:blip r:embed="rId2"/>
          <a:srcRect l="32794" r="16079" b="94184"/>
          <a:stretch>
            <a:fillRect/>
          </a:stretch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/>
          <p:cNvPicPr preferRelativeResize="0"/>
          <p:nvPr/>
        </p:nvPicPr>
        <p:blipFill rotWithShape="1">
          <a:blip r:embed="rId2"/>
          <a:srcRect l="32794" r="16079" b="94184"/>
          <a:stretch>
            <a:fillRect/>
          </a:stretch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4" t="13037" r="12296" b="58914"/>
          <a:stretch>
            <a:fillRect/>
          </a:stretch>
        </p:blipFill>
        <p:spPr>
          <a:xfrm>
            <a:off x="0" y="701513"/>
            <a:ext cx="9144000" cy="4472941"/>
          </a:xfrm>
          <a:prstGeom prst="rect">
            <a:avLst/>
          </a:prstGeom>
        </p:spPr>
      </p:pic>
      <p:sp>
        <p:nvSpPr>
          <p:cNvPr id="4" name="矩形 8"/>
          <p:cNvSpPr/>
          <p:nvPr/>
        </p:nvSpPr>
        <p:spPr>
          <a:xfrm>
            <a:off x="89714" y="85785"/>
            <a:ext cx="192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Hình chữ nhật: Góc Tròn 4"/>
          <p:cNvSpPr/>
          <p:nvPr/>
        </p:nvSpPr>
        <p:spPr>
          <a:xfrm>
            <a:off x="2993892" y="1189193"/>
            <a:ext cx="826268" cy="4890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ình chữ nhật: Góc Tròn 5"/>
          <p:cNvSpPr/>
          <p:nvPr/>
        </p:nvSpPr>
        <p:spPr>
          <a:xfrm>
            <a:off x="1344192" y="1565201"/>
            <a:ext cx="870688" cy="4890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 spd="med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6" t="46617" r="15250" b="44691"/>
          <a:stretch>
            <a:fillRect/>
          </a:stretch>
        </p:blipFill>
        <p:spPr>
          <a:xfrm>
            <a:off x="116819" y="1544320"/>
            <a:ext cx="8673694" cy="1655699"/>
          </a:xfrm>
          <a:prstGeom prst="rect">
            <a:avLst/>
          </a:prstGeom>
        </p:spPr>
      </p:pic>
      <p:sp>
        <p:nvSpPr>
          <p:cNvPr id="4" name="矩形 8"/>
          <p:cNvSpPr/>
          <p:nvPr/>
        </p:nvSpPr>
        <p:spPr>
          <a:xfrm>
            <a:off x="851995" y="54178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bông</a:t>
            </a:r>
            <a:r>
              <a:rPr lang="en-US" altLang="zh-CN" sz="3200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endParaRPr lang="zh-CN" altLang="en-US" sz="3200" b="1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Hình chữ nhật: Góc Tròn 1"/>
          <p:cNvSpPr/>
          <p:nvPr/>
        </p:nvSpPr>
        <p:spPr>
          <a:xfrm>
            <a:off x="2581835" y="1678193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vi-V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ắn nót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4"/>
          <p:cNvSpPr/>
          <p:nvPr/>
        </p:nvSpPr>
        <p:spPr>
          <a:xfrm>
            <a:off x="4604283" y="1697207"/>
            <a:ext cx="2233397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ánh </a:t>
            </a:r>
            <a:r>
              <a:rPr lang="vi-V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vi-VN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ắng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ình chữ nhật: Góc Tròn 5"/>
          <p:cNvSpPr/>
          <p:nvPr/>
        </p:nvSpPr>
        <p:spPr>
          <a:xfrm>
            <a:off x="6939648" y="1730786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r>
              <a:rPr lang="vi-VN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 </a:t>
            </a:r>
            <a:r>
              <a:rPr lang="vi-V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</a:t>
            </a:r>
            <a:r>
              <a:rPr lang="vi-VN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ặng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ình chữ nhật: Góc Tròn 7"/>
          <p:cNvSpPr/>
          <p:nvPr/>
        </p:nvSpPr>
        <p:spPr>
          <a:xfrm>
            <a:off x="4663546" y="2373853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</a:t>
            </a:r>
            <a:r>
              <a:rPr lang="vi-VN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ần gũi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ình chữ nhật: Góc Tròn 8"/>
          <p:cNvSpPr/>
          <p:nvPr/>
        </p:nvSpPr>
        <p:spPr>
          <a:xfrm>
            <a:off x="2581835" y="2376299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</a:t>
            </a:r>
            <a:r>
              <a:rPr lang="vi-V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vi-VN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 chép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ình chữ nhật: Góc Tròn 10"/>
          <p:cNvSpPr/>
          <p:nvPr/>
        </p:nvSpPr>
        <p:spPr>
          <a:xfrm>
            <a:off x="6837679" y="2376299"/>
            <a:ext cx="216819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</a:t>
            </a:r>
            <a:r>
              <a:rPr lang="vi-V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ọn </a:t>
            </a:r>
            <a:r>
              <a:rPr lang="vi-V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</a:t>
            </a:r>
            <a:r>
              <a:rPr lang="vi-V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àng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Vẽ tranh 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54716" r="6197" b="8148"/>
          <a:stretch>
            <a:fillRect/>
          </a:stretch>
        </p:blipFill>
        <p:spPr>
          <a:xfrm>
            <a:off x="91440" y="162552"/>
            <a:ext cx="8981440" cy="4980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tags/tag4.xml><?xml version="1.0" encoding="utf-8"?>
<p:tagLst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/>
</ds:datastoreItem>
</file>

<file path=customXml/itemProps2.xml><?xml version="1.0" encoding="utf-8"?>
<ds:datastoreItem xmlns:ds="http://schemas.openxmlformats.org/officeDocument/2006/customXml" ds:itemID="{700BBF27-AEA7-4E39-9873-833F6E66B524}">
  <ds:schemaRefs/>
</ds:datastoreItem>
</file>

<file path=customXml/itemProps3.xml><?xml version="1.0" encoding="utf-8"?>
<ds:datastoreItem xmlns:ds="http://schemas.openxmlformats.org/officeDocument/2006/customXml" ds:itemID="{D56F18A0-6FEA-41E4-A1FE-3FCDC3E71B3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WPS Slides</Application>
  <PresentationFormat>On-screen Show (16:9)</PresentationFormat>
  <Paragraphs>46</Paragraphs>
  <Slides>10</Slides>
  <Notes>15</Notes>
  <HiddenSlides>0</HiddenSlides>
  <MMClips>5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SimSun</vt:lpstr>
      <vt:lpstr>Wingdings</vt:lpstr>
      <vt:lpstr>Arial-Rounded</vt:lpstr>
      <vt:lpstr>Times New Roman</vt:lpstr>
      <vt:lpstr>Microsoft YaHei</vt:lpstr>
      <vt:lpstr>幼圆</vt:lpstr>
      <vt:lpstr>Arial-Rounded</vt:lpstr>
      <vt:lpstr>DFPOP1-W9</vt:lpstr>
      <vt:lpstr>Arial Unicode MS</vt:lpstr>
      <vt:lpstr>华康少女文字W5</vt:lpstr>
      <vt:lpstr>Segoe Print</vt:lpstr>
      <vt:lpstr>Calibri</vt:lpstr>
      <vt:lpstr>HL Hoctro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Administrator</cp:lastModifiedBy>
  <cp:revision>43</cp:revision>
  <dcterms:created xsi:type="dcterms:W3CDTF">2020-08-13T09:19:00Z</dcterms:created>
  <dcterms:modified xsi:type="dcterms:W3CDTF">2025-05-03T01:14:17Z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ICV">
    <vt:lpwstr>E41AC72433EB4C3F9675BAB253427981_12</vt:lpwstr>
  </property>
  <property fmtid="{D5CDD505-2E9C-101B-9397-08002B2CF9AE}" pid="4" name="KSOProductBuildVer">
    <vt:lpwstr>1033-12.2.0.20795</vt:lpwstr>
  </property>
</Properties>
</file>