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92" r:id="rId3"/>
    <p:sldId id="293" r:id="rId4"/>
    <p:sldId id="281" r:id="rId5"/>
    <p:sldId id="289" r:id="rId7"/>
    <p:sldId id="282" r:id="rId8"/>
    <p:sldId id="283" r:id="rId9"/>
    <p:sldId id="284" r:id="rId10"/>
    <p:sldId id="290" r:id="rId11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2"/>
            <p14:sldId id="293"/>
          </p14:sldIdLst>
        </p14:section>
        <p14:section name="Tiết 1" id="{29C178FB-5098-4551-BE1B-302196ADB65A}">
          <p14:sldIdLst>
            <p14:sldId id="281"/>
            <p14:sldId id="289"/>
            <p14:sldId id="282"/>
            <p14:sldId id="283"/>
            <p14:sldId id="284"/>
            <p14:sldId id="290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1" autoAdjust="0"/>
    <p:restoredTop sz="86891" autoAdjust="0"/>
  </p:normalViewPr>
  <p:slideViewPr>
    <p:cSldViewPr snapToGrid="0" showGuides="1">
      <p:cViewPr varScale="1">
        <p:scale>
          <a:sx n="84" d="100"/>
          <a:sy n="84" d="100"/>
        </p:scale>
        <p:origin x="354" y="84"/>
      </p:cViewPr>
      <p:guideLst>
        <p:guide orient="horz" pos="1620"/>
        <p:guide pos="2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1278" y="1496291"/>
            <a:ext cx="7517080" cy="2327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SỐ CÓ HAI CHỮ SỐ VỚI SỐ CÓ HAI CHỮ SỐ. 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15689" y="1365662"/>
            <a:ext cx="4500747" cy="2256311"/>
          </a:xfrm>
          <a:prstGeom prst="cloud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7200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7200" b="1" dirty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1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>
            <a:fillRect/>
          </a:stretch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6" name="Picture 5" descr="C:\Users\VIENTHONGA\Downloads\0049.jpg"/>
          <p:cNvPicPr/>
          <p:nvPr/>
        </p:nvPicPr>
        <p:blipFill>
          <a:blip r:embed="rId1"/>
          <a:srcRect l="12179" t="29693" r="55770" b="51649"/>
          <a:stretch>
            <a:fillRect/>
          </a:stretch>
        </p:blipFill>
        <p:spPr bwMode="auto">
          <a:xfrm>
            <a:off x="380011" y="1268187"/>
            <a:ext cx="3230087" cy="219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96940" y="2062480"/>
            <a:ext cx="2947035" cy="7639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100" y="2701925"/>
            <a:ext cx="3034665" cy="7639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91146" y="239485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71702" y="2369128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6" grpId="0" bldLvl="0" animBg="1"/>
      <p:bldP spid="14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>
            <a:fillRect/>
          </a:stretch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4" name="Picture 13" descr="C:\Users\VIENTHONGA\Downloads\0049.jpg"/>
          <p:cNvPicPr/>
          <p:nvPr/>
        </p:nvPicPr>
        <p:blipFill>
          <a:blip r:embed="rId2"/>
          <a:srcRect l="12340" t="50284" r="55609" b="31400"/>
          <a:stretch>
            <a:fillRect/>
          </a:stretch>
        </p:blipFill>
        <p:spPr bwMode="auto">
          <a:xfrm>
            <a:off x="472538" y="1389351"/>
            <a:ext cx="2864427" cy="219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VIENTHONGA\Downloads\0049.jpg"/>
          <p:cNvPicPr/>
          <p:nvPr/>
        </p:nvPicPr>
        <p:blipFill>
          <a:blip r:embed="rId2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96940" y="2062480"/>
            <a:ext cx="3049905" cy="7639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07100" y="2701925"/>
            <a:ext cx="3023870" cy="76390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91146" y="239485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71702" y="2369128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>
            <a:fillRect/>
          </a:stretch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 descr="C:\Users\VIENTHONGA\Downloads\0049.jpg"/>
          <p:cNvPicPr/>
          <p:nvPr/>
        </p:nvPicPr>
        <p:blipFill>
          <a:blip r:embed="rId2"/>
          <a:srcRect l="8974" t="78840" r="15705" b="7963"/>
          <a:stretch>
            <a:fillRect/>
          </a:stretch>
        </p:blipFill>
        <p:spPr bwMode="auto">
          <a:xfrm>
            <a:off x="593766" y="1436914"/>
            <a:ext cx="7445829" cy="279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34444" y="3384470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7545" y="3358740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79271" y="336863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8009" y="3366661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0580" y="3382492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>
            <a:fillRect/>
          </a:stretch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 descr="C:\Users\VIENTHONGA\Downloads\0050.jpg"/>
          <p:cNvPicPr/>
          <p:nvPr/>
        </p:nvPicPr>
        <p:blipFill>
          <a:blip r:embed="rId2"/>
          <a:srcRect l="7532" t="6143" r="8654" b="82025"/>
          <a:stretch>
            <a:fillRect/>
          </a:stretch>
        </p:blipFill>
        <p:spPr bwMode="auto">
          <a:xfrm>
            <a:off x="510639" y="1353787"/>
            <a:ext cx="7849589" cy="168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187533" y="2885709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182" y="3251862"/>
            <a:ext cx="261259" cy="40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6207" y="3843637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9307" y="2871854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9850" y="3841659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50669" y="3966360"/>
            <a:ext cx="45126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26229" y="2869873"/>
            <a:ext cx="1399311" cy="1628897"/>
            <a:chOff x="1187533" y="2871854"/>
            <a:chExt cx="1399311" cy="1628897"/>
          </a:xfrm>
        </p:grpSpPr>
        <p:sp>
          <p:nvSpPr>
            <p:cNvPr id="31" name="Rectangle 30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</a:t>
              </a:r>
              <a:endPara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12427" y="2867893"/>
            <a:ext cx="1399311" cy="1628897"/>
            <a:chOff x="1187533" y="2871854"/>
            <a:chExt cx="1399311" cy="1628897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</a:t>
              </a:r>
              <a:endPara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endPara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774873" y="2877790"/>
            <a:ext cx="1399311" cy="1628897"/>
            <a:chOff x="1187533" y="2871854"/>
            <a:chExt cx="1399311" cy="1628897"/>
          </a:xfrm>
        </p:grpSpPr>
        <p:sp>
          <p:nvSpPr>
            <p:cNvPr id="45" name="Rectangle 4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83</a:t>
              </a:r>
              <a:endPara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>
            <a:fillRect/>
          </a:stretch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8" name="Picture 7" descr="408_20200527095426_wm_shs---toan-1-tap-2---kntt"/>
          <p:cNvPicPr/>
          <p:nvPr/>
        </p:nvPicPr>
        <p:blipFill>
          <a:blip r:embed="rId2"/>
          <a:srcRect l="7532" t="18182" r="8814" b="46704"/>
          <a:stretch>
            <a:fillRect/>
          </a:stretch>
        </p:blipFill>
        <p:spPr bwMode="auto">
          <a:xfrm>
            <a:off x="261256" y="1318161"/>
            <a:ext cx="8348353" cy="359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urved Connector 11"/>
          <p:cNvCxnSpPr/>
          <p:nvPr/>
        </p:nvCxnSpPr>
        <p:spPr>
          <a:xfrm>
            <a:off x="1995055" y="3170712"/>
            <a:ext cx="5248893" cy="807522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 flipV="1">
            <a:off x="4940138" y="3170711"/>
            <a:ext cx="2327560" cy="878777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1"/>
          <a:srcRect l="8974" t="51932" r="10417" b="10000"/>
          <a:stretch>
            <a:fillRect/>
          </a:stretch>
        </p:blipFill>
        <p:spPr bwMode="auto">
          <a:xfrm>
            <a:off x="249382" y="1033152"/>
            <a:ext cx="7861465" cy="364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>
            <a:fillRect/>
          </a:stretch>
        </p:blipFill>
        <p:spPr>
          <a:xfrm>
            <a:off x="290203" y="161741"/>
            <a:ext cx="2369869" cy="100439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rcRect l="24557" r="25859" b="81960"/>
          <a:stretch>
            <a:fillRect/>
          </a:stretch>
        </p:blipFill>
        <p:spPr bwMode="auto">
          <a:xfrm>
            <a:off x="3074162" y="1708811"/>
            <a:ext cx="3019425" cy="609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263</Words>
  <Application>WPS Slides</Application>
  <PresentationFormat>On-screen Show (16:9)</PresentationFormat>
  <Paragraphs>166</Paragraphs>
  <Slides>8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AvantGarde Md BT</vt:lpstr>
      <vt:lpstr>Microsoft YaHei</vt:lpstr>
      <vt:lpstr>Arial Unicode MS</vt:lpstr>
      <vt:lpstr>Calibri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hiền mai thị</cp:lastModifiedBy>
  <cp:revision>65</cp:revision>
  <dcterms:created xsi:type="dcterms:W3CDTF">2017-01-10T13:46:00Z</dcterms:created>
  <dcterms:modified xsi:type="dcterms:W3CDTF">2025-05-03T01:22:28Z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33E28CE168ED4CB596914BACE6A18FDA_12</vt:lpwstr>
  </property>
  <property fmtid="{D5CDD505-2E9C-101B-9397-08002B2CF9AE}" pid="3" name="KSOProductBuildVer">
    <vt:lpwstr>1033-12.2.0.20795</vt:lpwstr>
  </property>
</Properties>
</file>