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2" r:id="rId3"/>
    <p:sldId id="294" r:id="rId4"/>
    <p:sldId id="285" r:id="rId5"/>
    <p:sldId id="286" r:id="rId7"/>
    <p:sldId id="287" r:id="rId8"/>
    <p:sldId id="288" r:id="rId9"/>
    <p:sldId id="291" r:id="rId10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</p14:sldIdLst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 showGuides="1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 VỚI SỐ CÓ HAI CHỮ SỐ.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72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2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77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58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1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+ 3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1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1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1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1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1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1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60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60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70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70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30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40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</a:t>
            </a:r>
            <a:endParaRPr lang="en-US" sz="2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1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>
            <a:fillRect/>
          </a:stretch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272</Words>
  <Application>WPS Slides</Application>
  <PresentationFormat>On-screen Show (16:9)</PresentationFormat>
  <Paragraphs>100</Paragraphs>
  <Slides>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hiền mai thị</cp:lastModifiedBy>
  <cp:revision>65</cp:revision>
  <dcterms:created xsi:type="dcterms:W3CDTF">2017-01-10T13:46:00Z</dcterms:created>
  <dcterms:modified xsi:type="dcterms:W3CDTF">2025-05-03T01:22:45Z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33E28CE168ED4CB596914BACE6A18FDA_12</vt:lpwstr>
  </property>
  <property fmtid="{D5CDD505-2E9C-101B-9397-08002B2CF9AE}" pid="3" name="KSOProductBuildVer">
    <vt:lpwstr>1033-12.2.0.20795</vt:lpwstr>
  </property>
</Properties>
</file>