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81" r:id="rId5"/>
    <p:sldId id="282" r:id="rId7"/>
    <p:sldId id="283" r:id="rId8"/>
    <p:sldId id="289" r:id="rId9"/>
    <p:sldId id="284" r:id="rId10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36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36: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8153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Cao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Thương</a:t>
            </a:r>
            <a:endParaRPr lang="zh-CN" altLang="en-US" b="1" i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>
            <a:fillRect/>
          </a:stretch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>
            <a:fillRect/>
          </a:stretch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/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/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/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/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>
            <a:fillRect/>
          </a:stretch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/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/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>
            <a:fillRect/>
          </a:stretch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/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/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>
            <a:fillRect/>
          </a:stretch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231</Words>
  <Application>WPS Slides</Application>
  <PresentationFormat>On-screen Show (16:9)</PresentationFormat>
  <Paragraphs>17</Paragraphs>
  <Slides>7</Slides>
  <Notes>9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AvantGarde Md BT</vt:lpstr>
      <vt:lpstr>Microsoft YaHei</vt:lpstr>
      <vt:lpstr>Arial Unicode MS</vt:lpstr>
      <vt:lpstr>Calibri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38</cp:revision>
  <dcterms:created xsi:type="dcterms:W3CDTF">2017-01-10T13:46:00Z</dcterms:created>
  <dcterms:modified xsi:type="dcterms:W3CDTF">2025-05-03T01:43:15Z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BC26E597DC8247029B438074FBC175C6_12</vt:lpwstr>
  </property>
  <property fmtid="{D5CDD505-2E9C-101B-9397-08002B2CF9AE}" pid="3" name="KSOProductBuildVer">
    <vt:lpwstr>1033-12.2.0.20795</vt:lpwstr>
  </property>
</Properties>
</file>