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79" r:id="rId4"/>
    <p:sldId id="285" r:id="rId5"/>
    <p:sldId id="291" r:id="rId7"/>
    <p:sldId id="290" r:id="rId8"/>
    <p:sldId id="286" r:id="rId9"/>
    <p:sldId id="287" r:id="rId10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5"/>
            <p14:sldId id="291"/>
            <p14:sldId id="290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3" d="100"/>
          <a:sy n="83" d="100"/>
        </p:scale>
        <p:origin x="36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81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Cao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Thương</a:t>
            </a:r>
            <a:endParaRPr lang="zh-CN" altLang="en-US" b="1" i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>
            <a:fillRect/>
          </a:stretch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>
            <a:fillRect/>
          </a:stretch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>
            <a:fillRect/>
          </a:stretch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>
            <a:fillRect/>
          </a:stretch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>
            <a:fillRect/>
          </a:stretch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>
            <a:fillRect/>
          </a:stretch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/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>
            <a:fillRect/>
          </a:stretch>
        </p:blipFill>
        <p:spPr>
          <a:xfrm>
            <a:off x="1026989" y="320533"/>
            <a:ext cx="6900121" cy="421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/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>
            <a:fillRect/>
          </a:stretch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>
            <a:fillRect/>
          </a:stretch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/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/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/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/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/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7"/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>
            <a:fillRect/>
          </a:stretch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>
            <a:fillRect/>
          </a:stretch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>
            <a:fillRect/>
          </a:stretch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Hộp Văn bản 5"/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/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/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/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>
            <a:fillRect/>
          </a:stretch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>
            <a:fillRect/>
          </a:stretch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/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/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/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tags/tag1.xml><?xml version="1.0" encoding="utf-8"?>
<p:tagLst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578</Words>
  <Application>WPS Slides</Application>
  <PresentationFormat>On-screen Show (16:9)</PresentationFormat>
  <Paragraphs>57</Paragraphs>
  <Slides>7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AvantGarde Md BT</vt:lpstr>
      <vt:lpstr>Microsoft YaHei</vt:lpstr>
      <vt:lpstr>Arial Unicode MS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hiền mai thị</cp:lastModifiedBy>
  <cp:revision>38</cp:revision>
  <dcterms:created xsi:type="dcterms:W3CDTF">2017-01-10T13:46:00Z</dcterms:created>
  <dcterms:modified xsi:type="dcterms:W3CDTF">2025-05-03T01:43:41Z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342DE8E5B7204EEA86E60940ABB0589B_12</vt:lpwstr>
  </property>
  <property fmtid="{D5CDD505-2E9C-101B-9397-08002B2CF9AE}" pid="3" name="KSOProductBuildVer">
    <vt:lpwstr>1033-12.2.0.20795</vt:lpwstr>
  </property>
</Properties>
</file>