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80" r:id="rId6"/>
    <p:sldId id="265" r:id="rId7"/>
    <p:sldId id="262" r:id="rId8"/>
    <p:sldId id="268" r:id="rId9"/>
    <p:sldId id="291" r:id="rId10"/>
    <p:sldId id="270" r:id="rId11"/>
    <p:sldId id="292" r:id="rId12"/>
    <p:sldId id="272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 lang="en-US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垂直排列标题与&#10;文本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1_空白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5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6"/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6"/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0"/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98139" y="2006838"/>
            <a:ext cx="46431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32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4: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Củng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cố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7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2440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435773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28665" y="1606876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lời</a:t>
            </a:r>
            <a:endParaRPr lang="en-US"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400468" y="757938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5676"/>
            <a:ext cx="6167132" cy="841594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1"/>
            <a:ext cx="3145471" cy="574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47373"/>
            <a:ext cx="7953219" cy="486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4185" y="1165859"/>
            <a:ext cx="492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 cần giữ yên lặng để bà ngủ.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37" y="656545"/>
            <a:ext cx="5852752" cy="4067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6623" y="1104696"/>
            <a:ext cx="48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quạt cho bà.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23" y="722107"/>
            <a:ext cx="5870476" cy="4067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21637" y="1184931"/>
            <a:ext cx="6729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là người rất yêu thương bà.</a:t>
            </a:r>
            <a:endParaRPr lang="vi-VN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nhỏ biết quan tâm, chăm sóc bà khi ốm.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21637" y="2003919"/>
            <a:ext cx="6494762" cy="3345874"/>
            <a:chOff x="2286285" y="1596309"/>
            <a:chExt cx="6494762" cy="33458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5354" r="381" b="48081"/>
            <a:stretch>
              <a:fillRect/>
            </a:stretch>
          </p:blipFill>
          <p:spPr>
            <a:xfrm>
              <a:off x="2286285" y="1596309"/>
              <a:ext cx="6494762" cy="3345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286285" y="1596310"/>
              <a:ext cx="4296580" cy="109790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2944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208333" y="1858824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thuộc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lòng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5827" y="742165"/>
            <a:ext cx="3133501" cy="55400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89" y="242958"/>
            <a:ext cx="6034822" cy="486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1350" y="1357115"/>
            <a:ext cx="332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............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311" y="1772664"/>
            <a:ext cx="473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311" y="2149921"/>
            <a:ext cx="303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311" y="2554568"/>
            <a:ext cx="289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…………..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5128" y="2796332"/>
            <a:ext cx="623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………...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0001" y="3323601"/>
            <a:ext cx="39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0001" y="3753286"/>
            <a:ext cx="407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0001" y="4257079"/>
            <a:ext cx="67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6125" y="1335405"/>
            <a:ext cx="1759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350" y="1772664"/>
            <a:ext cx="76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350" y="2150296"/>
            <a:ext cx="24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59066" y="2545387"/>
            <a:ext cx="184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815" y="2785110"/>
            <a:ext cx="1768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7736" y="3304061"/>
            <a:ext cx="139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50001" y="3739775"/>
            <a:ext cx="13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9361" y="4248575"/>
            <a:ext cx="162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7962" y="1223998"/>
            <a:ext cx="50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3952" y="2721389"/>
            <a:ext cx="44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1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Hát</a:t>
            </a:r>
            <a:r>
              <a:rPr lang="en-US" sz="4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endParaRPr sz="4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6</a:t>
            </a:r>
            <a:endParaRPr sz="5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354" y="242371"/>
            <a:ext cx="5768820" cy="517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158"/>
            <a:ext cx="9143999" cy="4142342"/>
          </a:xfrm>
          <a:prstGeom prst="rect">
            <a:avLst/>
          </a:prstGeom>
        </p:spPr>
      </p:pic>
      <p:pic>
        <p:nvPicPr>
          <p:cNvPr id="4" name="410_20200511112547_7.chau-yeu-ba-✿-than-dong-am-nhac-viet-nam-be-mai-vy-♪-namvietthieunh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3060" y="196428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62660" y="301173"/>
            <a:ext cx="2016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lang="en-US" sz="2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WPS Slides</Application>
  <PresentationFormat>On-screen Show (16:9)</PresentationFormat>
  <Paragraphs>71</Paragraphs>
  <Slides>10</Slides>
  <Notes>10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Arial</vt:lpstr>
      <vt:lpstr>Calibri</vt:lpstr>
      <vt:lpstr>Arial-Rounded</vt:lpstr>
      <vt:lpstr>Vrinda</vt:lpstr>
      <vt:lpstr>Times New Roman</vt:lpstr>
      <vt:lpstr>Arial Rounded</vt:lpstr>
      <vt:lpstr>Times New Roman</vt:lpstr>
      <vt:lpstr>Microsoft YaHei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Phạm Thuỳ</dc:creator>
  <cp:lastModifiedBy>hiền mai thị</cp:lastModifiedBy>
  <cp:revision>6</cp:revision>
  <dcterms:created xsi:type="dcterms:W3CDTF">2020-08-18T12:36:00Z</dcterms:created>
  <dcterms:modified xsi:type="dcterms:W3CDTF">2025-05-03T01:19:10Z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76AD8C123D90446AB45C151D3A171B59_12</vt:lpwstr>
  </property>
  <property fmtid="{D5CDD505-2E9C-101B-9397-08002B2CF9AE}" pid="3" name="KSOProductBuildVer">
    <vt:lpwstr>1033-12.2.0.20795</vt:lpwstr>
  </property>
</Properties>
</file>