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89" r:id="rId5"/>
    <p:sldId id="258" r:id="rId6"/>
    <p:sldId id="275" r:id="rId7"/>
    <p:sldId id="266" r:id="rId8"/>
    <p:sldId id="276" r:id="rId9"/>
    <p:sldId id="277" r:id="rId10"/>
    <p:sldId id="295" r:id="rId11"/>
    <p:sldId id="288" r:id="rId12"/>
    <p:sldId id="297" r:id="rId13"/>
    <p:sldId id="296" r:id="rId14"/>
    <p:sldId id="298" r:id="rId15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9"/>
    </p:embeddedFont>
    <p:embeddedFont>
      <p:font typeface="Arial-Rounded" panose="020B0500000000000000" pitchFamily="34" charset="-93"/>
      <p:regular r:id="rId20"/>
    </p:embeddedFont>
    <p:embeddedFont>
      <p:font typeface="Arial-Rounded" panose="020B0500000000000000" pitchFamily="34" charset="0"/>
      <p:regular r:id="rId21"/>
    </p:embeddedFont>
    <p:embeddedFont>
      <p:font typeface="DFPOP1-W9" panose="02010609010101010101" charset="-128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289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295"/>
            <p14:sldId id="288"/>
            <p14:sldId id="297"/>
            <p14:sldId id="296"/>
            <p14:sldId id="298"/>
          </p14:sldIdLst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4.xml"/><Relationship Id="rId3" Type="http://schemas.openxmlformats.org/officeDocument/2006/relationships/slide" Target="slides/slide1.xml"/><Relationship Id="rId29" Type="http://schemas.openxmlformats.org/officeDocument/2006/relationships/customXml" Target="../customXml/item3.xml"/><Relationship Id="rId28" Type="http://schemas.openxmlformats.org/officeDocument/2006/relationships/customXml" Target="../customXml/item2.xml"/><Relationship Id="rId27" Type="http://schemas.openxmlformats.org/officeDocument/2006/relationships/customXml" Target="../customXml/item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microsoft.com/office/2007/relationships/media" Target="file:///C:\Users\Admin\Desktop\CT%202018\GIAO%20AN%20DIEN%20TU%202020\3.%20Vo%20thi%20thanh%20h&#7891;ng%20x\TV2-KN-Chu&#777;%20&#273;&#234;&#768;%201-%20Ba&#768;i%205%20-%20Sinh%20nh&#7853;t%20c&#7911;a%20voi%20con\&#273;o&#803;c%20ba&#768;i%205.mp3" TargetMode="External"/><Relationship Id="rId3" Type="http://schemas.openxmlformats.org/officeDocument/2006/relationships/audio" Target="file:///C:\Users\Admin\Desktop\CT%202018\GIAO%20AN%20DIEN%20TU%202020\3.%20Vo%20thi%20thanh%20h&#7891;ng%20x\TV2-KN-Chu&#777;%20&#273;&#234;&#768;%201-%20Ba&#768;i%205%20-%20Sinh%20nh&#7853;t%20c&#7911;a%20voi%20con\&#273;o&#803;c%20ba&#768;i%205.mp3" TargetMode="Externa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40100" y="2546786"/>
            <a:ext cx="4882520" cy="690185"/>
            <a:chOff x="2271673" y="2724677"/>
            <a:chExt cx="4882520" cy="6901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SINH NHẬT CỦA VOI CON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79" y="272473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SINH NHẬT CỦA VOI CON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1673" y="272467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SINH NHẬT CỦA VOI CON</a:t>
              </a:r>
              <a:endParaRPr lang="zh-CN" altLang="en-US" sz="36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3919" y="1687972"/>
            <a:ext cx="1630685" cy="940423"/>
            <a:chOff x="3286198" y="1815065"/>
            <a:chExt cx="1630685" cy="940423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86198" y="1832158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2083" y="182817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1"/>
          <a:srcRect l="17023" t="39048" r="59151" b="44090"/>
          <a:stretch>
            <a:fillRect/>
          </a:stretch>
        </p:blipFill>
        <p:spPr>
          <a:xfrm>
            <a:off x="1909171" y="442127"/>
            <a:ext cx="5184949" cy="35269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Lưu đồ: Đường kết nối 5"/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/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04078" y="2381459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72812" y="282526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124" y="330758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29820" y="2833636"/>
            <a:ext cx="962968" cy="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67388" y="3265714"/>
            <a:ext cx="1746739" cy="1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236865" y="4181790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Lưu đồ: Đường kết nối 5"/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/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 preferRelativeResize="0"/>
          <p:nvPr/>
        </p:nvPicPr>
        <p:blipFill rotWithShape="1">
          <a:blip r:embed="rId2"/>
          <a:srcRect l="32794" r="16079" b="94184"/>
          <a:stretch>
            <a:fillRect/>
          </a:stretch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/>
          <p:cNvPicPr preferRelativeResize="0"/>
          <p:nvPr/>
        </p:nvPicPr>
        <p:blipFill rotWithShape="1">
          <a:blip r:embed="rId2"/>
          <a:srcRect l="32794" r="16079" b="94184"/>
          <a:stretch>
            <a:fillRect/>
          </a:stretch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1"/>
          <a:srcRect l="9033" t="22416" r="9250" b="36076"/>
          <a:stretch>
            <a:fillRect/>
          </a:stretch>
        </p:blipFill>
        <p:spPr>
          <a:xfrm>
            <a:off x="739303" y="29184"/>
            <a:ext cx="7237378" cy="34630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96502" y="3582986"/>
            <a:ext cx="624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vật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741" y="3594709"/>
            <a:ext cx="699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vật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đ́o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có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đặc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biệt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1"/>
          <a:srcRect l="14443" t="85910" r="9034" b="8274"/>
          <a:stretch>
            <a:fillRect/>
          </a:stretch>
        </p:blipFill>
        <p:spPr>
          <a:xfrm>
            <a:off x="116733" y="582805"/>
            <a:ext cx="8786098" cy="1115366"/>
          </a:xfrm>
          <a:prstGeom prst="rect">
            <a:avLst/>
          </a:prstGeom>
        </p:spPr>
      </p:pic>
      <p:pic>
        <p:nvPicPr>
          <p:cNvPr id="5" name="Picture 4" descr="cd1 bai 5.2.png"/>
          <p:cNvPicPr>
            <a:picLocks noChangeAspect="1"/>
          </p:cNvPicPr>
          <p:nvPr/>
        </p:nvPicPr>
        <p:blipFill>
          <a:blip r:embed="rId2"/>
          <a:srcRect l="13644" t="8895" r="9247" b="71198"/>
          <a:stretch>
            <a:fillRect/>
          </a:stretch>
        </p:blipFill>
        <p:spPr>
          <a:xfrm>
            <a:off x="1" y="1586679"/>
            <a:ext cx="8910536" cy="3476715"/>
          </a:xfrm>
          <a:prstGeom prst="rect">
            <a:avLst/>
          </a:prstGeom>
        </p:spPr>
      </p:pic>
      <p:pic>
        <p:nvPicPr>
          <p:cNvPr id="7" name="Picture 6" descr="cd1 bai 5.1.png"/>
          <p:cNvPicPr/>
          <p:nvPr/>
        </p:nvPicPr>
        <p:blipFill>
          <a:blip r:embed="rId1"/>
          <a:srcRect l="26281" t="6360" r="15362" b="85277"/>
          <a:stretch>
            <a:fillRect/>
          </a:stretch>
        </p:blipFill>
        <p:spPr>
          <a:xfrm>
            <a:off x="2373550" y="0"/>
            <a:ext cx="4289898" cy="676275"/>
          </a:xfrm>
          <a:prstGeom prst="rect">
            <a:avLst/>
          </a:prstGeom>
        </p:spPr>
      </p:pic>
      <p:pic>
        <p:nvPicPr>
          <p:cNvPr id="8" name="đọc bài 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0195" y="4442703"/>
            <a:ext cx="304800" cy="3048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41258" y="1968081"/>
            <a:ext cx="6429116" cy="1487591"/>
            <a:chOff x="2332892" y="1979093"/>
            <a:chExt cx="6429116" cy="1487591"/>
          </a:xfrm>
        </p:grpSpPr>
        <p:grpSp>
          <p:nvGrpSpPr>
            <p:cNvPr id="28" name="Group 27"/>
            <p:cNvGrpSpPr/>
            <p:nvPr/>
          </p:nvGrpSpPr>
          <p:grpSpPr>
            <a:xfrm>
              <a:off x="2332892" y="1979093"/>
              <a:ext cx="6429116" cy="876316"/>
              <a:chOff x="2332892" y="1999189"/>
              <a:chExt cx="6429116" cy="87631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7084519" y="1999189"/>
                <a:ext cx="592853" cy="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301612" y="2413281"/>
                <a:ext cx="460396" cy="70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332892" y="2875503"/>
                <a:ext cx="592853" cy="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 flipV="1">
              <a:off x="3858568" y="3466682"/>
              <a:ext cx="311499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231112"/>
            <a:ext cx="9143999" cy="60199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3" y="68085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1033075" y="113115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0" y="158203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810350" y="16206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3547403" y="207039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2069969" y="25224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3587610" y="296242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/>
          <p:cNvSpPr/>
          <p:nvPr/>
        </p:nvSpPr>
        <p:spPr>
          <a:xfrm>
            <a:off x="697604" y="387390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176" y="1054097"/>
            <a:ext cx="8691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 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42611" y="2242332"/>
            <a:ext cx="78477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Lưu đồ: Đường kết nối 5"/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/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04078" y="2381459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72812" y="282526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124" y="330758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29820" y="2833636"/>
            <a:ext cx="962968" cy="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67388" y="3265714"/>
            <a:ext cx="1746739" cy="1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ags/tag4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/>
</ds:datastoreItem>
</file>

<file path=customXml/itemProps2.xml><?xml version="1.0" encoding="utf-8"?>
<ds:datastoreItem xmlns:ds="http://schemas.openxmlformats.org/officeDocument/2006/customXml" ds:itemID="{700BBF27-AEA7-4E39-9873-833F6E66B524}">
  <ds:schemaRefs/>
</ds:datastoreItem>
</file>

<file path=customXml/itemProps3.xml><?xml version="1.0" encoding="utf-8"?>
<ds:datastoreItem xmlns:ds="http://schemas.openxmlformats.org/officeDocument/2006/customXml" ds:itemID="{D56F18A0-6FEA-41E4-A1FE-3FCDC3E71B3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WPS Slides</Application>
  <PresentationFormat>On-screen Show (16:9)</PresentationFormat>
  <Paragraphs>78</Paragraphs>
  <Slides>12</Slides>
  <Notes>15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Arial-Rounded</vt:lpstr>
      <vt:lpstr>Microsoft YaHei</vt:lpstr>
      <vt:lpstr>幼圆</vt:lpstr>
      <vt:lpstr>Arial-Rounded</vt:lpstr>
      <vt:lpstr>DFPOP1-W9</vt:lpstr>
      <vt:lpstr>Arial Unicode MS</vt:lpstr>
      <vt:lpstr>华康少女文字W5</vt:lpstr>
      <vt:lpstr>Segoe Print</vt:lpstr>
      <vt:lpstr>Calibri</vt:lpstr>
      <vt:lpstr>HL Hoctro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Administrator</cp:lastModifiedBy>
  <cp:revision>53</cp:revision>
  <dcterms:created xsi:type="dcterms:W3CDTF">2020-08-13T09:19:00Z</dcterms:created>
  <dcterms:modified xsi:type="dcterms:W3CDTF">2025-05-03T01:11:20Z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ICV">
    <vt:lpwstr>B86F5A1FC9E84E8F99D71D28669C7E61_12</vt:lpwstr>
  </property>
  <property fmtid="{D5CDD505-2E9C-101B-9397-08002B2CF9AE}" pid="4" name="KSOProductBuildVer">
    <vt:lpwstr>1033-12.2.0.20795</vt:lpwstr>
  </property>
</Properties>
</file>