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1" r:id="rId3"/>
  </p:sldMasterIdLst>
  <p:notesMasterIdLst>
    <p:notesMasterId r:id="rId26"/>
  </p:notesMasterIdLst>
  <p:sldIdLst>
    <p:sldId id="322" r:id="rId4"/>
    <p:sldId id="327" r:id="rId5"/>
    <p:sldId id="300" r:id="rId6"/>
    <p:sldId id="308" r:id="rId7"/>
    <p:sldId id="323" r:id="rId8"/>
    <p:sldId id="312" r:id="rId9"/>
    <p:sldId id="314" r:id="rId10"/>
    <p:sldId id="316" r:id="rId11"/>
    <p:sldId id="325" r:id="rId12"/>
    <p:sldId id="320" r:id="rId13"/>
    <p:sldId id="306" r:id="rId14"/>
    <p:sldId id="296" r:id="rId15"/>
    <p:sldId id="292" r:id="rId16"/>
    <p:sldId id="276" r:id="rId17"/>
    <p:sldId id="277" r:id="rId18"/>
    <p:sldId id="278" r:id="rId19"/>
    <p:sldId id="279" r:id="rId20"/>
    <p:sldId id="262" r:id="rId21"/>
    <p:sldId id="310" r:id="rId22"/>
    <p:sldId id="261" r:id="rId23"/>
    <p:sldId id="275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155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49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7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22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058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9144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0" y="1480855"/>
            <a:ext cx="265609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89031" y="-245841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519519" y="126579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39" y="-29632"/>
            <a:ext cx="467049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3778801">
            <a:off x="8116058" y="5089841"/>
            <a:ext cx="580177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32497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17182" y="5711659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883133"/>
            <a:ext cx="46377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3524" y="465468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5760012" y="212718"/>
            <a:ext cx="971255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3741321">
            <a:off x="5765602" y="-122842"/>
            <a:ext cx="54736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267953" y="1820665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31131" y="2734913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5939930"/>
            <a:ext cx="1090400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-7924870">
            <a:off x="339964" y="404390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3882976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969070">
            <a:off x="976108" y="5810306"/>
            <a:ext cx="825137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85769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220874" y="-28319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320277"/>
            <a:ext cx="94392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2" y="5545543"/>
            <a:ext cx="119051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410342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3776933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34338" y="536423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-7406387">
            <a:off x="1005079" y="5900505"/>
            <a:ext cx="60987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461285" y="5878319"/>
            <a:ext cx="953706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250491" y="4774787"/>
            <a:ext cx="405505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5" y="-159103"/>
            <a:ext cx="58874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9095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29" y="1689576"/>
            <a:ext cx="341357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691156"/>
            <a:ext cx="22293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-3998065">
            <a:off x="7374395" y="1418068"/>
            <a:ext cx="267634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5165876"/>
            <a:ext cx="345878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1" y="4072509"/>
            <a:ext cx="547355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995677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6414486" y="5577668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237913" y="1632989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8902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668109" y="527116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267194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784517"/>
            <a:ext cx="569648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663200"/>
            <a:ext cx="49686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800" lvl="8" indent="-431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432233"/>
            <a:ext cx="19572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4965481"/>
            <a:ext cx="213588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2579854" y="-181614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684780" y="117853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9" y="6519025"/>
            <a:ext cx="375550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5635825"/>
            <a:ext cx="35787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5932336"/>
            <a:ext cx="717468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5787889"/>
            <a:ext cx="375504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9" y="1582451"/>
            <a:ext cx="742053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10" y="-145914"/>
            <a:ext cx="799096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790084" y="6055587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3474355"/>
            <a:ext cx="66353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1" y="3541816"/>
            <a:ext cx="337456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059765" y="334759"/>
            <a:ext cx="375578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7054212" y="421853"/>
            <a:ext cx="780996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6" y="152023"/>
            <a:ext cx="440145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74209" y="1313939"/>
            <a:ext cx="910004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307523" y="2049097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6229299"/>
            <a:ext cx="876846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3636693"/>
            <a:ext cx="676415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7" y="3507316"/>
            <a:ext cx="274505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5301988"/>
            <a:ext cx="663471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2444636" y="-2116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3" y="508350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7" y="5912183"/>
            <a:ext cx="957279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947846" y="391815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58574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4796476"/>
            <a:ext cx="274487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4579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82306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 rot="5503490">
            <a:off x="79172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8231963" y="35748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31417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76337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884233"/>
            <a:ext cx="3599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3599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༝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405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288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53670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2422712" y="-4717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63192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1" y="5912164"/>
            <a:ext cx="957223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589321" y="254581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60606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48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DEBD95-2223-4B35-8B18-01120570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B63BD5-7148-4949-BE83-8C87267DB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B97BB7-F7AE-4CF6-B5C4-7C770AF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A883-1BFE-43FB-929C-24F9C29A78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81E319-FB94-4CA6-8048-B194C498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112733-1656-4755-B208-72D25BEE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7CBB-CA68-48E8-82B7-4B9EF24BC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7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18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93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37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8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34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60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0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95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74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859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400" lvl="1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32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399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144404" y="5138716"/>
            <a:ext cx="1189645" cy="66279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5158140" y="5338983"/>
            <a:ext cx="622720" cy="42328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8297843" y="965907"/>
            <a:ext cx="1230440" cy="75773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90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6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7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6760095" y="4165904"/>
            <a:ext cx="729807" cy="56036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4" y="2995678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8226185" y="718700"/>
            <a:ext cx="990460" cy="116614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4931145" y="5284862"/>
            <a:ext cx="1381909" cy="60337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3"/>
          <p:cNvSpPr/>
          <p:nvPr/>
        </p:nvSpPr>
        <p:spPr>
          <a:xfrm>
            <a:off x="6414487" y="557766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3"/>
          <p:cNvSpPr/>
          <p:nvPr/>
        </p:nvSpPr>
        <p:spPr>
          <a:xfrm>
            <a:off x="7237914" y="1632990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7037023" y="-84877"/>
            <a:ext cx="1121632" cy="62489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1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50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3"/>
          <p:cNvSpPr/>
          <p:nvPr/>
        </p:nvSpPr>
        <p:spPr>
          <a:xfrm>
            <a:off x="5668110" y="527117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3"/>
          <p:cNvSpPr/>
          <p:nvPr/>
        </p:nvSpPr>
        <p:spPr>
          <a:xfrm>
            <a:off x="6267195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5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8116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85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0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1.xml"/><Relationship Id="rId1" Type="http://schemas.openxmlformats.org/officeDocument/2006/relationships/audio" Target="file:///F:\NHAC%20TI&#202;U%20HOC\Ban%20tay%20me%20-%20Ha%20Pham%20Anh%20Thu%20%5bNCT%2065634089917352500000%5d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857251"/>
            <a:ext cx="1085850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50645"/>
            <a:ext cx="1085850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150645"/>
            <a:ext cx="1085850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(7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857251"/>
            <a:ext cx="1085850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428750" y="1943100"/>
            <a:ext cx="0" cy="302895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7686675" y="1885950"/>
            <a:ext cx="0" cy="302895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228850" y="5772150"/>
            <a:ext cx="474345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1828800" y="1600200"/>
            <a:ext cx="5715000" cy="12573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686050" y="1176338"/>
            <a:ext cx="4286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CC00CC"/>
                </a:solidFill>
                <a:latin typeface="Times New Roman" panose="02020603050405020304" pitchFamily="18" charset="0"/>
              </a:rPr>
              <a:t>Trường Tiểu học Đại Bản 2</a:t>
            </a: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2171700" y="914400"/>
            <a:ext cx="4872038" cy="300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 dirty="0">
                <a:ln w="9525">
                  <a:solidFill>
                    <a:srgbClr val="CC0000">
                      <a:alpha val="96077"/>
                    </a:srgbClr>
                  </a:solidFill>
                  <a:round/>
                  <a:headEnd/>
                  <a:tailEnd/>
                </a:ln>
                <a:solidFill>
                  <a:srgbClr val="FF0066"/>
                </a:solidFill>
                <a:ea typeface="+mn-lt"/>
                <a:cs typeface="+mn-lt"/>
              </a:rPr>
              <a:t>UBND PH</a:t>
            </a:r>
            <a:r>
              <a:rPr lang="vi-VN" sz="1350" b="1" kern="10" dirty="0">
                <a:ln w="9525">
                  <a:solidFill>
                    <a:srgbClr val="CC0000">
                      <a:alpha val="96077"/>
                    </a:srgbClr>
                  </a:solidFill>
                  <a:round/>
                  <a:headEnd/>
                  <a:tailEnd/>
                </a:ln>
                <a:solidFill>
                  <a:srgbClr val="FF0066"/>
                </a:solidFill>
                <a:ea typeface="+mn-lt"/>
                <a:cs typeface="+mn-lt"/>
              </a:rPr>
              <a:t>Ư</a:t>
            </a:r>
            <a:r>
              <a:rPr lang="en-US" sz="1350" b="1" kern="10" dirty="0">
                <a:ln w="9525">
                  <a:solidFill>
                    <a:srgbClr val="CC0000">
                      <a:alpha val="96077"/>
                    </a:srgbClr>
                  </a:solidFill>
                  <a:round/>
                  <a:headEnd/>
                  <a:tailEnd/>
                </a:ln>
                <a:solidFill>
                  <a:srgbClr val="FF0066"/>
                </a:solidFill>
                <a:ea typeface="+mn-lt"/>
                <a:cs typeface="+mn-lt"/>
              </a:rPr>
              <a:t>ỜNG HỒNG AN</a:t>
            </a:r>
          </a:p>
        </p:txBody>
      </p:sp>
      <p:sp>
        <p:nvSpPr>
          <p:cNvPr id="3084" name="WordArt 12" descr="60%"/>
          <p:cNvSpPr>
            <a:spLocks noChangeArrowheads="1" noChangeShapeType="1" noTextEdit="1"/>
          </p:cNvSpPr>
          <p:nvPr/>
        </p:nvSpPr>
        <p:spPr bwMode="auto">
          <a:xfrm>
            <a:off x="2286000" y="5200651"/>
            <a:ext cx="4400550" cy="3929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smtClean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700" b="1" i="1" kern="10" smtClean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b="1" i="1" kern="10" dirty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700" b="1" i="1" kern="10" dirty="0">
              <a:ln w="9525">
                <a:solidFill>
                  <a:schemeClr val="folHlink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5" name="WordArt 13"/>
          <p:cNvSpPr>
            <a:spLocks noChangeArrowheads="1" noChangeShapeType="1" noTextEdit="1"/>
          </p:cNvSpPr>
          <p:nvPr/>
        </p:nvSpPr>
        <p:spPr bwMode="auto">
          <a:xfrm>
            <a:off x="1428749" y="3257550"/>
            <a:ext cx="625792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27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DỰ TIẾT </a:t>
            </a:r>
            <a:r>
              <a:rPr lang="en-US" sz="27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vi-VN" sz="27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CỦA LỚP </a:t>
            </a:r>
            <a:r>
              <a:rPr lang="vi-VN" sz="2700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7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</a:t>
            </a:r>
            <a:endParaRPr lang="en-US" sz="27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110" name="Ban tay me - Ha Pham Anh Thu [NCT 6563408991735250000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5435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2913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38" fill="hold"/>
                                        <p:tgtEl>
                                          <p:spTgt spid="4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1350" y="447675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2162175" y="1276350"/>
            <a:ext cx="1295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00"/>
                </a:solidFill>
                <a:latin typeface="+mn-lt"/>
              </a:rPr>
              <a:t>h</a:t>
            </a:r>
            <a:endParaRPr lang="en-US" altLang="en-US" sz="6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8275" y="2937164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rgbClr val="FF0000"/>
                </a:solidFill>
              </a:rPr>
              <a:t>h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9875" y="2937164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chemeClr val="tx1"/>
                </a:solidFill>
              </a:rPr>
              <a:t>ô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38275" y="3851564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rgbClr val="FF0000"/>
                </a:solidFill>
              </a:rPr>
              <a:t>h</a:t>
            </a:r>
            <a:r>
              <a:rPr lang="vi-VN" sz="6600" b="1" dirty="0">
                <a:solidFill>
                  <a:schemeClr val="tx1"/>
                </a:solidFill>
              </a:rPr>
              <a:t>ồ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8197" y="2937164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rgbClr val="FF0000"/>
                </a:solidFill>
              </a:rPr>
              <a:t>l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9797" y="2937164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chemeClr val="tx1"/>
                </a:solidFill>
              </a:rPr>
              <a:t>e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8197" y="3851564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rgbClr val="FF0000"/>
                </a:solidFill>
              </a:rPr>
              <a:t>l</a:t>
            </a:r>
            <a:r>
              <a:rPr lang="vi-VN" sz="6600" b="1" dirty="0">
                <a:solidFill>
                  <a:schemeClr val="tx1"/>
                </a:solidFill>
              </a:rPr>
              <a:t>e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643997" y="1276350"/>
            <a:ext cx="1295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00"/>
                </a:solidFill>
                <a:latin typeface="+mn-lt"/>
              </a:rPr>
              <a:t>l</a:t>
            </a:r>
            <a:endParaRPr lang="en-US" altLang="en-US" sz="6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58982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799033-2341-4DD8-84E2-FD265C0F98E3}"/>
              </a:ext>
            </a:extLst>
          </p:cNvPr>
          <p:cNvSpPr txBox="1"/>
          <p:nvPr/>
        </p:nvSpPr>
        <p:spPr>
          <a:xfrm>
            <a:off x="872196" y="1491175"/>
            <a:ext cx="7258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ho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EE68CF-4129-4220-B1B4-4BCA663700BD}"/>
              </a:ext>
            </a:extLst>
          </p:cNvPr>
          <p:cNvSpPr txBox="1"/>
          <p:nvPr/>
        </p:nvSpPr>
        <p:spPr>
          <a:xfrm>
            <a:off x="872196" y="3839422"/>
            <a:ext cx="7763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 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lỡ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4724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D0FB8C-47BD-4686-AE8C-76434FA3C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6" y="0"/>
            <a:ext cx="2243211" cy="2430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F068C4-ADC6-4A47-A6E3-7F2180929B2F}"/>
              </a:ext>
            </a:extLst>
          </p:cNvPr>
          <p:cNvSpPr txBox="1"/>
          <p:nvPr/>
        </p:nvSpPr>
        <p:spPr>
          <a:xfrm>
            <a:off x="573552" y="2413337"/>
            <a:ext cx="271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39AFD4-9C3A-4B31-9EF6-B2E2569C7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285" y="367244"/>
            <a:ext cx="2243211" cy="20480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91E30F-D74F-41BD-8D52-30F4E0E38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32" y="3511475"/>
            <a:ext cx="2302019" cy="1896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3852BC-D07B-48FD-88B8-3D6730AB0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972" y="3511475"/>
            <a:ext cx="2039835" cy="1989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3C8346-048C-493B-9162-47A513C1AAAC}"/>
              </a:ext>
            </a:extLst>
          </p:cNvPr>
          <p:cNvSpPr txBox="1"/>
          <p:nvPr/>
        </p:nvSpPr>
        <p:spPr>
          <a:xfrm>
            <a:off x="5133825" y="2395796"/>
            <a:ext cx="2627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8DABCC-43AD-4339-AFFA-872DCFACC285}"/>
              </a:ext>
            </a:extLst>
          </p:cNvPr>
          <p:cNvSpPr txBox="1"/>
          <p:nvPr/>
        </p:nvSpPr>
        <p:spPr>
          <a:xfrm>
            <a:off x="671812" y="5560650"/>
            <a:ext cx="2627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47F486-1C3D-454E-8016-25032FA758ED}"/>
              </a:ext>
            </a:extLst>
          </p:cNvPr>
          <p:cNvSpPr txBox="1"/>
          <p:nvPr/>
        </p:nvSpPr>
        <p:spPr>
          <a:xfrm>
            <a:off x="5264453" y="5501421"/>
            <a:ext cx="290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le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A943C2-2D80-4095-9E99-92F366ED2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" y="323556"/>
            <a:ext cx="9125718" cy="653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9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810" y="1498545"/>
            <a:ext cx="4292631" cy="5168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8" y="1"/>
            <a:ext cx="4013976" cy="1160060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4911215" cy="1419367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8" y="0"/>
            <a:ext cx="4627878" cy="1337481"/>
          </a:xfrm>
          <a:prstGeom prst="rect">
            <a:avLst/>
          </a:prstGeom>
        </p:spPr>
      </p:pic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85971" r="7547" b="7064"/>
          <a:stretch>
            <a:fillRect/>
          </a:stretch>
        </p:blipFill>
        <p:spPr>
          <a:xfrm>
            <a:off x="193799" y="2891225"/>
            <a:ext cx="8950201" cy="109914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703" y="930140"/>
            <a:ext cx="4494746" cy="47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Lớp Một thân yêu _ SGK Âm nhạc 1 - Kết nối tri thức với cuộc sống.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388" y="207117"/>
            <a:ext cx="8256291" cy="6191826"/>
          </a:xfrm>
        </p:spPr>
      </p:pic>
    </p:spTree>
    <p:extLst>
      <p:ext uri="{BB962C8B-B14F-4D97-AF65-F5344CB8AC3E}">
        <p14:creationId xmlns:p14="http://schemas.microsoft.com/office/powerpoint/2010/main" val="34050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-1276" r="4786" b="59725"/>
          <a:stretch/>
        </p:blipFill>
        <p:spPr>
          <a:xfrm>
            <a:off x="515242" y="-514625"/>
            <a:ext cx="8423006" cy="5691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C11BB0-2EA0-42DD-9E4E-C4B2C4705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39514" r="6371" b="54385"/>
          <a:stretch/>
        </p:blipFill>
        <p:spPr>
          <a:xfrm>
            <a:off x="-3001682" y="5176911"/>
            <a:ext cx="15974677" cy="154744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>
            <a:fillRect/>
          </a:stretch>
        </p:blipFill>
        <p:spPr>
          <a:xfrm>
            <a:off x="751308" y="402478"/>
            <a:ext cx="7737599" cy="5889139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762000" y="150376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85" tIns="34288" rIns="68485" bIns="3428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411606" y="2343156"/>
            <a:ext cx="6149340" cy="2225993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68485" tIns="34288" rIns="68485" bIns="3428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799033-2341-4DD8-84E2-FD265C0F98E3}"/>
              </a:ext>
            </a:extLst>
          </p:cNvPr>
          <p:cNvSpPr txBox="1"/>
          <p:nvPr/>
        </p:nvSpPr>
        <p:spPr>
          <a:xfrm>
            <a:off x="872196" y="1491175"/>
            <a:ext cx="7258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kệ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EE68CF-4129-4220-B1B4-4BCA663700BD}"/>
              </a:ext>
            </a:extLst>
          </p:cNvPr>
          <p:cNvSpPr txBox="1"/>
          <p:nvPr/>
        </p:nvSpPr>
        <p:spPr>
          <a:xfrm>
            <a:off x="872196" y="3839422"/>
            <a:ext cx="7763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5005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799033-2341-4DD8-84E2-FD265C0F98E3}"/>
              </a:ext>
            </a:extLst>
          </p:cNvPr>
          <p:cNvSpPr txBox="1"/>
          <p:nvPr/>
        </p:nvSpPr>
        <p:spPr>
          <a:xfrm>
            <a:off x="4809050" y="829023"/>
            <a:ext cx="27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122350-6641-4F3B-861F-73EB054B7F10}"/>
              </a:ext>
            </a:extLst>
          </p:cNvPr>
          <p:cNvSpPr txBox="1"/>
          <p:nvPr/>
        </p:nvSpPr>
        <p:spPr>
          <a:xfrm>
            <a:off x="678484" y="829023"/>
            <a:ext cx="27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en-US" sz="8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E6F0D3-4D9C-41AB-B6FE-0B5EE659AE35}"/>
              </a:ext>
            </a:extLst>
          </p:cNvPr>
          <p:cNvSpPr txBox="1"/>
          <p:nvPr/>
        </p:nvSpPr>
        <p:spPr>
          <a:xfrm>
            <a:off x="4809049" y="2746997"/>
            <a:ext cx="27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27C9D4-97DB-412D-8D56-66254A004B33}"/>
              </a:ext>
            </a:extLst>
          </p:cNvPr>
          <p:cNvSpPr txBox="1"/>
          <p:nvPr/>
        </p:nvSpPr>
        <p:spPr>
          <a:xfrm>
            <a:off x="815120" y="2789037"/>
            <a:ext cx="2705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8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 ô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4357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07AFFD-A65C-4C4B-A6A1-52A69C600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8" y="90434"/>
            <a:ext cx="8822452" cy="4481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71761A-1E09-410A-99E2-6512A3D894C9}"/>
              </a:ext>
            </a:extLst>
          </p:cNvPr>
          <p:cNvSpPr txBox="1"/>
          <p:nvPr/>
        </p:nvSpPr>
        <p:spPr>
          <a:xfrm>
            <a:off x="2059912" y="4883498"/>
            <a:ext cx="6039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859BB7-6882-408C-972D-7083A437953A}"/>
              </a:ext>
            </a:extLst>
          </p:cNvPr>
          <p:cNvSpPr txBox="1"/>
          <p:nvPr/>
        </p:nvSpPr>
        <p:spPr>
          <a:xfrm>
            <a:off x="6290266" y="4883498"/>
            <a:ext cx="492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1BF0B1-564D-49C7-AB9C-C3126470F768}"/>
              </a:ext>
            </a:extLst>
          </p:cNvPr>
          <p:cNvSpPr txBox="1"/>
          <p:nvPr/>
        </p:nvSpPr>
        <p:spPr>
          <a:xfrm>
            <a:off x="2059912" y="4883498"/>
            <a:ext cx="492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FE60C3-E3DB-48DE-AC62-4C330C09C919}"/>
              </a:ext>
            </a:extLst>
          </p:cNvPr>
          <p:cNvSpPr txBox="1"/>
          <p:nvPr/>
        </p:nvSpPr>
        <p:spPr>
          <a:xfrm>
            <a:off x="3014503" y="4883498"/>
            <a:ext cx="492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5940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96325" y="1259903"/>
            <a:ext cx="579119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9371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1350" y="447675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750" y="447675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1492" y="2008963"/>
            <a:ext cx="1936808" cy="14695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8300" y="2008962"/>
            <a:ext cx="1829207" cy="14695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8000" b="1" dirty="0">
                <a:solidFill>
                  <a:schemeClr val="tx1"/>
                </a:solidFill>
              </a:rPr>
              <a:t>ô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4950" y="3343612"/>
            <a:ext cx="3766015" cy="14695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8000" b="1" dirty="0">
                <a:solidFill>
                  <a:srgbClr val="FF0000"/>
                </a:solidFill>
              </a:rPr>
              <a:t>h</a:t>
            </a:r>
            <a:r>
              <a:rPr lang="vi-VN" sz="8000" b="1" dirty="0">
                <a:solidFill>
                  <a:schemeClr val="tx1"/>
                </a:solidFill>
              </a:rPr>
              <a:t>ồ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258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36035" y="1334483"/>
            <a:ext cx="579119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0" b="1" dirty="0">
                <a:solidFill>
                  <a:srgbClr val="FF0000"/>
                </a:solidFill>
                <a:cs typeface="Arial" panose="020B0604020202020204" pitchFamily="34" charset="0"/>
              </a:rPr>
              <a:t>l</a:t>
            </a:r>
            <a:endParaRPr lang="en-US" sz="20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1350" y="447675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750" y="447675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1492" y="2008963"/>
            <a:ext cx="1936808" cy="14695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8300" y="2008962"/>
            <a:ext cx="1829207" cy="14695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4950" y="3343612"/>
            <a:ext cx="3766015" cy="14695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</a:rPr>
              <a:t>l</a:t>
            </a:r>
            <a:r>
              <a:rPr lang="en-US" sz="8000" b="1" dirty="0">
                <a:solidFill>
                  <a:schemeClr val="tx1"/>
                </a:solidFill>
              </a:rPr>
              <a:t>e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684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102</Words>
  <Application>Microsoft Office PowerPoint</Application>
  <PresentationFormat>On-screen Show (4:3)</PresentationFormat>
  <Paragraphs>48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宋体</vt:lpstr>
      <vt:lpstr>宋体</vt:lpstr>
      <vt:lpstr>.VnAvant</vt:lpstr>
      <vt:lpstr>Arial</vt:lpstr>
      <vt:lpstr>Calibri</vt:lpstr>
      <vt:lpstr>Calibri Light</vt:lpstr>
      <vt:lpstr>Chivo</vt:lpstr>
      <vt:lpstr>Chivo Light</vt:lpstr>
      <vt:lpstr>Shadows Into Light Two</vt:lpstr>
      <vt:lpstr>Times New Roman</vt:lpstr>
      <vt:lpstr>Wingdings</vt:lpstr>
      <vt:lpstr>思源黑体 CN Light</vt:lpstr>
      <vt:lpstr>方正准圆简体</vt:lpstr>
      <vt:lpstr>等线</vt:lpstr>
      <vt:lpstr>Office Theme</vt:lpstr>
      <vt:lpstr>Aumerle template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43</cp:revision>
  <dcterms:created xsi:type="dcterms:W3CDTF">2020-08-06T11:51:00Z</dcterms:created>
  <dcterms:modified xsi:type="dcterms:W3CDTF">2025-10-04T09:01:44Z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