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304" r:id="rId3"/>
    <p:sldId id="311" r:id="rId4"/>
    <p:sldId id="325" r:id="rId5"/>
    <p:sldId id="272" r:id="rId6"/>
    <p:sldId id="258" r:id="rId7"/>
    <p:sldId id="256" r:id="rId8"/>
    <p:sldId id="295" r:id="rId9"/>
    <p:sldId id="309" r:id="rId10"/>
    <p:sldId id="316" r:id="rId11"/>
    <p:sldId id="319" r:id="rId12"/>
    <p:sldId id="321" r:id="rId13"/>
    <p:sldId id="315" r:id="rId14"/>
    <p:sldId id="294" r:id="rId15"/>
    <p:sldId id="323" r:id="rId16"/>
    <p:sldId id="287" r:id="rId17"/>
    <p:sldId id="326" r:id="rId18"/>
    <p:sldId id="293" r:id="rId19"/>
    <p:sldId id="328" r:id="rId20"/>
    <p:sldId id="322" r:id="rId21"/>
    <p:sldId id="271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131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/>
              <a:t>...........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1275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02165" y="5167649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99033-2341-4DD8-84E2-FD265C0F98E3}"/>
              </a:ext>
            </a:extLst>
          </p:cNvPr>
          <p:cNvSpPr txBox="1"/>
          <p:nvPr/>
        </p:nvSpPr>
        <p:spPr>
          <a:xfrm>
            <a:off x="367322" y="1491175"/>
            <a:ext cx="8409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E68CF-4129-4220-B1B4-4BCA663700BD}"/>
              </a:ext>
            </a:extLst>
          </p:cNvPr>
          <p:cNvSpPr txBox="1"/>
          <p:nvPr/>
        </p:nvSpPr>
        <p:spPr>
          <a:xfrm>
            <a:off x="367322" y="3839422"/>
            <a:ext cx="8268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8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507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205A6-860A-4CA4-A6A6-A2F6838E7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051" y="1876789"/>
            <a:ext cx="3551485" cy="187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45DF5-3FAA-4699-BDCF-2F3D7566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89" y="1547078"/>
            <a:ext cx="2869319" cy="23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8A4F3-BCB4-4C0B-8401-5DC7B54FB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693" y="1789918"/>
            <a:ext cx="3089330" cy="2197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49537E-EA90-422A-A148-3FFDC7793727}"/>
              </a:ext>
            </a:extLst>
          </p:cNvPr>
          <p:cNvSpPr txBox="1"/>
          <p:nvPr/>
        </p:nvSpPr>
        <p:spPr>
          <a:xfrm>
            <a:off x="229421" y="3987483"/>
            <a:ext cx="3377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8A88D-BA8E-4842-BCDF-743B8B8DF2F2}"/>
              </a:ext>
            </a:extLst>
          </p:cNvPr>
          <p:cNvSpPr txBox="1"/>
          <p:nvPr/>
        </p:nvSpPr>
        <p:spPr>
          <a:xfrm>
            <a:off x="3195688" y="3987483"/>
            <a:ext cx="3669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785FE-EA24-4AE4-BF46-4DBD2BDA53B2}"/>
              </a:ext>
            </a:extLst>
          </p:cNvPr>
          <p:cNvSpPr txBox="1"/>
          <p:nvPr/>
        </p:nvSpPr>
        <p:spPr>
          <a:xfrm>
            <a:off x="6518943" y="3987483"/>
            <a:ext cx="3567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B2279-D93F-4C98-B564-F08EF38B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617" y="0"/>
            <a:ext cx="11137234" cy="66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viết chữ 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" y="1054675"/>
            <a:ext cx="9074335" cy="37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709" y="0"/>
            <a:ext cx="5899513" cy="6450492"/>
          </a:xfrm>
          <a:noFill/>
        </p:spPr>
      </p:pic>
    </p:spTree>
    <p:extLst>
      <p:ext uri="{BB962C8B-B14F-4D97-AF65-F5344CB8AC3E}">
        <p14:creationId xmlns:p14="http://schemas.microsoft.com/office/powerpoint/2010/main" val="26599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E2BFE-23E7-40B6-90F3-D4C1415E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93" y="588937"/>
            <a:ext cx="8497180" cy="3931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AD373-F56E-4CDC-95EF-187005F71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4" y="4689859"/>
            <a:ext cx="8887672" cy="1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99033-2341-4DD8-84E2-FD265C0F98E3}"/>
              </a:ext>
            </a:extLst>
          </p:cNvPr>
          <p:cNvSpPr txBox="1"/>
          <p:nvPr/>
        </p:nvSpPr>
        <p:spPr>
          <a:xfrm>
            <a:off x="872196" y="1491175"/>
            <a:ext cx="725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hũ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E68CF-4129-4220-B1B4-4BCA663700BD}"/>
              </a:ext>
            </a:extLst>
          </p:cNvPr>
          <p:cNvSpPr txBox="1"/>
          <p:nvPr/>
        </p:nvSpPr>
        <p:spPr>
          <a:xfrm>
            <a:off x="872196" y="3839422"/>
            <a:ext cx="7763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lữ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621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F2CBEF-562D-492C-9581-41917AB03475}"/>
              </a:ext>
            </a:extLst>
          </p:cNvPr>
          <p:cNvSpPr txBox="1"/>
          <p:nvPr/>
        </p:nvSpPr>
        <p:spPr>
          <a:xfrm>
            <a:off x="1911927" y="1471593"/>
            <a:ext cx="3193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0C978-0C60-421C-A9F9-A38A643FA960}"/>
              </a:ext>
            </a:extLst>
          </p:cNvPr>
          <p:cNvSpPr txBox="1"/>
          <p:nvPr/>
        </p:nvSpPr>
        <p:spPr>
          <a:xfrm>
            <a:off x="5477360" y="3203413"/>
            <a:ext cx="3140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0C978-0C60-421C-A9F9-A38A643FA960}"/>
              </a:ext>
            </a:extLst>
          </p:cNvPr>
          <p:cNvSpPr txBox="1"/>
          <p:nvPr/>
        </p:nvSpPr>
        <p:spPr>
          <a:xfrm>
            <a:off x="1923377" y="3203413"/>
            <a:ext cx="3140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1B793-CF09-491F-9349-6FB59ACF3A10}"/>
              </a:ext>
            </a:extLst>
          </p:cNvPr>
          <p:cNvSpPr txBox="1"/>
          <p:nvPr/>
        </p:nvSpPr>
        <p:spPr>
          <a:xfrm>
            <a:off x="5474955" y="1471593"/>
            <a:ext cx="2935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rô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0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FC36D63-7E51-4CEC-A886-ECA97E5FE028}"/>
              </a:ext>
            </a:extLst>
          </p:cNvPr>
          <p:cNvGraphicFramePr>
            <a:graphicFrameLocks noGrp="1"/>
          </p:cNvGraphicFramePr>
          <p:nvPr/>
        </p:nvGraphicFramePr>
        <p:xfrm>
          <a:off x="996461" y="2152358"/>
          <a:ext cx="3276600" cy="203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98975036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849363632"/>
                    </a:ext>
                  </a:extLst>
                </a:gridCol>
              </a:tblGrid>
              <a:tr h="101946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1324631"/>
                  </a:ext>
                </a:extLst>
              </a:tr>
              <a:tr h="1019468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91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086EA5-4AD0-4DCB-864E-F4155589F0A3}"/>
              </a:ext>
            </a:extLst>
          </p:cNvPr>
          <p:cNvGraphicFramePr>
            <a:graphicFrameLocks noGrp="1"/>
          </p:cNvGraphicFramePr>
          <p:nvPr/>
        </p:nvGraphicFramePr>
        <p:xfrm>
          <a:off x="5240216" y="2152358"/>
          <a:ext cx="3042138" cy="203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69">
                  <a:extLst>
                    <a:ext uri="{9D8B030D-6E8A-4147-A177-3AD203B41FA5}">
                      <a16:colId xmlns:a16="http://schemas.microsoft.com/office/drawing/2014/main" val="2989750364"/>
                    </a:ext>
                  </a:extLst>
                </a:gridCol>
                <a:gridCol w="1521069">
                  <a:extLst>
                    <a:ext uri="{9D8B030D-6E8A-4147-A177-3AD203B41FA5}">
                      <a16:colId xmlns:a16="http://schemas.microsoft.com/office/drawing/2014/main" val="1849363632"/>
                    </a:ext>
                  </a:extLst>
                </a:gridCol>
              </a:tblGrid>
              <a:tr h="101946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1324631"/>
                  </a:ext>
                </a:extLst>
              </a:tr>
              <a:tr h="1019468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916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BE1C3AD-2DDB-4E63-AEDB-A4F3F7A44AAE}"/>
              </a:ext>
            </a:extLst>
          </p:cNvPr>
          <p:cNvSpPr txBox="1"/>
          <p:nvPr/>
        </p:nvSpPr>
        <p:spPr>
          <a:xfrm>
            <a:off x="1199274" y="2281991"/>
            <a:ext cx="1188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6ADBB-881E-42D2-96D4-E1DDB9D1B828}"/>
              </a:ext>
            </a:extLst>
          </p:cNvPr>
          <p:cNvSpPr txBox="1"/>
          <p:nvPr/>
        </p:nvSpPr>
        <p:spPr>
          <a:xfrm>
            <a:off x="3126544" y="2263528"/>
            <a:ext cx="86516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1BECD-DD69-41C3-B931-A266166D8492}"/>
              </a:ext>
            </a:extLst>
          </p:cNvPr>
          <p:cNvSpPr txBox="1"/>
          <p:nvPr/>
        </p:nvSpPr>
        <p:spPr>
          <a:xfrm>
            <a:off x="1871004" y="3255407"/>
            <a:ext cx="135811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9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950" b="1" dirty="0" err="1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endParaRPr lang="en-US" sz="49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F0CD0-2FFA-44C9-AE5B-19ABEE83B00E}"/>
              </a:ext>
            </a:extLst>
          </p:cNvPr>
          <p:cNvSpPr txBox="1"/>
          <p:nvPr/>
        </p:nvSpPr>
        <p:spPr>
          <a:xfrm>
            <a:off x="5496951" y="2152358"/>
            <a:ext cx="106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FC36D63-7E51-4CEC-A886-ECA97E5FE028}"/>
              </a:ext>
            </a:extLst>
          </p:cNvPr>
          <p:cNvGraphicFramePr>
            <a:graphicFrameLocks noGrp="1"/>
          </p:cNvGraphicFramePr>
          <p:nvPr/>
        </p:nvGraphicFramePr>
        <p:xfrm>
          <a:off x="996461" y="2152358"/>
          <a:ext cx="3276600" cy="203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989750364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849363632"/>
                    </a:ext>
                  </a:extLst>
                </a:gridCol>
              </a:tblGrid>
              <a:tr h="101946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1324631"/>
                  </a:ext>
                </a:extLst>
              </a:tr>
              <a:tr h="1019468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91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086EA5-4AD0-4DCB-864E-F4155589F0A3}"/>
              </a:ext>
            </a:extLst>
          </p:cNvPr>
          <p:cNvGraphicFramePr>
            <a:graphicFrameLocks noGrp="1"/>
          </p:cNvGraphicFramePr>
          <p:nvPr/>
        </p:nvGraphicFramePr>
        <p:xfrm>
          <a:off x="5240216" y="2152358"/>
          <a:ext cx="3042138" cy="2038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69">
                  <a:extLst>
                    <a:ext uri="{9D8B030D-6E8A-4147-A177-3AD203B41FA5}">
                      <a16:colId xmlns:a16="http://schemas.microsoft.com/office/drawing/2014/main" val="2989750364"/>
                    </a:ext>
                  </a:extLst>
                </a:gridCol>
                <a:gridCol w="1521069">
                  <a:extLst>
                    <a:ext uri="{9D8B030D-6E8A-4147-A177-3AD203B41FA5}">
                      <a16:colId xmlns:a16="http://schemas.microsoft.com/office/drawing/2014/main" val="1849363632"/>
                    </a:ext>
                  </a:extLst>
                </a:gridCol>
              </a:tblGrid>
              <a:tr h="101946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1324631"/>
                  </a:ext>
                </a:extLst>
              </a:tr>
              <a:tr h="1019468">
                <a:tc grid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916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BE1C3AD-2DDB-4E63-AEDB-A4F3F7A44AAE}"/>
              </a:ext>
            </a:extLst>
          </p:cNvPr>
          <p:cNvSpPr txBox="1"/>
          <p:nvPr/>
        </p:nvSpPr>
        <p:spPr>
          <a:xfrm>
            <a:off x="1522828" y="2281991"/>
            <a:ext cx="1188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6ADBB-881E-42D2-96D4-E1DDB9D1B828}"/>
              </a:ext>
            </a:extLst>
          </p:cNvPr>
          <p:cNvSpPr txBox="1"/>
          <p:nvPr/>
        </p:nvSpPr>
        <p:spPr>
          <a:xfrm>
            <a:off x="3126544" y="2263528"/>
            <a:ext cx="865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1BECD-DD69-41C3-B931-A266166D8492}"/>
              </a:ext>
            </a:extLst>
          </p:cNvPr>
          <p:cNvSpPr txBox="1"/>
          <p:nvPr/>
        </p:nvSpPr>
        <p:spPr>
          <a:xfrm>
            <a:off x="2040402" y="3255407"/>
            <a:ext cx="1638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F0CD0-2FFA-44C9-AE5B-19ABEE83B00E}"/>
              </a:ext>
            </a:extLst>
          </p:cNvPr>
          <p:cNvSpPr txBox="1"/>
          <p:nvPr/>
        </p:nvSpPr>
        <p:spPr>
          <a:xfrm>
            <a:off x="5240216" y="2152358"/>
            <a:ext cx="1322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5E9A7-7166-425A-B162-BAA6F9660484}"/>
              </a:ext>
            </a:extLst>
          </p:cNvPr>
          <p:cNvSpPr txBox="1"/>
          <p:nvPr/>
        </p:nvSpPr>
        <p:spPr>
          <a:xfrm>
            <a:off x="7110046" y="2228902"/>
            <a:ext cx="865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166369-8DAF-4263-9157-9EC069476EB3}"/>
              </a:ext>
            </a:extLst>
          </p:cNvPr>
          <p:cNvSpPr txBox="1"/>
          <p:nvPr/>
        </p:nvSpPr>
        <p:spPr>
          <a:xfrm>
            <a:off x="6277708" y="3220782"/>
            <a:ext cx="1382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BB4AAA-99FD-4E1C-8DD8-28C8E1B5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686"/>
            <a:ext cx="9144000" cy="43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</TotalTime>
  <Words>53</Words>
  <Application>Microsoft Office PowerPoint</Application>
  <PresentationFormat>On-screen Show (4:3)</PresentationFormat>
  <Paragraphs>26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Playfair Display</vt:lpstr>
      <vt:lpstr>宋体</vt:lpstr>
      <vt:lpstr>Tinos</vt:lpstr>
      <vt:lpstr>Arial</vt:lpstr>
      <vt:lpstr>Calibri</vt:lpstr>
      <vt:lpstr>Calibri Light</vt:lpstr>
      <vt:lpstr>Tahoma</vt:lpstr>
      <vt:lpstr>Times New Roman</vt:lpstr>
      <vt:lpstr>VNI-Avo</vt:lpstr>
      <vt:lpstr>Office Theme</vt:lpstr>
      <vt:lpstr>Constance template</vt:lpstr>
      <vt:lpstr>...........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Quyen</cp:lastModifiedBy>
  <cp:revision>75</cp:revision>
  <dcterms:created xsi:type="dcterms:W3CDTF">2020-08-07T01:41:00Z</dcterms:created>
  <dcterms:modified xsi:type="dcterms:W3CDTF">2024-10-10T01:52:24Z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